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tags/tag19.xml" ContentType="application/vnd.openxmlformats-officedocument.presentationml.tags+xml"/>
  <Override PartName="/ppt/notesSlides/notesSlide14.xml" ContentType="application/vnd.openxmlformats-officedocument.presentationml.notesSlide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tags/tag21.xml" ContentType="application/vnd.openxmlformats-officedocument.presentationml.tags+xml"/>
  <Override PartName="/ppt/notesSlides/notesSlide16.xml" ContentType="application/vnd.openxmlformats-officedocument.presentationml.notesSlide+xml"/>
  <Override PartName="/ppt/tags/tag22.xml" ContentType="application/vnd.openxmlformats-officedocument.presentationml.tags+xml"/>
  <Override PartName="/ppt/notesSlides/notesSlide17.xml" ContentType="application/vnd.openxmlformats-officedocument.presentationml.notesSlide+xml"/>
  <Override PartName="/ppt/tags/tag23.xml" ContentType="application/vnd.openxmlformats-officedocument.presentationml.tags+xml"/>
  <Override PartName="/ppt/notesSlides/notesSlide18.xml" ContentType="application/vnd.openxmlformats-officedocument.presentationml.notesSlide+xml"/>
  <Override PartName="/ppt/tags/tag24.xml" ContentType="application/vnd.openxmlformats-officedocument.presentationml.tags+xml"/>
  <Override PartName="/ppt/notesSlides/notesSlide19.xml" ContentType="application/vnd.openxmlformats-officedocument.presentationml.notesSlide+xml"/>
  <Override PartName="/ppt/tags/tag25.xml" ContentType="application/vnd.openxmlformats-officedocument.presentationml.tags+xml"/>
  <Override PartName="/ppt/notesSlides/notesSlide20.xml" ContentType="application/vnd.openxmlformats-officedocument.presentationml.notesSlide+xml"/>
  <Override PartName="/ppt/tags/tag26.xml" ContentType="application/vnd.openxmlformats-officedocument.presentationml.tags+xml"/>
  <Override PartName="/ppt/notesSlides/notesSlide21.xml" ContentType="application/vnd.openxmlformats-officedocument.presentationml.notesSlide+xml"/>
  <Override PartName="/ppt/tags/tag27.xml" ContentType="application/vnd.openxmlformats-officedocument.presentationml.tags+xml"/>
  <Override PartName="/ppt/notesSlides/notesSlide22.xml" ContentType="application/vnd.openxmlformats-officedocument.presentationml.notesSlide+xml"/>
  <Override PartName="/ppt/tags/tag28.xml" ContentType="application/vnd.openxmlformats-officedocument.presentationml.tags+xml"/>
  <Override PartName="/ppt/notesSlides/notesSlide23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4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5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26.xml" ContentType="application/vnd.openxmlformats-officedocument.presentationml.notesSlide+xml"/>
  <Override PartName="/ppt/tags/tag35.xml" ContentType="application/vnd.openxmlformats-officedocument.presentationml.tags+xml"/>
  <Override PartName="/ppt/notesSlides/notesSlide27.xml" ContentType="application/vnd.openxmlformats-officedocument.presentationml.notesSlide+xml"/>
  <Override PartName="/ppt/tags/tag36.xml" ContentType="application/vnd.openxmlformats-officedocument.presentationml.tags+xml"/>
  <Override PartName="/ppt/notesSlides/notesSlide28.xml" ContentType="application/vnd.openxmlformats-officedocument.presentationml.notesSlide+xml"/>
  <Override PartName="/ppt/tags/tag37.xml" ContentType="application/vnd.openxmlformats-officedocument.presentationml.tags+xml"/>
  <Override PartName="/ppt/notesSlides/notesSlide29.xml" ContentType="application/vnd.openxmlformats-officedocument.presentationml.notesSlide+xml"/>
  <Override PartName="/ppt/tags/tag38.xml" ContentType="application/vnd.openxmlformats-officedocument.presentationml.tags+xml"/>
  <Override PartName="/ppt/notesSlides/notesSlide30.xml" ContentType="application/vnd.openxmlformats-officedocument.presentationml.notesSlide+xml"/>
  <Override PartName="/ppt/tags/tag39.xml" ContentType="application/vnd.openxmlformats-officedocument.presentationml.tags+xml"/>
  <Override PartName="/ppt/notesSlides/notesSlide31.xml" ContentType="application/vnd.openxmlformats-officedocument.presentationml.notesSlide+xml"/>
  <Override PartName="/ppt/tags/tag40.xml" ContentType="application/vnd.openxmlformats-officedocument.presentationml.tags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5" r:id="rId1"/>
  </p:sldMasterIdLst>
  <p:notesMasterIdLst>
    <p:notesMasterId r:id="rId34"/>
  </p:notesMasterIdLst>
  <p:sldIdLst>
    <p:sldId id="280" r:id="rId2"/>
    <p:sldId id="330" r:id="rId3"/>
    <p:sldId id="331" r:id="rId4"/>
    <p:sldId id="328" r:id="rId5"/>
    <p:sldId id="271" r:id="rId6"/>
    <p:sldId id="287" r:id="rId7"/>
    <p:sldId id="314" r:id="rId8"/>
    <p:sldId id="313" r:id="rId9"/>
    <p:sldId id="289" r:id="rId10"/>
    <p:sldId id="290" r:id="rId11"/>
    <p:sldId id="279" r:id="rId12"/>
    <p:sldId id="292" r:id="rId13"/>
    <p:sldId id="315" r:id="rId14"/>
    <p:sldId id="327" r:id="rId15"/>
    <p:sldId id="317" r:id="rId16"/>
    <p:sldId id="319" r:id="rId17"/>
    <p:sldId id="320" r:id="rId18"/>
    <p:sldId id="299" r:id="rId19"/>
    <p:sldId id="305" r:id="rId20"/>
    <p:sldId id="306" r:id="rId21"/>
    <p:sldId id="321" r:id="rId22"/>
    <p:sldId id="303" r:id="rId23"/>
    <p:sldId id="308" r:id="rId24"/>
    <p:sldId id="309" r:id="rId25"/>
    <p:sldId id="307" r:id="rId26"/>
    <p:sldId id="311" r:id="rId27"/>
    <p:sldId id="322" r:id="rId28"/>
    <p:sldId id="310" r:id="rId29"/>
    <p:sldId id="323" r:id="rId30"/>
    <p:sldId id="325" r:id="rId31"/>
    <p:sldId id="326" r:id="rId32"/>
    <p:sldId id="312" r:id="rId3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Segoe UI" panose="020B0502040204020203" pitchFamily="34" charset="0"/>
      <p:regular r:id="rId39"/>
      <p:bold r:id="rId40"/>
      <p:italic r:id="rId41"/>
      <p:boldItalic r:id="rId42"/>
    </p:embeddedFont>
    <p:embeddedFont>
      <p:font typeface="宋体" panose="02010600030101010101" pitchFamily="2" charset="-122"/>
      <p:regular r:id="rId43"/>
    </p:embeddedFont>
    <p:embeddedFont>
      <p:font typeface="Open Sans" panose="020B0606030504020204" pitchFamily="34" charset="0"/>
      <p:regular r:id="rId44"/>
      <p:bold r:id="rId45"/>
      <p:italic r:id="rId46"/>
      <p:boldItalic r:id="rId47"/>
    </p:embeddedFont>
    <p:embeddedFont>
      <p:font typeface="Calibri Light" panose="020F0302020204030204" pitchFamily="34" charset="0"/>
      <p:regular r:id="rId48"/>
      <p:italic r:id="rId49"/>
    </p:embeddedFont>
    <p:embeddedFont>
      <p:font typeface="VNI-Times" pitchFamily="2" charset="0"/>
      <p:regular r:id="rId50"/>
      <p:bold r:id="rId51"/>
      <p:italic r:id="rId52"/>
      <p:boldItalic r:id="rId53"/>
    </p:embeddedFont>
    <p:embeddedFont>
      <p:font typeface="微软雅黑" panose="020B0503020204020204" pitchFamily="34" charset="-122"/>
      <p:regular r:id="rId54"/>
      <p:bold r:id="rId55"/>
    </p:embeddedFont>
    <p:embeddedFont>
      <p:font typeface="Verdana" panose="020B0604030504040204" pitchFamily="34" charset="0"/>
      <p:regular r:id="rId56"/>
      <p:bold r:id="rId57"/>
      <p:italic r:id="rId58"/>
      <p:boldItalic r:id="rId59"/>
    </p:embeddedFont>
  </p:embeddedFontLst>
  <p:custDataLst>
    <p:tags r:id="rId60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B7471F"/>
    <a:srgbClr val="0033CC"/>
    <a:srgbClr val="FFFFAB"/>
    <a:srgbClr val="FFAFAF"/>
    <a:srgbClr val="DD6236"/>
    <a:srgbClr val="4F1105"/>
    <a:srgbClr val="FFA7D3"/>
    <a:srgbClr val="FFFF8B"/>
    <a:srgbClr val="F8B9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8" d="100"/>
          <a:sy n="98" d="100"/>
        </p:scale>
        <p:origin x="600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font" Target="fonts/font13.fntdata"/><Relationship Id="rId50" Type="http://schemas.openxmlformats.org/officeDocument/2006/relationships/font" Target="fonts/font16.fntdata"/><Relationship Id="rId55" Type="http://schemas.openxmlformats.org/officeDocument/2006/relationships/font" Target="fonts/font21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3" Type="http://schemas.openxmlformats.org/officeDocument/2006/relationships/font" Target="fonts/font19.fntdata"/><Relationship Id="rId58" Type="http://schemas.openxmlformats.org/officeDocument/2006/relationships/font" Target="fonts/font24.fntdata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font" Target="fonts/font14.fntdata"/><Relationship Id="rId56" Type="http://schemas.openxmlformats.org/officeDocument/2006/relationships/font" Target="fonts/font22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59" Type="http://schemas.openxmlformats.org/officeDocument/2006/relationships/font" Target="fonts/font25.fntdata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54" Type="http://schemas.openxmlformats.org/officeDocument/2006/relationships/font" Target="fonts/font20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font" Target="fonts/font15.fntdata"/><Relationship Id="rId57" Type="http://schemas.openxmlformats.org/officeDocument/2006/relationships/font" Target="fonts/font2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52" Type="http://schemas.openxmlformats.org/officeDocument/2006/relationships/font" Target="fonts/font18.fntdata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2022/10/18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967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207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8812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7899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0429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322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719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525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39666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5787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6290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304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13C109-4F28-48CA-A76E-D06F653C697F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413649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552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371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3167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3871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0351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2644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3938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627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9815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911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A7FD29-EA58-4777-BB03-96907786527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3401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C416EE1-E12C-4C19-84E0-803416237441}" type="slidenum">
              <a:rPr lang="en-US">
                <a:solidFill>
                  <a:prstClr val="black"/>
                </a:solidFill>
              </a:rPr>
              <a:pPr eaLnBrk="1" hangingPunct="1"/>
              <a:t>30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6891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err="1"/>
              <a:t>Tài</a:t>
            </a:r>
            <a:r>
              <a:rPr lang="en-US" dirty="0"/>
              <a:t> </a:t>
            </a:r>
            <a:r>
              <a:rPr lang="en-US" dirty="0" err="1"/>
              <a:t>liệu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khảo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phần</a:t>
            </a:r>
            <a:r>
              <a:rPr lang="en-US" dirty="0"/>
              <a:t> </a:t>
            </a:r>
            <a:r>
              <a:rPr lang="en-US" dirty="0" err="1"/>
              <a:t>mềm</a:t>
            </a:r>
            <a:r>
              <a:rPr lang="en-US" dirty="0"/>
              <a:t> </a:t>
            </a:r>
            <a:r>
              <a:rPr lang="en-US" dirty="0" err="1"/>
              <a:t>sử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hỗ</a:t>
            </a:r>
            <a:r>
              <a:rPr lang="en-US" dirty="0"/>
              <a:t> </a:t>
            </a:r>
            <a:r>
              <a:rPr lang="en-US" dirty="0" err="1"/>
              <a:t>trợ</a:t>
            </a:r>
            <a:r>
              <a:rPr lang="en-US" dirty="0"/>
              <a:t> </a:t>
            </a:r>
            <a:r>
              <a:rPr lang="en-US" dirty="0" err="1"/>
              <a:t>soạn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giang</a:t>
            </a:r>
            <a:r>
              <a:rPr lang="en-US" dirty="0"/>
              <a:t>.</a:t>
            </a: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5D1E47F-DB50-4171-AFE6-BFCC3EDC7156}" type="slidenum">
              <a:rPr lang="en-US">
                <a:solidFill>
                  <a:prstClr val="black"/>
                </a:solidFill>
              </a:rPr>
              <a:pPr eaLnBrk="1" hangingPunct="1"/>
              <a:t>31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41457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7504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734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2900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787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9409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75137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861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188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35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2635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877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451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315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2022/10/18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907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2022/10/18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004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2022/10/18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799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2022/10/18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13124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2022/10/18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011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2022/10/18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358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474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53" r:id="rId13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1.wav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.xml"/><Relationship Id="rId11" Type="http://schemas.openxmlformats.org/officeDocument/2006/relationships/image" Target="../media/image7.jpg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6.png"/><Relationship Id="rId4" Type="http://schemas.openxmlformats.org/officeDocument/2006/relationships/audio" Target="../media/media1.wav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video" Target="../media/media6.mp4"/><Relationship Id="rId2" Type="http://schemas.microsoft.com/office/2007/relationships/media" Target="../media/media6.mp4"/><Relationship Id="rId1" Type="http://schemas.openxmlformats.org/officeDocument/2006/relationships/tags" Target="../tags/tag18.xm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5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p3"/><Relationship Id="rId7" Type="http://schemas.openxmlformats.org/officeDocument/2006/relationships/image" Target="../media/image6.png"/><Relationship Id="rId2" Type="http://schemas.microsoft.com/office/2007/relationships/media" Target="../media/media2.mp3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5" Type="http://schemas.openxmlformats.org/officeDocument/2006/relationships/image" Target="../media/image21.png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p3"/><Relationship Id="rId7" Type="http://schemas.openxmlformats.org/officeDocument/2006/relationships/image" Target="../media/image6.png"/><Relationship Id="rId2" Type="http://schemas.microsoft.com/office/2007/relationships/media" Target="../media/media7.mp3"/><Relationship Id="rId1" Type="http://schemas.openxmlformats.org/officeDocument/2006/relationships/tags" Target="../tags/tag37.xml"/><Relationship Id="rId6" Type="http://schemas.openxmlformats.org/officeDocument/2006/relationships/image" Target="../media/image29.png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p3"/><Relationship Id="rId7" Type="http://schemas.openxmlformats.org/officeDocument/2006/relationships/image" Target="../media/image6.png"/><Relationship Id="rId2" Type="http://schemas.microsoft.com/office/2007/relationships/media" Target="../media/media3.mp3"/><Relationship Id="rId1" Type="http://schemas.openxmlformats.org/officeDocument/2006/relationships/tags" Target="../tags/tag5.xml"/><Relationship Id="rId6" Type="http://schemas.openxmlformats.org/officeDocument/2006/relationships/image" Target="../media/image9.jpe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p3"/><Relationship Id="rId7" Type="http://schemas.openxmlformats.org/officeDocument/2006/relationships/image" Target="../media/image6.png"/><Relationship Id="rId2" Type="http://schemas.microsoft.com/office/2007/relationships/media" Target="../media/media2.mp3"/><Relationship Id="rId1" Type="http://schemas.openxmlformats.org/officeDocument/2006/relationships/tags" Target="../tags/tag38.xml"/><Relationship Id="rId6" Type="http://schemas.openxmlformats.org/officeDocument/2006/relationships/image" Target="../media/image30.png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p3"/><Relationship Id="rId2" Type="http://schemas.microsoft.com/office/2007/relationships/media" Target="../media/media8.mp3"/><Relationship Id="rId1" Type="http://schemas.openxmlformats.org/officeDocument/2006/relationships/tags" Target="../tags/tag39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p3"/><Relationship Id="rId7" Type="http://schemas.openxmlformats.org/officeDocument/2006/relationships/image" Target="../media/image6.png"/><Relationship Id="rId2" Type="http://schemas.microsoft.com/office/2007/relationships/media" Target="../media/media9.mp3"/><Relationship Id="rId1" Type="http://schemas.openxmlformats.org/officeDocument/2006/relationships/tags" Target="../tags/tag40.xml"/><Relationship Id="rId6" Type="http://schemas.openxmlformats.org/officeDocument/2006/relationships/image" Target="../media/image31.jpg"/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2" Type="http://schemas.microsoft.com/office/2007/relationships/media" Target="../media/media4.mp4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jp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3.jpg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p3"/><Relationship Id="rId2" Type="http://schemas.microsoft.com/office/2007/relationships/media" Target="../media/media5.mp3"/><Relationship Id="rId1" Type="http://schemas.openxmlformats.org/officeDocument/2006/relationships/tags" Target="../tags/tag13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6" Type="http://schemas.openxmlformats.org/officeDocument/2006/relationships/image" Target="../media/image17.png"/><Relationship Id="rId5" Type="http://schemas.openxmlformats.org/officeDocument/2006/relationships/image" Target="../media/image16.jp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8EADE47-76EC-4FF1-8D4C-D2A3F91AB27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345795" y="3667648"/>
            <a:ext cx="1880275" cy="154156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E35B2B5-000D-4B6E-8BBF-5E39362126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501" y="-132344"/>
            <a:ext cx="2367033" cy="1931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EBCD21F-6CBB-4108-9208-DE24762C91E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18089" y="3295859"/>
            <a:ext cx="1553270" cy="1929949"/>
          </a:xfrm>
          <a:prstGeom prst="rect">
            <a:avLst/>
          </a:prstGeom>
        </p:spPr>
      </p:pic>
      <p:grpSp>
        <p:nvGrpSpPr>
          <p:cNvPr id="13" name="组合 350">
            <a:extLst>
              <a:ext uri="{FF2B5EF4-FFF2-40B4-BE49-F238E27FC236}">
                <a16:creationId xmlns:a16="http://schemas.microsoft.com/office/drawing/2014/main" xmlns="" id="{B8B64F4F-99DB-4A48-87A2-4D2D5CBE6585}"/>
              </a:ext>
            </a:extLst>
          </p:cNvPr>
          <p:cNvGrpSpPr/>
          <p:nvPr/>
        </p:nvGrpSpPr>
        <p:grpSpPr>
          <a:xfrm>
            <a:off x="794262" y="68857"/>
            <a:ext cx="7269042" cy="5076005"/>
            <a:chOff x="1062547" y="-219097"/>
            <a:chExt cx="9694298" cy="6769572"/>
          </a:xfrm>
        </p:grpSpPr>
        <p:sp>
          <p:nvSpPr>
            <p:cNvPr id="14" name="文本框 345">
              <a:extLst>
                <a:ext uri="{FF2B5EF4-FFF2-40B4-BE49-F238E27FC236}">
                  <a16:creationId xmlns:a16="http://schemas.microsoft.com/office/drawing/2014/main" xmlns="" id="{8332BDAA-3D8A-4AF1-9D63-0FFBFE747417}"/>
                </a:ext>
              </a:extLst>
            </p:cNvPr>
            <p:cNvSpPr txBox="1"/>
            <p:nvPr/>
          </p:nvSpPr>
          <p:spPr>
            <a:xfrm>
              <a:off x="2166476" y="1974985"/>
              <a:ext cx="7425203" cy="135418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342809"/>
              <a:r>
                <a:rPr lang="en-US" altLang="zh-CN" sz="2999" dirty="0" err="1">
                  <a:pattFill prst="wdDnDiag">
                    <a:fgClr>
                      <a:srgbClr val="FF70AD"/>
                    </a:fgClr>
                    <a:bgClr>
                      <a:srgbClr val="FF4D67"/>
                    </a:bgClr>
                  </a:patt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Bài</a:t>
              </a:r>
              <a:r>
                <a:rPr lang="en-US" altLang="zh-CN" sz="2999" dirty="0">
                  <a:pattFill prst="wdDnDiag">
                    <a:fgClr>
                      <a:srgbClr val="FF70AD"/>
                    </a:fgClr>
                    <a:bgClr>
                      <a:srgbClr val="FF4D67"/>
                    </a:bgClr>
                  </a:patt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1: THÔNG TIN VÀ DỮ LIỆU</a:t>
              </a:r>
              <a:endParaRPr lang="zh-CN" altLang="en-US" sz="2999" dirty="0">
                <a:pattFill prst="wdDnDiag">
                  <a:fgClr>
                    <a:srgbClr val="FF70AD"/>
                  </a:fgClr>
                  <a:bgClr>
                    <a:srgbClr val="FF4D67"/>
                  </a:bgClr>
                </a:patt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  <a:p>
              <a:pPr algn="ctr" defTabSz="342809"/>
              <a:endParaRPr lang="zh-CN" altLang="en-US" sz="2999" dirty="0">
                <a:ln w="63500">
                  <a:solidFill>
                    <a:srgbClr val="FFFFFF"/>
                  </a:solidFill>
                </a:ln>
                <a:solidFill>
                  <a:srgbClr val="FF4D67"/>
                </a:solidFill>
                <a:effectLst>
                  <a:outerShdw blurRad="127000" dist="38100" dir="2700000" algn="tl" rotWithShape="0">
                    <a:prstClr val="black">
                      <a:alpha val="47000"/>
                    </a:prstClr>
                  </a:outerShdw>
                </a:effectLst>
                <a:latin typeface="iCiel Nabila" pitchFamily="2" charset="0"/>
                <a:ea typeface="字魂36号-正文宋楷" panose="02000000000000000000" pitchFamily="2" charset="-122"/>
              </a:endParaRPr>
            </a:p>
          </p:txBody>
        </p:sp>
        <p:sp>
          <p:nvSpPr>
            <p:cNvPr id="15" name="文本框 343">
              <a:extLst>
                <a:ext uri="{FF2B5EF4-FFF2-40B4-BE49-F238E27FC236}">
                  <a16:creationId xmlns:a16="http://schemas.microsoft.com/office/drawing/2014/main" xmlns="" id="{0ACC4EE0-678B-4783-99C3-C2D00D68933D}"/>
                </a:ext>
              </a:extLst>
            </p:cNvPr>
            <p:cNvSpPr txBox="1"/>
            <p:nvPr/>
          </p:nvSpPr>
          <p:spPr>
            <a:xfrm>
              <a:off x="2166476" y="1966236"/>
              <a:ext cx="7425203" cy="73866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342809"/>
              <a:r>
                <a:rPr lang="en-US" altLang="zh-CN" sz="2999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Bài</a:t>
              </a:r>
              <a:r>
                <a:rPr lang="en-US" altLang="zh-CN" sz="2999" dirty="0">
                  <a:solidFill>
                    <a:srgbClr val="FF000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1: THÔNG TIN VÀ DỮ LIỆU</a:t>
              </a:r>
              <a:endParaRPr lang="zh-CN" altLang="en-US" sz="2999" dirty="0">
                <a:solidFill>
                  <a:srgbClr val="FF0000"/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文本框 343">
              <a:extLst>
                <a:ext uri="{FF2B5EF4-FFF2-40B4-BE49-F238E27FC236}">
                  <a16:creationId xmlns:a16="http://schemas.microsoft.com/office/drawing/2014/main" xmlns="" id="{0ACC4EE0-678B-4783-99C3-C2D00D68933D}"/>
                </a:ext>
              </a:extLst>
            </p:cNvPr>
            <p:cNvSpPr txBox="1"/>
            <p:nvPr/>
          </p:nvSpPr>
          <p:spPr>
            <a:xfrm>
              <a:off x="1062547" y="1252676"/>
              <a:ext cx="9694298" cy="738664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342809"/>
              <a:r>
                <a:rPr lang="en-US" altLang="zh-CN" sz="2999" b="1" dirty="0">
                  <a:solidFill>
                    <a:srgbClr val="0033CC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CHỦ ĐỀ 1. MÁY TÍNH VÀ CỘNG ĐỒNG</a:t>
              </a:r>
              <a:endParaRPr lang="zh-CN" altLang="en-US" sz="2999" b="1" dirty="0">
                <a:solidFill>
                  <a:srgbClr val="0033CC"/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文本框 343">
              <a:extLst>
                <a:ext uri="{FF2B5EF4-FFF2-40B4-BE49-F238E27FC236}">
                  <a16:creationId xmlns:a16="http://schemas.microsoft.com/office/drawing/2014/main" xmlns="" id="{0ACC4EE0-678B-4783-99C3-C2D00D68933D}"/>
                </a:ext>
              </a:extLst>
            </p:cNvPr>
            <p:cNvSpPr txBox="1"/>
            <p:nvPr/>
          </p:nvSpPr>
          <p:spPr>
            <a:xfrm>
              <a:off x="2417487" y="-219097"/>
              <a:ext cx="6313529" cy="4515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defTabSz="342809"/>
              <a:r>
                <a:rPr lang="en-US" altLang="zh-CN" sz="1600" b="1" dirty="0" smtClean="0">
                  <a:solidFill>
                    <a:srgbClr val="0033CC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PHÒNG GIÁO DỤC VÀ ĐÀO TẠO ĐÔNG TRIỀU</a:t>
              </a:r>
            </a:p>
          </p:txBody>
        </p:sp>
        <p:sp>
          <p:nvSpPr>
            <p:cNvPr id="21" name="文本框 343">
              <a:extLst>
                <a:ext uri="{FF2B5EF4-FFF2-40B4-BE49-F238E27FC236}">
                  <a16:creationId xmlns:a16="http://schemas.microsoft.com/office/drawing/2014/main" xmlns="" id="{0ACC4EE0-678B-4783-99C3-C2D00D68933D}"/>
                </a:ext>
              </a:extLst>
            </p:cNvPr>
            <p:cNvSpPr txBox="1"/>
            <p:nvPr/>
          </p:nvSpPr>
          <p:spPr>
            <a:xfrm>
              <a:off x="2417487" y="3595137"/>
              <a:ext cx="7611668" cy="295533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defTabSz="342809"/>
              <a:r>
                <a:rPr lang="en-US" altLang="zh-CN" sz="23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Giáo</a:t>
              </a:r>
              <a:r>
                <a:rPr lang="en-US" altLang="zh-CN" sz="2300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3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viên</a:t>
              </a:r>
              <a:r>
                <a:rPr lang="en-US" altLang="zh-CN" sz="2300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: </a:t>
              </a:r>
              <a:r>
                <a:rPr lang="en-US" altLang="zh-CN" sz="2300" b="1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Võ</a:t>
              </a:r>
              <a:r>
                <a:rPr lang="en-US" altLang="zh-CN" sz="2300" b="1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300" b="1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Thị</a:t>
              </a:r>
              <a:r>
                <a:rPr lang="en-US" altLang="zh-CN" sz="2300" b="1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300" b="1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Thúy</a:t>
              </a:r>
              <a:r>
                <a:rPr lang="en-US" altLang="zh-CN" sz="2300" b="1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300" b="1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Hường</a:t>
              </a:r>
              <a:endParaRPr lang="en-US" altLang="zh-CN" sz="23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  <a:p>
              <a:pPr defTabSz="342809"/>
              <a:r>
                <a:rPr lang="en-US" altLang="zh-CN" sz="2300" dirty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Email: </a:t>
              </a:r>
              <a:r>
                <a:rPr lang="en-US" altLang="zh-CN" sz="2300" b="1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thcs.ta.vtthuong@dongtrieu.edu.vn</a:t>
              </a:r>
            </a:p>
            <a:p>
              <a:pPr defTabSz="342809"/>
              <a:r>
                <a:rPr lang="en-US" altLang="zh-CN" sz="2300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SĐT: </a:t>
              </a:r>
              <a:r>
                <a:rPr lang="en-US" altLang="zh-CN" sz="2300" b="1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0962.325.920</a:t>
              </a:r>
            </a:p>
            <a:p>
              <a:pPr defTabSz="342809"/>
              <a:r>
                <a:rPr lang="en-US" altLang="zh-CN" sz="23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Đơn</a:t>
              </a:r>
              <a:r>
                <a:rPr lang="en-US" altLang="zh-CN" sz="2300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3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vị</a:t>
              </a:r>
              <a:r>
                <a:rPr lang="en-US" altLang="zh-CN" sz="2300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3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công</a:t>
              </a:r>
              <a:r>
                <a:rPr lang="en-US" altLang="zh-CN" sz="2300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300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tác</a:t>
              </a:r>
              <a:r>
                <a:rPr lang="en-US" altLang="zh-CN" sz="2300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: </a:t>
              </a:r>
              <a:r>
                <a:rPr lang="en-US" altLang="zh-CN" sz="2300" b="1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Trường</a:t>
              </a:r>
              <a:r>
                <a:rPr lang="en-US" altLang="zh-CN" sz="2300" b="1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THCS </a:t>
              </a:r>
              <a:r>
                <a:rPr lang="en-US" altLang="zh-CN" sz="2300" b="1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Tràng</a:t>
              </a:r>
              <a:r>
                <a:rPr lang="en-US" altLang="zh-CN" sz="2300" b="1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An- </a:t>
              </a:r>
              <a:r>
                <a:rPr lang="en-US" altLang="zh-CN" sz="2300" b="1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Phường</a:t>
              </a:r>
              <a:r>
                <a:rPr lang="en-US" altLang="zh-CN" sz="2300" b="1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300" b="1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Tràng</a:t>
              </a:r>
              <a:r>
                <a:rPr lang="en-US" altLang="zh-CN" sz="2300" b="1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An- </a:t>
              </a:r>
              <a:r>
                <a:rPr lang="en-US" altLang="zh-CN" sz="2300" b="1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Đông</a:t>
              </a:r>
              <a:r>
                <a:rPr lang="en-US" altLang="zh-CN" sz="2300" b="1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300" b="1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Triều</a:t>
              </a:r>
              <a:r>
                <a:rPr lang="en-US" altLang="zh-CN" sz="2300" b="1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- </a:t>
              </a:r>
              <a:r>
                <a:rPr lang="en-US" altLang="zh-CN" sz="2300" b="1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Quảng</a:t>
              </a:r>
              <a:r>
                <a:rPr lang="en-US" altLang="zh-CN" sz="2300" b="1" dirty="0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300" b="1" dirty="0" err="1" smtClean="0">
                  <a:solidFill>
                    <a:srgbClr val="7030A0"/>
                  </a:solidFill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Ninh</a:t>
              </a:r>
              <a:endParaRPr lang="en-US" altLang="zh-CN" sz="23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endParaRPr>
            </a:p>
            <a:p>
              <a:pPr algn="ctr" defTabSz="342809"/>
              <a:r>
                <a:rPr lang="en-US" altLang="zh-CN" sz="2300" dirty="0" err="1" smtClean="0"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Tháng</a:t>
              </a:r>
              <a:r>
                <a:rPr lang="en-US" altLang="zh-CN" sz="2300" dirty="0" smtClean="0">
                  <a:latin typeface="Times New Roman" panose="02020603050405020304" pitchFamily="18" charset="0"/>
                  <a:ea typeface="字魂36号-正文宋楷" panose="02000000000000000000" pitchFamily="2" charset="-122"/>
                  <a:cs typeface="Times New Roman" panose="02020603050405020304" pitchFamily="18" charset="0"/>
                </a:rPr>
                <a:t> 9/2022</a:t>
              </a:r>
            </a:p>
          </p:txBody>
        </p:sp>
      </p:grpSp>
      <p:grpSp>
        <p:nvGrpSpPr>
          <p:cNvPr id="16" name="组合 349">
            <a:extLst>
              <a:ext uri="{FF2B5EF4-FFF2-40B4-BE49-F238E27FC236}">
                <a16:creationId xmlns:a16="http://schemas.microsoft.com/office/drawing/2014/main" xmlns="" id="{AEE4CA43-87E5-4E28-8166-D3B24E31630B}"/>
              </a:ext>
            </a:extLst>
          </p:cNvPr>
          <p:cNvGrpSpPr/>
          <p:nvPr/>
        </p:nvGrpSpPr>
        <p:grpSpPr>
          <a:xfrm>
            <a:off x="3060527" y="2114401"/>
            <a:ext cx="2941832" cy="784702"/>
            <a:chOff x="4128843" y="748108"/>
            <a:chExt cx="3923351" cy="1046511"/>
          </a:xfrm>
        </p:grpSpPr>
        <p:sp>
          <p:nvSpPr>
            <p:cNvPr id="17" name="文本框 344">
              <a:extLst>
                <a:ext uri="{FF2B5EF4-FFF2-40B4-BE49-F238E27FC236}">
                  <a16:creationId xmlns:a16="http://schemas.microsoft.com/office/drawing/2014/main" xmlns="" id="{44CBDE53-190E-41C7-B7EF-AB0D105FC592}"/>
                </a:ext>
              </a:extLst>
            </p:cNvPr>
            <p:cNvSpPr txBox="1"/>
            <p:nvPr/>
          </p:nvSpPr>
          <p:spPr>
            <a:xfrm>
              <a:off x="4128843" y="748108"/>
              <a:ext cx="3923351" cy="104651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499" dirty="0">
                  <a:ln w="63500">
                    <a:solidFill>
                      <a:srgbClr val="FFFFFF"/>
                    </a:solidFill>
                  </a:ln>
                  <a:solidFill>
                    <a:srgbClr val="FF0000"/>
                  </a:solidFill>
                  <a:effectLst>
                    <a:outerShdw blurRad="127000" dist="38100" dir="2700000" algn="tl" rotWithShape="0">
                      <a:prstClr val="black">
                        <a:alpha val="47000"/>
                      </a:prstClr>
                    </a:outerShdw>
                  </a:effectLst>
                  <a:latin typeface="Times New Roman" pitchFamily="18" charset="0"/>
                  <a:ea typeface="字魂36号-正文宋楷" panose="02000000000000000000" pitchFamily="2" charset="-122"/>
                  <a:cs typeface="Times New Roman" pitchFamily="18" charset="0"/>
                </a:rPr>
                <a:t>TIN HỌC 6</a:t>
              </a:r>
              <a:endParaRPr lang="zh-CN" altLang="en-US" sz="4499" dirty="0">
                <a:ln w="63500">
                  <a:solidFill>
                    <a:srgbClr val="FFFFFF"/>
                  </a:solidFill>
                </a:ln>
                <a:solidFill>
                  <a:srgbClr val="FF0000"/>
                </a:solidFill>
                <a:effectLst>
                  <a:outerShdw blurRad="127000" dist="38100" dir="2700000" algn="tl" rotWithShape="0">
                    <a:prstClr val="black">
                      <a:alpha val="47000"/>
                    </a:prstClr>
                  </a:outerShdw>
                </a:effectLst>
                <a:latin typeface="Times New Roman" pitchFamily="18" charset="0"/>
                <a:ea typeface="字魂36号-正文宋楷" panose="02000000000000000000" pitchFamily="2" charset="-122"/>
                <a:cs typeface="Times New Roman" pitchFamily="18" charset="0"/>
              </a:endParaRPr>
            </a:p>
          </p:txBody>
        </p:sp>
        <p:sp>
          <p:nvSpPr>
            <p:cNvPr id="18" name="文本框 342">
              <a:extLst>
                <a:ext uri="{FF2B5EF4-FFF2-40B4-BE49-F238E27FC236}">
                  <a16:creationId xmlns:a16="http://schemas.microsoft.com/office/drawing/2014/main" xmlns="" id="{1715721D-2379-4F88-BDA9-B54B39F99781}"/>
                </a:ext>
              </a:extLst>
            </p:cNvPr>
            <p:cNvSpPr txBox="1"/>
            <p:nvPr/>
          </p:nvSpPr>
          <p:spPr>
            <a:xfrm>
              <a:off x="4212218" y="764951"/>
              <a:ext cx="3756599" cy="1005638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4300" dirty="0">
                  <a:solidFill>
                    <a:srgbClr val="FF0000"/>
                  </a:solidFill>
                  <a:latin typeface="Times New Roman" pitchFamily="18" charset="0"/>
                  <a:ea typeface="字魂36号-正文宋楷" panose="02000000000000000000" pitchFamily="2" charset="-122"/>
                  <a:cs typeface="Times New Roman" pitchFamily="18" charset="0"/>
                </a:rPr>
                <a:t>TIN HỌC 6</a:t>
              </a:r>
              <a:endParaRPr lang="zh-CN" altLang="en-US" sz="4300" dirty="0">
                <a:solidFill>
                  <a:srgbClr val="FF0000"/>
                </a:solidFill>
                <a:latin typeface="Times New Roman" pitchFamily="18" charset="0"/>
                <a:ea typeface="字魂36号-正文宋楷" panose="02000000000000000000" pitchFamily="2" charset="-122"/>
                <a:cs typeface="Times New Roman" pitchFamily="18" charset="0"/>
              </a:endParaRPr>
            </a:p>
          </p:txBody>
        </p:sp>
      </p:grpSp>
      <p:sp>
        <p:nvSpPr>
          <p:cNvPr id="22" name="TextBox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94262" y="320254"/>
            <a:ext cx="72231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rgbClr val="404040"/>
                </a:solidFill>
                <a:latin typeface="Trebuchet MS" panose="020B060302020202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rgbClr val="404040"/>
                </a:solidFill>
                <a:latin typeface="Trebuchet MS" panose="020B0603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rgbClr val="404040"/>
                </a:solidFill>
                <a:latin typeface="Trebuchet MS" panose="020B0603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5pPr>
            <a:lvl6pPr marL="25146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6pPr>
            <a:lvl7pPr marL="29718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7pPr>
            <a:lvl8pPr marL="34290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8pPr>
            <a:lvl9pPr marL="3886200" indent="-2286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anose="05040102010807070707" pitchFamily="18" charset="2"/>
              <a:buChar char=""/>
              <a:defRPr sz="1200">
                <a:solidFill>
                  <a:srgbClr val="404040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  CUỘC 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THI CẤP THỊ XÃ VỀ </a:t>
            </a:r>
            <a:r>
              <a:rPr lang="en-US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THIẾT KẾ BÀI GIẢNG </a:t>
            </a:r>
            <a:br>
              <a:rPr lang="en-US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 – LEARNING NĂM 2022</a:t>
            </a:r>
          </a:p>
        </p:txBody>
      </p:sp>
      <p:pic>
        <p:nvPicPr>
          <p:cNvPr id="3" name="Nhac nen 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368303" y="4729880"/>
            <a:ext cx="298720" cy="29872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6" y="11091"/>
            <a:ext cx="1177047" cy="11631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407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8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501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5" presetClass="entr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5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5" presetClass="entr" presetSubtype="0" repeatCount="indefinite" fill="hold" nodeType="withEffect">
                                      <p:stCondLst>
                                        <p:cond delay="150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24" dur="3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25" dur="3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showWhenStopped="0">
                    <p:cTn id="3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501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5" presetClass="entr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5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5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5" presetClass="entr" presetSubtype="0" repeatCount="indefinite" fill="hold" nodeType="withEffect">
                                      <p:stCondLst>
                                        <p:cond delay="150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showWhenStopped="0">
                    <p:cTn id="3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2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95685" y="110017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28600" y="969473"/>
            <a:ext cx="5046785" cy="483003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dữ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4"/>
          <a:stretch/>
        </p:blipFill>
        <p:spPr>
          <a:xfrm>
            <a:off x="100485" y="1510772"/>
            <a:ext cx="2944166" cy="18511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" t="998" r="30608" b="20033"/>
          <a:stretch/>
        </p:blipFill>
        <p:spPr>
          <a:xfrm>
            <a:off x="3235569" y="1452476"/>
            <a:ext cx="2863779" cy="1856977"/>
          </a:xfrm>
          <a:prstGeom prst="rect">
            <a:avLst/>
          </a:prstGeom>
        </p:spPr>
      </p:pic>
      <p:pic>
        <p:nvPicPr>
          <p:cNvPr id="14" name="Picture 13" descr="Screenshot_1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10365" y="1376623"/>
            <a:ext cx="2672661" cy="1932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100485" y="3474271"/>
            <a:ext cx="2944166" cy="1261884"/>
          </a:xfrm>
          <a:prstGeom prst="rect">
            <a:avLst/>
          </a:prstGeom>
          <a:solidFill>
            <a:srgbClr val="FFAFAF"/>
          </a:solidFill>
        </p:spPr>
        <p:txBody>
          <a:bodyPr wrap="square">
            <a:spAutoFit/>
          </a:bodyPr>
          <a:lstStyle/>
          <a:p>
            <a:r>
              <a:rPr lang="en-US" sz="19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* Minh </a:t>
            </a:r>
            <a:r>
              <a:rPr lang="en-US" sz="1900" dirty="0" err="1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thấy</a:t>
            </a:r>
            <a:r>
              <a:rPr lang="en-US" sz="19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1900" dirty="0" err="1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đèn</a:t>
            </a:r>
            <a:r>
              <a:rPr lang="en-US" sz="19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1900" dirty="0" err="1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xanh</a:t>
            </a:r>
            <a:r>
              <a:rPr lang="en-US" sz="19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1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1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xe</a:t>
            </a:r>
            <a:r>
              <a:rPr lang="en-US" sz="1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lang="en-US" sz="1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đèn</a:t>
            </a:r>
            <a:r>
              <a:rPr lang="en-US" sz="1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đỏ</a:t>
            </a:r>
            <a:r>
              <a:rPr lang="en-US" sz="1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1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dừng</a:t>
            </a:r>
            <a:r>
              <a:rPr lang="en-US" sz="19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9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lại</a:t>
            </a:r>
            <a:r>
              <a:rPr lang="en-US" sz="19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900" dirty="0" smtClean="0">
              <a:solidFill>
                <a:srgbClr val="002060"/>
              </a:solidFill>
              <a:latin typeface="Arial" panose="020B0604020202020204" pitchFamily="34" charset="0"/>
              <a:ea typeface="VNI-Times" pitchFamily="2" charset="0"/>
              <a:cs typeface="Arial" panose="020B0604020202020204" pitchFamily="34" charset="0"/>
            </a:endParaRPr>
          </a:p>
          <a:p>
            <a:r>
              <a:rPr lang="en-US" sz="19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Minh </a:t>
            </a:r>
            <a:r>
              <a:rPr lang="en-US" sz="19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19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qua </a:t>
            </a:r>
            <a:r>
              <a:rPr lang="en-US" sz="19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lang="en-US" sz="19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235568" y="3420260"/>
            <a:ext cx="2863779" cy="132343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thấy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ảnh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,..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ngày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nắng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hay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mưa</a:t>
            </a:r>
            <a:endParaRPr lang="en-US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310365" y="3412715"/>
            <a:ext cx="2672662" cy="1323439"/>
          </a:xfrm>
          <a:prstGeom prst="rect">
            <a:avLst/>
          </a:prstGeom>
          <a:solidFill>
            <a:srgbClr val="FFFFAB"/>
          </a:solidFill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lịch</a:t>
            </a:r>
            <a:endParaRPr lang="en-US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018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97095" y="110423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7513473"/>
              </p:ext>
            </p:extLst>
          </p:nvPr>
        </p:nvGraphicFramePr>
        <p:xfrm>
          <a:off x="228601" y="1800651"/>
          <a:ext cx="8714234" cy="750052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672161">
                  <a:extLst>
                    <a:ext uri="{9D8B030D-6E8A-4147-A177-3AD203B41FA5}">
                      <a16:colId xmlns:a16="http://schemas.microsoft.com/office/drawing/2014/main" xmlns="" val="2462917325"/>
                    </a:ext>
                  </a:extLst>
                </a:gridCol>
                <a:gridCol w="3570755">
                  <a:extLst>
                    <a:ext uri="{9D8B030D-6E8A-4147-A177-3AD203B41FA5}">
                      <a16:colId xmlns:a16="http://schemas.microsoft.com/office/drawing/2014/main" xmlns="" val="1863466917"/>
                    </a:ext>
                  </a:extLst>
                </a:gridCol>
                <a:gridCol w="2401557">
                  <a:extLst>
                    <a:ext uri="{9D8B030D-6E8A-4147-A177-3AD203B41FA5}">
                      <a16:colId xmlns:a16="http://schemas.microsoft.com/office/drawing/2014/main" xmlns="" val="387531879"/>
                    </a:ext>
                  </a:extLst>
                </a:gridCol>
                <a:gridCol w="2069761">
                  <a:extLst>
                    <a:ext uri="{9D8B030D-6E8A-4147-A177-3AD203B41FA5}">
                      <a16:colId xmlns:a16="http://schemas.microsoft.com/office/drawing/2014/main" xmlns="" val="1853370455"/>
                    </a:ext>
                  </a:extLst>
                </a:gridCol>
              </a:tblGrid>
              <a:tr h="750052"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Minh </a:t>
                      </a:r>
                      <a:r>
                        <a:rPr lang="en-US" sz="2000" b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thấy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đèn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giao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thông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chuyển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màu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xanh</a:t>
                      </a:r>
                      <a:endParaRPr lang="en-US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Minh </a:t>
                      </a:r>
                      <a:r>
                        <a:rPr lang="en-US" sz="2000" b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biết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để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đường</a:t>
                      </a:r>
                      <a:endParaRPr lang="en-US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Đèn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giao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thông</a:t>
                      </a:r>
                      <a:endParaRPr lang="en-US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54221328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051106"/>
              </p:ext>
            </p:extLst>
          </p:nvPr>
        </p:nvGraphicFramePr>
        <p:xfrm>
          <a:off x="226016" y="977691"/>
          <a:ext cx="8714235" cy="8229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75969">
                  <a:extLst>
                    <a:ext uri="{9D8B030D-6E8A-4147-A177-3AD203B41FA5}">
                      <a16:colId xmlns:a16="http://schemas.microsoft.com/office/drawing/2014/main" xmlns="" val="4091955330"/>
                    </a:ext>
                  </a:extLst>
                </a:gridCol>
                <a:gridCol w="3549445">
                  <a:extLst>
                    <a:ext uri="{9D8B030D-6E8A-4147-A177-3AD203B41FA5}">
                      <a16:colId xmlns:a16="http://schemas.microsoft.com/office/drawing/2014/main" xmlns="" val="1571981867"/>
                    </a:ext>
                  </a:extLst>
                </a:gridCol>
                <a:gridCol w="2418735">
                  <a:extLst>
                    <a:ext uri="{9D8B030D-6E8A-4147-A177-3AD203B41FA5}">
                      <a16:colId xmlns:a16="http://schemas.microsoft.com/office/drawing/2014/main" xmlns="" val="1174635858"/>
                    </a:ext>
                  </a:extLst>
                </a:gridCol>
                <a:gridCol w="2070086">
                  <a:extLst>
                    <a:ext uri="{9D8B030D-6E8A-4147-A177-3AD203B41FA5}">
                      <a16:colId xmlns:a16="http://schemas.microsoft.com/office/drawing/2014/main" xmlns="" val="35011668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STT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DỮ</a:t>
                      </a:r>
                      <a:r>
                        <a:rPr lang="en-US" sz="2400" baseline="0" dirty="0" smtClean="0"/>
                        <a:t> LIỆU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THÔNG</a:t>
                      </a:r>
                      <a:r>
                        <a:rPr lang="en-US" sz="2400" baseline="0" dirty="0" smtClean="0"/>
                        <a:t> TIN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VẬT</a:t>
                      </a:r>
                      <a:r>
                        <a:rPr lang="en-US" sz="2400" baseline="0" dirty="0" smtClean="0"/>
                        <a:t> MANG TIN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4873788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9579978"/>
              </p:ext>
            </p:extLst>
          </p:nvPr>
        </p:nvGraphicFramePr>
        <p:xfrm>
          <a:off x="226017" y="2550703"/>
          <a:ext cx="8714234" cy="750052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672161">
                  <a:extLst>
                    <a:ext uri="{9D8B030D-6E8A-4147-A177-3AD203B41FA5}">
                      <a16:colId xmlns:a16="http://schemas.microsoft.com/office/drawing/2014/main" xmlns="" val="3251405829"/>
                    </a:ext>
                  </a:extLst>
                </a:gridCol>
                <a:gridCol w="3570755">
                  <a:extLst>
                    <a:ext uri="{9D8B030D-6E8A-4147-A177-3AD203B41FA5}">
                      <a16:colId xmlns:a16="http://schemas.microsoft.com/office/drawing/2014/main" xmlns="" val="1345005463"/>
                    </a:ext>
                  </a:extLst>
                </a:gridCol>
                <a:gridCol w="2401557">
                  <a:extLst>
                    <a:ext uri="{9D8B030D-6E8A-4147-A177-3AD203B41FA5}">
                      <a16:colId xmlns:a16="http://schemas.microsoft.com/office/drawing/2014/main" xmlns="" val="3769873686"/>
                    </a:ext>
                  </a:extLst>
                </a:gridCol>
                <a:gridCol w="2069761">
                  <a:extLst>
                    <a:ext uri="{9D8B030D-6E8A-4147-A177-3AD203B41FA5}">
                      <a16:colId xmlns:a16="http://schemas.microsoft.com/office/drawing/2014/main" xmlns="" val="3638338498"/>
                    </a:ext>
                  </a:extLst>
                </a:gridCol>
              </a:tblGrid>
              <a:tr h="750052"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thấy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được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con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hình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ảnh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,…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trên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tivi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biết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hôm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nay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trời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nắng</a:t>
                      </a:r>
                      <a:endParaRPr lang="en-US" sz="2000" b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 vi</a:t>
                      </a:r>
                      <a:endParaRPr lang="en-US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4118932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319235"/>
              </p:ext>
            </p:extLst>
          </p:nvPr>
        </p:nvGraphicFramePr>
        <p:xfrm>
          <a:off x="223433" y="3300755"/>
          <a:ext cx="8714234" cy="161544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672161">
                  <a:extLst>
                    <a:ext uri="{9D8B030D-6E8A-4147-A177-3AD203B41FA5}">
                      <a16:colId xmlns:a16="http://schemas.microsoft.com/office/drawing/2014/main" xmlns="" val="1904241677"/>
                    </a:ext>
                  </a:extLst>
                </a:gridCol>
                <a:gridCol w="3570755">
                  <a:extLst>
                    <a:ext uri="{9D8B030D-6E8A-4147-A177-3AD203B41FA5}">
                      <a16:colId xmlns:a16="http://schemas.microsoft.com/office/drawing/2014/main" xmlns="" val="1653246765"/>
                    </a:ext>
                  </a:extLst>
                </a:gridCol>
                <a:gridCol w="2401557">
                  <a:extLst>
                    <a:ext uri="{9D8B030D-6E8A-4147-A177-3AD203B41FA5}">
                      <a16:colId xmlns:a16="http://schemas.microsoft.com/office/drawing/2014/main" xmlns="" val="1453613893"/>
                    </a:ext>
                  </a:extLst>
                </a:gridCol>
                <a:gridCol w="2069761">
                  <a:extLst>
                    <a:ext uri="{9D8B030D-6E8A-4147-A177-3AD203B41FA5}">
                      <a16:colId xmlns:a16="http://schemas.microsoft.com/office/drawing/2014/main" xmlns="" val="124564655"/>
                    </a:ext>
                  </a:extLst>
                </a:gridCol>
              </a:tblGrid>
              <a:tr h="750052"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Hình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ảnh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trên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có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chữ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số</a:t>
                      </a:r>
                      <a:endParaRPr lang="en-US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Đi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đến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địa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điểm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du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lịch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Đảo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cò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bằng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xuồng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máy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giá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vé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40.000đ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với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thời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gian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35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phút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2000" b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Tấm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bảng</a:t>
                      </a:r>
                      <a:endParaRPr lang="en-US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44650671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4918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97095" y="110423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-41995" y="959522"/>
            <a:ext cx="5046785" cy="483003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dữ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1" t="13040" r="24230" b="21537"/>
          <a:stretch/>
        </p:blipFill>
        <p:spPr>
          <a:xfrm>
            <a:off x="5236409" y="798812"/>
            <a:ext cx="1417311" cy="1654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Oval 7"/>
          <p:cNvSpPr/>
          <p:nvPr/>
        </p:nvSpPr>
        <p:spPr>
          <a:xfrm>
            <a:off x="6653720" y="1625867"/>
            <a:ext cx="2375375" cy="834013"/>
          </a:xfrm>
          <a:prstGeom prst="ellipse">
            <a:avLst/>
          </a:prstGeom>
          <a:solidFill>
            <a:srgbClr val="FFA7D3"/>
          </a:solidFill>
          <a:ln>
            <a:solidFill>
              <a:srgbClr val="4F1105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300" dirty="0" err="1" smtClean="0">
                <a:ln w="0"/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300" dirty="0" smtClean="0">
                <a:ln w="0"/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sz="2300" dirty="0" err="1" smtClean="0">
                <a:ln w="0"/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300" dirty="0">
                <a:ln w="0"/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 smtClean="0">
                <a:ln w="0"/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2300" dirty="0" smtClean="0">
                <a:ln w="0"/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300" dirty="0">
              <a:ln w="0"/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6653721" y="2587313"/>
            <a:ext cx="2375375" cy="834013"/>
          </a:xfrm>
          <a:prstGeom prst="ellipse">
            <a:avLst/>
          </a:prstGeom>
          <a:effectLst>
            <a:innerShdw blurRad="63500" dist="50800">
              <a:prstClr val="black">
                <a:alpha val="50000"/>
              </a:prstClr>
            </a:innerShdw>
            <a:reflection blurRad="6350" stA="52000" endA="300" endPos="35000" dir="5400000" sy="-100000" algn="bl" rotWithShape="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3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Dữ</a:t>
            </a:r>
            <a:r>
              <a:rPr lang="en-US" sz="23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23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3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23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6887183" y="3611432"/>
            <a:ext cx="2141914" cy="834013"/>
          </a:xfrm>
          <a:prstGeom prst="ellipse">
            <a:avLst/>
          </a:prstGeom>
          <a:solidFill>
            <a:srgbClr val="FFFF8B"/>
          </a:solidFill>
          <a:effectLst>
            <a:innerShdw blurRad="114300">
              <a:prstClr val="black"/>
            </a:inn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3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3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</a:t>
            </a:r>
            <a:r>
              <a:rPr lang="en-US" sz="23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sz="23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23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3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sz="23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2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5267439" y="1201024"/>
            <a:ext cx="0" cy="372117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8601" y="1452476"/>
            <a:ext cx="4936786" cy="3513334"/>
          </a:xfrm>
          <a:prstGeom prst="rect">
            <a:avLst/>
          </a:prstGeom>
          <a:solidFill>
            <a:srgbClr val="FFFFAB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12000"/>
              </a:lnSpc>
            </a:pP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0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2000"/>
              </a:lnSpc>
            </a:pP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tin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trở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0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2000"/>
              </a:lnSpc>
            </a:pP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0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2000"/>
              </a:lnSpc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trữ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tải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</a:p>
          <a:p>
            <a:pPr algn="just">
              <a:lnSpc>
                <a:spcPct val="112000"/>
              </a:lnSpc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đĩa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CD,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thẻ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….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747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3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3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3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18200"/>
            <a:ext cx="7600950" cy="601645"/>
          </a:xfrm>
          <a:solidFill>
            <a:srgbClr val="FF33CC"/>
          </a:solidFill>
        </p:spPr>
        <p:txBody>
          <a:bodyPr/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Video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Dự Báo Thời Tiết Đêm Nay Và Ngày Mai Ngày 17-08- Miền Bắc Mưa Về Đêm, Ngày Oi Bức - ANTV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1013" y="797669"/>
            <a:ext cx="8492247" cy="394943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338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3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2079" y="607911"/>
            <a:ext cx="8410470" cy="4376071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102731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64000" y="201511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1491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97095" y="110423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97276" y="807184"/>
            <a:ext cx="5046785" cy="483003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dữ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>
            <a:off x="4712962" y="846306"/>
            <a:ext cx="0" cy="407589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786009" y="688398"/>
            <a:ext cx="423153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1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nay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dự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2962" y="2893544"/>
            <a:ext cx="43045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1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bối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khai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tin: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nhắc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nhở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đầy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hứng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niềm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vui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9081" y="1381130"/>
            <a:ext cx="4114800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tin”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816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97095" y="110423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83347" y="852741"/>
            <a:ext cx="8185826" cy="483003"/>
          </a:xfrm>
        </p:spPr>
        <p:txBody>
          <a:bodyPr>
            <a:noAutofit/>
          </a:bodyPr>
          <a:lstStyle/>
          <a:p>
            <a:r>
              <a:rPr lang="en-US" sz="28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Sự</a:t>
            </a:r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khác</a:t>
            </a:r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biệt</a:t>
            </a:r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giữa</a:t>
            </a:r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dữ</a:t>
            </a:r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  <a:endParaRPr lang="en-US" sz="28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463363"/>
              </p:ext>
            </p:extLst>
          </p:nvPr>
        </p:nvGraphicFramePr>
        <p:xfrm>
          <a:off x="226016" y="1405708"/>
          <a:ext cx="8684520" cy="33832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375167">
                  <a:extLst>
                    <a:ext uri="{9D8B030D-6E8A-4147-A177-3AD203B41FA5}">
                      <a16:colId xmlns:a16="http://schemas.microsoft.com/office/drawing/2014/main" xmlns="" val="1571981867"/>
                    </a:ext>
                  </a:extLst>
                </a:gridCol>
                <a:gridCol w="4309353">
                  <a:extLst>
                    <a:ext uri="{9D8B030D-6E8A-4147-A177-3AD203B41FA5}">
                      <a16:colId xmlns:a16="http://schemas.microsoft.com/office/drawing/2014/main" xmlns="" val="11746358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DỮ</a:t>
                      </a:r>
                      <a:r>
                        <a:rPr lang="en-US" sz="2400" baseline="0" dirty="0" smtClean="0"/>
                        <a:t> LIỆU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THÔNG</a:t>
                      </a:r>
                      <a:r>
                        <a:rPr lang="en-US" sz="2400" baseline="0" dirty="0" smtClean="0"/>
                        <a:t> TIN</a:t>
                      </a:r>
                      <a:endParaRPr lang="en-US" sz="2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4873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Dữ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liệu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đơn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duy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nhất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chứa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dữ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liệu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liệu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endParaRPr 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hợp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dữ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liệu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hữu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ích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cung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kiến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hiểu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sâu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sắc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về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cụ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endParaRPr 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phụ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thuộc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</a:t>
                      </a:r>
                      <a:endParaRPr 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Nó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dựa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dữ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liệu</a:t>
                      </a:r>
                      <a:endParaRPr 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Dữ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liệu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endParaRPr 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mang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nhất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định</a:t>
                      </a:r>
                      <a:endParaRPr 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2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Dữ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liệu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liệu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tinh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đầu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hệ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thống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tính</a:t>
                      </a:r>
                      <a:endParaRPr 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1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Thông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tin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đầu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dữ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liệu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xử</a:t>
                      </a:r>
                      <a:r>
                        <a:rPr lang="en-US" sz="21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1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lý</a:t>
                      </a:r>
                      <a:endParaRPr lang="en-US" sz="2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415085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ction Button: Back or Previous 3">
            <a:hlinkClick r:id="" action="ppaction://hlinkshowjump?jump=previousslide" highlightClick="1"/>
          </p:cNvPr>
          <p:cNvSpPr/>
          <p:nvPr/>
        </p:nvSpPr>
        <p:spPr>
          <a:xfrm>
            <a:off x="4387174" y="4396902"/>
            <a:ext cx="1293779" cy="5739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Forward or Next 4">
            <a:hlinkClick r:id="" action="ppaction://hlinkshowjump?jump=nextslide" highlightClick="1"/>
          </p:cNvPr>
          <p:cNvSpPr/>
          <p:nvPr/>
        </p:nvSpPr>
        <p:spPr>
          <a:xfrm>
            <a:off x="6284068" y="4387174"/>
            <a:ext cx="1614792" cy="60311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Bắt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đầu</a:t>
            </a:r>
            <a:r>
              <a:rPr lang="en-US" b="1" dirty="0" smtClean="0">
                <a:solidFill>
                  <a:srgbClr val="FF0000"/>
                </a:solidFill>
              </a:rPr>
              <a:t> Quiz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3" name="ISPRING_QUIZ_SHAPE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1402" y="857250"/>
            <a:ext cx="8681776" cy="4113584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5" name="ISPRING_QUIZ_SHAPE2"/>
          <p:cNvSpPr txBox="1"/>
          <p:nvPr/>
        </p:nvSpPr>
        <p:spPr>
          <a:xfrm>
            <a:off x="548640" y="30861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6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37973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7800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97095" y="140838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63327" y="754597"/>
            <a:ext cx="6427839" cy="483003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4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Tầm</a:t>
            </a:r>
            <a:r>
              <a:rPr lang="en-US" sz="24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4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r>
              <a:rPr lang="en-US" sz="24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4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  <a:r>
              <a:rPr lang="en-US" sz="24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4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0" y="231014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69665" y="2301562"/>
            <a:ext cx="69484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86000" y="220241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898502" y="1174412"/>
            <a:ext cx="4135172" cy="3844451"/>
            <a:chOff x="2396325" y="1823948"/>
            <a:chExt cx="4461674" cy="2956515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xmlns="" id="{1372353F-B06C-4712-9BD7-172685AFA58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89C4CD"/>
                </a:clrFrom>
                <a:clrTo>
                  <a:srgbClr val="89C4CD">
                    <a:alpha val="0"/>
                  </a:srgbClr>
                </a:clrTo>
              </a:clrChange>
            </a:blip>
            <a:srcRect l="34540" t="30634" r="41809" b="14812"/>
            <a:stretch/>
          </p:blipFill>
          <p:spPr>
            <a:xfrm rot="16200000">
              <a:off x="3148904" y="1071369"/>
              <a:ext cx="2956515" cy="4461674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5"/>
            <a:srcRect r="2231"/>
            <a:stretch/>
          </p:blipFill>
          <p:spPr>
            <a:xfrm>
              <a:off x="2679639" y="1952625"/>
              <a:ext cx="3911662" cy="2737495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/>
        </p:nvGrpSpPr>
        <p:grpSpPr>
          <a:xfrm>
            <a:off x="-122030" y="1139466"/>
            <a:ext cx="619125" cy="769441"/>
            <a:chOff x="228599" y="1592528"/>
            <a:chExt cx="619125" cy="769441"/>
          </a:xfrm>
        </p:grpSpPr>
        <p:sp>
          <p:nvSpPr>
            <p:cNvPr id="9" name="Rectangle 8"/>
            <p:cNvSpPr/>
            <p:nvPr/>
          </p:nvSpPr>
          <p:spPr>
            <a:xfrm flipH="1">
              <a:off x="228599" y="1592528"/>
              <a:ext cx="61912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4400" b="1" dirty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DD6236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?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80188" y="1627474"/>
              <a:ext cx="467536" cy="711177"/>
            </a:xfrm>
            <a:prstGeom prst="rect">
              <a:avLst/>
            </a:prstGeom>
            <a:no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497096" y="1157793"/>
            <a:ext cx="4416806" cy="3644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dịch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Phủ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20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en-US" sz="9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en-US" sz="105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20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en-US" sz="20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en-US" sz="20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endParaRPr lang="en-US" sz="1100" dirty="0" smtClean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tin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78874" y="4624761"/>
            <a:ext cx="45196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tin </a:t>
            </a:r>
            <a:r>
              <a:rPr lang="en-US" sz="1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đem</a:t>
            </a:r>
            <a:r>
              <a:rPr lang="en-US" sz="18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18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sự</a:t>
            </a:r>
            <a:r>
              <a:rPr lang="en-US" sz="18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hiểu</a:t>
            </a:r>
            <a:r>
              <a:rPr lang="en-US" sz="18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biết</a:t>
            </a:r>
            <a:r>
              <a:rPr lang="en-US" sz="18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18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con </a:t>
            </a:r>
            <a:r>
              <a:rPr lang="en-US" sz="1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18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97095" y="1871830"/>
            <a:ext cx="43513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Thông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tin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điểm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gian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diễn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biến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trận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,…</a:t>
            </a:r>
            <a:endParaRPr lang="en-US" sz="1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98834" y="3126052"/>
            <a:ext cx="44014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8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18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dũng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ta.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chống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giặc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ngoại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xâm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18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</a:t>
            </a:r>
            <a:endParaRPr lang="en-US" sz="1800" i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046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30" grpId="0"/>
      <p:bldP spid="39" grpId="0"/>
      <p:bldP spid="16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97095" y="110423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11517" y="806779"/>
            <a:ext cx="4685044" cy="483003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1" u="sng" dirty="0" err="1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2400" b="1" u="sng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b="1" u="sng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400" b="1" u="sng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u="sng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b="1" u="sng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r>
              <a:rPr lang="en-US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69665" y="2301562"/>
            <a:ext cx="69484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86000" y="220241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0835" y="1358960"/>
            <a:ext cx="4547383" cy="331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tin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đem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3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3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3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3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tin. </a:t>
            </a:r>
          </a:p>
          <a:p>
            <a:pPr algn="just">
              <a:lnSpc>
                <a:spcPct val="130000"/>
              </a:lnSpc>
            </a:pP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tin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Rounded Rectangular Callout 2"/>
          <p:cNvSpPr/>
          <p:nvPr/>
        </p:nvSpPr>
        <p:spPr>
          <a:xfrm>
            <a:off x="5034224" y="910455"/>
            <a:ext cx="3928905" cy="2370627"/>
          </a:xfrm>
          <a:prstGeom prst="wedgeRoundRectCallout">
            <a:avLst>
              <a:gd name="adj1" fmla="val -41891"/>
              <a:gd name="adj2" fmla="val 6626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200" dirty="0" smtClean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1. An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chuẩn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bị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sang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nhà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Minh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học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nhóm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. An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nghe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mẹ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nói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“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trời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sắp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mưa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”.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Thông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tin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đó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làm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An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hành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động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gì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?</a:t>
            </a:r>
          </a:p>
          <a:p>
            <a:pPr algn="just"/>
            <a:r>
              <a:rPr lang="en-US" sz="2200" dirty="0" smtClean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2. </a:t>
            </a:r>
            <a:r>
              <a:rPr lang="en-US" sz="2200" dirty="0" err="1" smtClean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Thông</a:t>
            </a:r>
            <a:r>
              <a:rPr lang="en-US" sz="2200" dirty="0" smtClean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tin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khả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năng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làm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gì</a:t>
            </a:r>
            <a:r>
              <a:rPr lang="en-US" sz="2200" dirty="0"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?  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708303" y="910455"/>
            <a:ext cx="0" cy="407589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1" t="13040" r="24230" b="21537"/>
          <a:stretch/>
        </p:blipFill>
        <p:spPr>
          <a:xfrm>
            <a:off x="4628594" y="3597245"/>
            <a:ext cx="1417311" cy="1546419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>
              <a:rot lat="21299999" lon="299993" rev="0"/>
            </a:camera>
            <a:lightRig rig="threePt" dir="t"/>
          </a:scene3d>
        </p:spPr>
      </p:pic>
      <p:sp>
        <p:nvSpPr>
          <p:cNvPr id="4" name="TextBox 3"/>
          <p:cNvSpPr txBox="1"/>
          <p:nvPr/>
        </p:nvSpPr>
        <p:spPr>
          <a:xfrm>
            <a:off x="6225988" y="3400958"/>
            <a:ext cx="29180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 quay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cầm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ô. Ta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i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endParaRPr lang="en-US" sz="20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286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43050" y="914400"/>
            <a:ext cx="1371600" cy="400050"/>
          </a:xfrm>
          <a:prstGeom prst="rect">
            <a:avLst/>
          </a:prstGeom>
          <a:solidFill>
            <a:srgbClr val="00206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prstClr val="white"/>
                </a:solidFill>
              </a:rPr>
              <a:t>Chạy</a:t>
            </a:r>
            <a:r>
              <a:rPr lang="en-US" b="1" dirty="0">
                <a:solidFill>
                  <a:prstClr val="white"/>
                </a:solidFill>
              </a:rPr>
              <a:t>/</a:t>
            </a:r>
            <a:r>
              <a:rPr lang="en-US" b="1" dirty="0" err="1">
                <a:solidFill>
                  <a:prstClr val="white"/>
                </a:solidFill>
              </a:rPr>
              <a:t>Tạm</a:t>
            </a:r>
            <a:r>
              <a:rPr lang="en-US" b="1" dirty="0">
                <a:solidFill>
                  <a:prstClr val="white"/>
                </a:solidFill>
              </a:rPr>
              <a:t> </a:t>
            </a:r>
            <a:r>
              <a:rPr lang="en-US" b="1" dirty="0" err="1">
                <a:solidFill>
                  <a:prstClr val="white"/>
                </a:solidFill>
              </a:rPr>
              <a:t>dừng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42512" y="3858029"/>
            <a:ext cx="1257300" cy="400050"/>
          </a:xfrm>
          <a:prstGeom prst="rect">
            <a:avLst/>
          </a:prstGeom>
          <a:solidFill>
            <a:srgbClr val="00206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prstClr val="white"/>
                </a:solidFill>
              </a:rPr>
              <a:t>Điều</a:t>
            </a:r>
            <a:r>
              <a:rPr lang="en-US" b="1" dirty="0">
                <a:solidFill>
                  <a:prstClr val="white"/>
                </a:solidFill>
              </a:rPr>
              <a:t> </a:t>
            </a:r>
            <a:r>
              <a:rPr lang="en-US" b="1" dirty="0" err="1">
                <a:solidFill>
                  <a:prstClr val="white"/>
                </a:solidFill>
              </a:rPr>
              <a:t>chỉnh</a:t>
            </a:r>
            <a:r>
              <a:rPr lang="en-US" b="1" dirty="0">
                <a:solidFill>
                  <a:prstClr val="white"/>
                </a:solidFill>
              </a:rPr>
              <a:t> </a:t>
            </a:r>
            <a:r>
              <a:rPr lang="en-US" b="1" dirty="0" err="1">
                <a:solidFill>
                  <a:prstClr val="white"/>
                </a:solidFill>
              </a:rPr>
              <a:t>âm</a:t>
            </a:r>
            <a:r>
              <a:rPr lang="en-US" b="1" dirty="0">
                <a:solidFill>
                  <a:prstClr val="white"/>
                </a:solidFill>
              </a:rPr>
              <a:t> </a:t>
            </a:r>
            <a:r>
              <a:rPr lang="en-US" b="1" dirty="0" err="1">
                <a:solidFill>
                  <a:prstClr val="white"/>
                </a:solidFill>
              </a:rPr>
              <a:t>lượng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00061" y="920118"/>
            <a:ext cx="1485900" cy="400050"/>
          </a:xfrm>
          <a:prstGeom prst="rect">
            <a:avLst/>
          </a:prstGeom>
          <a:solidFill>
            <a:srgbClr val="00206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prstClr val="white"/>
                </a:solidFill>
              </a:rPr>
              <a:t>Trở</a:t>
            </a:r>
            <a:r>
              <a:rPr lang="en-US" b="1" dirty="0">
                <a:solidFill>
                  <a:prstClr val="white"/>
                </a:solidFill>
              </a:rPr>
              <a:t> </a:t>
            </a:r>
            <a:r>
              <a:rPr lang="en-US" b="1" dirty="0" err="1">
                <a:solidFill>
                  <a:prstClr val="white"/>
                </a:solidFill>
              </a:rPr>
              <a:t>về</a:t>
            </a:r>
            <a:r>
              <a:rPr lang="en-US" b="1" dirty="0">
                <a:solidFill>
                  <a:prstClr val="white"/>
                </a:solidFill>
              </a:rPr>
              <a:t> </a:t>
            </a:r>
            <a:r>
              <a:rPr lang="en-US" b="1" dirty="0" err="1">
                <a:solidFill>
                  <a:prstClr val="white"/>
                </a:solidFill>
              </a:rPr>
              <a:t>trang</a:t>
            </a:r>
            <a:r>
              <a:rPr lang="en-US" b="1" dirty="0">
                <a:solidFill>
                  <a:prstClr val="white"/>
                </a:solidFill>
              </a:rPr>
              <a:t> </a:t>
            </a:r>
            <a:r>
              <a:rPr lang="en-US" b="1" dirty="0" err="1">
                <a:solidFill>
                  <a:prstClr val="white"/>
                </a:solidFill>
              </a:rPr>
              <a:t>trước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98429" y="954592"/>
            <a:ext cx="1028700" cy="400050"/>
          </a:xfrm>
          <a:prstGeom prst="rect">
            <a:avLst/>
          </a:prstGeom>
          <a:solidFill>
            <a:srgbClr val="00206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white"/>
                </a:solidFill>
              </a:rPr>
              <a:t>Quay </a:t>
            </a:r>
            <a:r>
              <a:rPr lang="en-US" b="1" dirty="0" err="1">
                <a:solidFill>
                  <a:prstClr val="white"/>
                </a:solidFill>
              </a:rPr>
              <a:t>lại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59790" y="4544825"/>
            <a:ext cx="1257300" cy="400050"/>
          </a:xfrm>
          <a:prstGeom prst="rect">
            <a:avLst/>
          </a:prstGeom>
          <a:solidFill>
            <a:srgbClr val="00206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prstClr val="white"/>
                </a:solidFill>
              </a:rPr>
              <a:t>Thu/ </a:t>
            </a:r>
            <a:r>
              <a:rPr lang="en-US" b="1" dirty="0" err="1">
                <a:solidFill>
                  <a:prstClr val="white"/>
                </a:solidFill>
              </a:rPr>
              <a:t>Phóng</a:t>
            </a:r>
            <a:r>
              <a:rPr lang="en-US" b="1" dirty="0">
                <a:solidFill>
                  <a:prstClr val="white"/>
                </a:solidFill>
              </a:rPr>
              <a:t> </a:t>
            </a:r>
            <a:r>
              <a:rPr lang="en-US" b="1" dirty="0" err="1">
                <a:solidFill>
                  <a:prstClr val="white"/>
                </a:solidFill>
              </a:rPr>
              <a:t>màn</a:t>
            </a:r>
            <a:r>
              <a:rPr lang="en-US" b="1" dirty="0">
                <a:solidFill>
                  <a:prstClr val="white"/>
                </a:solidFill>
              </a:rPr>
              <a:t> </a:t>
            </a:r>
            <a:r>
              <a:rPr lang="en-US" b="1" dirty="0" err="1">
                <a:solidFill>
                  <a:prstClr val="white"/>
                </a:solidFill>
              </a:rPr>
              <a:t>hình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80544" y="4258079"/>
            <a:ext cx="1371600" cy="400050"/>
          </a:xfrm>
          <a:prstGeom prst="rect">
            <a:avLst/>
          </a:prstGeom>
          <a:solidFill>
            <a:srgbClr val="00206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prstClr val="white"/>
                </a:solidFill>
              </a:rPr>
              <a:t>Chuyển</a:t>
            </a:r>
            <a:r>
              <a:rPr lang="en-US" b="1" dirty="0">
                <a:solidFill>
                  <a:prstClr val="white"/>
                </a:solidFill>
              </a:rPr>
              <a:t> sang </a:t>
            </a:r>
            <a:r>
              <a:rPr lang="en-US" b="1" dirty="0" err="1">
                <a:solidFill>
                  <a:prstClr val="white"/>
                </a:solidFill>
              </a:rPr>
              <a:t>trang</a:t>
            </a:r>
            <a:r>
              <a:rPr lang="en-US" b="1" dirty="0">
                <a:solidFill>
                  <a:prstClr val="white"/>
                </a:solidFill>
              </a:rPr>
              <a:t> </a:t>
            </a:r>
            <a:r>
              <a:rPr lang="en-US" b="1" dirty="0" err="1">
                <a:solidFill>
                  <a:prstClr val="white"/>
                </a:solidFill>
              </a:rPr>
              <a:t>sau</a:t>
            </a:r>
            <a:endParaRPr lang="en-US" b="1" dirty="0">
              <a:solidFill>
                <a:prstClr val="whit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366" y="2500716"/>
            <a:ext cx="5520434" cy="771122"/>
          </a:xfrm>
          <a:prstGeom prst="rect">
            <a:avLst/>
          </a:prstGeom>
          <a:ln>
            <a:solidFill>
              <a:srgbClr val="FF0000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cxnSp>
        <p:nvCxnSpPr>
          <p:cNvPr id="18" name="Straight Arrow Connector 17"/>
          <p:cNvCxnSpPr/>
          <p:nvPr/>
        </p:nvCxnSpPr>
        <p:spPr>
          <a:xfrm>
            <a:off x="3721392" y="1354642"/>
            <a:ext cx="1" cy="133305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7166344" y="3193746"/>
            <a:ext cx="0" cy="10287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Elbow Connector 24"/>
          <p:cNvCxnSpPr>
            <a:endCxn id="8" idx="3"/>
          </p:cNvCxnSpPr>
          <p:nvPr/>
        </p:nvCxnSpPr>
        <p:spPr>
          <a:xfrm rot="5400000">
            <a:off x="3385475" y="3529417"/>
            <a:ext cx="942975" cy="114300"/>
          </a:xfrm>
          <a:prstGeom prst="bentConnector2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Elbow Connector 30"/>
          <p:cNvCxnSpPr/>
          <p:nvPr/>
        </p:nvCxnSpPr>
        <p:spPr>
          <a:xfrm rot="5400000">
            <a:off x="3176276" y="3774425"/>
            <a:ext cx="1600605" cy="318975"/>
          </a:xfrm>
          <a:prstGeom prst="bentConnector2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2169042" y="1310120"/>
            <a:ext cx="13291" cy="1337387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9" name="Nhac nen phong can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245239" y="4744850"/>
            <a:ext cx="234462" cy="234462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>
            <a:off x="6543011" y="1343428"/>
            <a:ext cx="8514" cy="12289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1908544" y="178580"/>
            <a:ext cx="5943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THAO TÁC KHI SỬ DỤNG BÀI GIẢNG</a:t>
            </a:r>
            <a:endParaRPr lang="en-US" alt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071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3104">
        <p:split orient="vert"/>
      </p:transition>
    </mc:Choice>
    <mc:Fallback xmlns="">
      <p:transition spd="slow" advTm="53104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97095" y="110423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310301" y="834422"/>
            <a:ext cx="5674659" cy="483003"/>
          </a:xfrm>
        </p:spPr>
        <p:txBody>
          <a:bodyPr>
            <a:noAutofit/>
          </a:bodyPr>
          <a:lstStyle/>
          <a:p>
            <a:pPr algn="l"/>
            <a:r>
              <a:rPr lang="en-US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1" u="sng" dirty="0" err="1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2400" b="1" u="sng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b="1" u="sng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400" b="1" u="sng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u="sng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u="sng" dirty="0" err="1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b="1" u="sng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r>
              <a:rPr lang="en-US" sz="2400" b="1" dirty="0" smtClean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0" y="231014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69665" y="2301562"/>
            <a:ext cx="69484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86000" y="220241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0" y="2310140"/>
            <a:ext cx="4572000" cy="30008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  <p:sp>
        <p:nvSpPr>
          <p:cNvPr id="12" name="16-Point Star 11"/>
          <p:cNvSpPr/>
          <p:nvPr/>
        </p:nvSpPr>
        <p:spPr>
          <a:xfrm>
            <a:off x="0" y="2418461"/>
            <a:ext cx="3147631" cy="2079928"/>
          </a:xfrm>
          <a:prstGeom prst="star16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 LUẬN NHÓM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7095" y="1438920"/>
            <a:ext cx="8511125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Lớp</a:t>
            </a: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em</a:t>
            </a: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có</a:t>
            </a: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buổi</a:t>
            </a: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dã</a:t>
            </a: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ngoại</a:t>
            </a: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. </a:t>
            </a:r>
            <a:r>
              <a:rPr lang="en-US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Hãy</a:t>
            </a: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tìm</a:t>
            </a: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thông</a:t>
            </a: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tin </a:t>
            </a:r>
            <a:r>
              <a:rPr lang="en-US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cho</a:t>
            </a: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buổi</a:t>
            </a: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dã</a:t>
            </a: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ngoại</a:t>
            </a: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đó</a:t>
            </a:r>
            <a:r>
              <a:rPr lang="en-US" sz="2200" dirty="0">
                <a:solidFill>
                  <a:srgbClr val="C00000"/>
                </a:solidFill>
                <a:latin typeface="Times New Roman" panose="02020603050405020304" pitchFamily="18" charset="0"/>
                <a:ea typeface="VNI-Times" pitchFamily="2" charset="0"/>
                <a:cs typeface="Times New Roman" panose="02020603050405020304" pitchFamily="18" charset="0"/>
              </a:rPr>
              <a:t>? </a:t>
            </a:r>
            <a:endParaRPr lang="en-US" sz="2200" dirty="0">
              <a:solidFill>
                <a:srgbClr val="C00000"/>
              </a:solidFill>
              <a:effectLst/>
              <a:latin typeface="VNI-Times" pitchFamily="2" charset="0"/>
              <a:ea typeface="VNI-Times" pitchFamily="2" charset="0"/>
              <a:cs typeface="Times New Roman" panose="02020603050405020304" pitchFamily="18" charset="0"/>
            </a:endParaRPr>
          </a:p>
        </p:txBody>
      </p:sp>
      <p:pic>
        <p:nvPicPr>
          <p:cNvPr id="16" name="Picture 15" descr="Screenshot_5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92461" y="1959429"/>
            <a:ext cx="5695304" cy="3184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958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283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97095" y="110423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28600" y="969473"/>
            <a:ext cx="6427839" cy="483003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Tầm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0" y="231014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69665" y="2301562"/>
            <a:ext cx="69484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86000" y="220241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571967" y="13156"/>
            <a:ext cx="6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smtClean="0">
                <a:ln>
                  <a:noFill/>
                </a:ln>
                <a:solidFill>
                  <a:srgbClr val="313131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kumimoji="0" lang="en-US" altLang="en-US" sz="1000" b="0" i="0" u="none" strike="noStrike" cap="none" normalizeH="0" baseline="0" dirty="0" smtClean="0">
                <a:ln>
                  <a:noFill/>
                </a:ln>
                <a:solidFill>
                  <a:srgbClr val="313131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</a:b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2080" y="1590385"/>
            <a:ext cx="853709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vài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buổi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dã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ngoại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lvl="0" indent="-3429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buổi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dã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ngoại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đâu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altLang="en-US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bao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buổi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dã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ngoại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altLang="en-US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dự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kiến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buổi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dã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ngoại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tiết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hôm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altLang="en-US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cần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dùng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buổi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dã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ngoại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quần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áo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như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thế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nhân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,…)?</a:t>
            </a:r>
            <a:endParaRPr lang="en-US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686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97095" y="110423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28600" y="969473"/>
            <a:ext cx="6427839" cy="483003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Tầm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trọng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</a:t>
            </a:r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0" y="231014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69665" y="2301562"/>
            <a:ext cx="69484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86000" y="220241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571967" y="13156"/>
            <a:ext cx="6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smtClean="0">
                <a:ln>
                  <a:noFill/>
                </a:ln>
                <a:solidFill>
                  <a:srgbClr val="313131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kumimoji="0" lang="en-US" altLang="en-US" sz="1000" b="0" i="0" u="none" strike="noStrike" cap="none" normalizeH="0" baseline="0" dirty="0" smtClean="0">
                <a:ln>
                  <a:noFill/>
                </a:ln>
                <a:solidFill>
                  <a:srgbClr val="313131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</a:b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590385"/>
            <a:ext cx="855472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vài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buổi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dã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ngoại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alt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342900" lvl="0" indent="-3429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altLang="en-US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phương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tiện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điểm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dã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ngoại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altLang="en-US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chuẩn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bị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ăn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buổi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hôm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đó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altLang="en-US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Chúng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chức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gì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buổi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dã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ngoại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thêm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sôi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động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342900" lvl="0" indent="-342900"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ü"/>
            </a:pPr>
            <a:r>
              <a:rPr lang="en-US" altLang="en-US" sz="20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Thời</a:t>
            </a:r>
            <a:r>
              <a:rPr lang="en-US" alt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thúc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buổi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dã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ngoại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sẽ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vào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khoảng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mấy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giờ</a:t>
            </a:r>
            <a:r>
              <a:rPr lang="en-US" alt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147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57200" y="87719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3" name="品 11">
            <a:extLst>
              <a:ext uri="{FF2B5EF4-FFF2-40B4-BE49-F238E27FC236}">
                <a16:creationId xmlns:a16="http://schemas.microsoft.com/office/drawing/2014/main" xmlns="" id="{2EE64B87-38F6-481E-BF02-DBD2B7BF6746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 flipV="1">
            <a:off x="457200" y="758746"/>
            <a:ext cx="8485635" cy="43583"/>
          </a:xfrm>
          <a:prstGeom prst="line">
            <a:avLst/>
          </a:prstGeom>
          <a:noFill/>
          <a:ln w="6350" cap="flat" cmpd="sng" algn="ctr">
            <a:solidFill>
              <a:srgbClr val="6DC1B5"/>
            </a:solidFill>
            <a:prstDash val="solid"/>
            <a:miter lim="800000"/>
          </a:ln>
          <a:effectLst/>
        </p:spPr>
      </p:cxnSp>
      <p:pic>
        <p:nvPicPr>
          <p:cNvPr id="9" name="图片 11">
            <a:extLst>
              <a:ext uri="{FF2B5EF4-FFF2-40B4-BE49-F238E27FC236}">
                <a16:creationId xmlns:a16="http://schemas.microsoft.com/office/drawing/2014/main" xmlns="" id="{4E7DFA10-70C6-4944-BB45-3A5BA07D6A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1717"/>
            <a:ext cx="9166269" cy="450178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349155" y="2095423"/>
            <a:ext cx="400013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n-US" altLang="zh-CN" sz="5400" dirty="0" smtClean="0">
                <a:solidFill>
                  <a:srgbClr val="C00000"/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LUYỆN TẬP</a:t>
            </a:r>
            <a:endParaRPr lang="zh-CN" altLang="en-US" sz="5400" dirty="0">
              <a:solidFill>
                <a:srgbClr val="C00000"/>
              </a:solidFill>
              <a:latin typeface="Times New Roman" panose="02020603050405020304" pitchFamily="18" charset="0"/>
              <a:ea typeface="字魂36号-正文宋楷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9040" y="3459383"/>
            <a:ext cx="4101537" cy="10987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1026675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97095" y="110423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3" name="品 11">
            <a:extLst>
              <a:ext uri="{FF2B5EF4-FFF2-40B4-BE49-F238E27FC236}">
                <a16:creationId xmlns:a16="http://schemas.microsoft.com/office/drawing/2014/main" xmlns="" id="{2EE64B87-38F6-481E-BF02-DBD2B7BF6746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 flipV="1">
            <a:off x="457200" y="758746"/>
            <a:ext cx="8485635" cy="43583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矩形 8">
            <a:extLst>
              <a:ext uri="{FF2B5EF4-FFF2-40B4-BE49-F238E27FC236}">
                <a16:creationId xmlns:a16="http://schemas.microsoft.com/office/drawing/2014/main" xmlns="" id="{24FDEB1B-8012-46A9-9BD1-E481B6489FDB}"/>
              </a:ext>
            </a:extLst>
          </p:cNvPr>
          <p:cNvSpPr/>
          <p:nvPr/>
        </p:nvSpPr>
        <p:spPr>
          <a:xfrm>
            <a:off x="0" y="-29310"/>
            <a:ext cx="457200" cy="868506"/>
          </a:xfrm>
          <a:prstGeom prst="rect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Rectangle 14"/>
          <p:cNvSpPr/>
          <p:nvPr/>
        </p:nvSpPr>
        <p:spPr>
          <a:xfrm>
            <a:off x="2286000" y="231014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69665" y="2301562"/>
            <a:ext cx="69484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86000" y="220241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571967" y="13156"/>
            <a:ext cx="6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 smtClean="0">
                <a:ln>
                  <a:noFill/>
                </a:ln>
                <a:solidFill>
                  <a:srgbClr val="313131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kumimoji="0" lang="en-US" altLang="en-US" sz="1000" b="0" i="0" u="none" strike="noStrike" cap="none" normalizeH="0" baseline="0" dirty="0" smtClean="0">
                <a:ln>
                  <a:noFill/>
                </a:ln>
                <a:solidFill>
                  <a:srgbClr val="313131"/>
                </a:solidFill>
                <a:effectLst/>
                <a:latin typeface="Open Sans" panose="020B0606030504020204" pitchFamily="34" charset="0"/>
                <a:cs typeface="Open Sans" panose="020B0606030504020204" pitchFamily="34" charset="0"/>
              </a:rPr>
            </a:b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1" name="Picture 10" descr="Screenshot_6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524" y="11031"/>
            <a:ext cx="9009993" cy="4538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0419" y="4509569"/>
            <a:ext cx="17854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 </a:t>
            </a:r>
            <a:r>
              <a:rPr 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Dữ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liệu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endParaRPr lang="en-US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15085" y="2417862"/>
            <a:ext cx="184731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268482" y="4534296"/>
            <a:ext cx="26196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tin.       </a:t>
            </a:r>
            <a:endParaRPr lang="en-US" sz="2400" dirty="0"/>
          </a:p>
        </p:txBody>
      </p:sp>
      <p:sp>
        <p:nvSpPr>
          <p:cNvPr id="14" name="Rectangle 13"/>
          <p:cNvSpPr/>
          <p:nvPr/>
        </p:nvSpPr>
        <p:spPr>
          <a:xfrm>
            <a:off x="4698747" y="4520875"/>
            <a:ext cx="24336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en-US" sz="24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tin.     </a:t>
            </a:r>
            <a:endParaRPr lang="en-US" sz="2400" dirty="0"/>
          </a:p>
        </p:txBody>
      </p:sp>
      <p:sp>
        <p:nvSpPr>
          <p:cNvPr id="16" name="Rectangle 15"/>
          <p:cNvSpPr/>
          <p:nvPr/>
        </p:nvSpPr>
        <p:spPr>
          <a:xfrm>
            <a:off x="7403359" y="4507428"/>
            <a:ext cx="11224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 </a:t>
            </a:r>
            <a:r>
              <a:rPr lang="en-US" sz="2400" b="1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24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65343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57200" y="87719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3" name="品 11">
            <a:extLst>
              <a:ext uri="{FF2B5EF4-FFF2-40B4-BE49-F238E27FC236}">
                <a16:creationId xmlns:a16="http://schemas.microsoft.com/office/drawing/2014/main" xmlns="" id="{2EE64B87-38F6-481E-BF02-DBD2B7BF6746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 flipV="1">
            <a:off x="457200" y="758746"/>
            <a:ext cx="8485635" cy="43583"/>
          </a:xfrm>
          <a:prstGeom prst="line">
            <a:avLst/>
          </a:prstGeom>
          <a:noFill/>
          <a:ln w="6350" cap="flat" cmpd="sng" algn="ctr">
            <a:solidFill>
              <a:srgbClr val="6DC1B5"/>
            </a:solidFill>
            <a:prstDash val="solid"/>
            <a:miter lim="800000"/>
          </a:ln>
          <a:effectLst/>
        </p:spPr>
      </p:cxnSp>
      <p:sp>
        <p:nvSpPr>
          <p:cNvPr id="4" name="矩形 8">
            <a:extLst>
              <a:ext uri="{FF2B5EF4-FFF2-40B4-BE49-F238E27FC236}">
                <a16:creationId xmlns:a16="http://schemas.microsoft.com/office/drawing/2014/main" xmlns="" id="{24FDEB1B-8012-46A9-9BD1-E481B6489FDB}"/>
              </a:ext>
            </a:extLst>
          </p:cNvPr>
          <p:cNvSpPr/>
          <p:nvPr/>
        </p:nvSpPr>
        <p:spPr>
          <a:xfrm>
            <a:off x="0" y="-29310"/>
            <a:ext cx="457200" cy="868506"/>
          </a:xfrm>
          <a:prstGeom prst="rect">
            <a:avLst/>
          </a:prstGeom>
          <a:solidFill>
            <a:srgbClr val="6DC1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11">
            <a:extLst>
              <a:ext uri="{FF2B5EF4-FFF2-40B4-BE49-F238E27FC236}">
                <a16:creationId xmlns:a16="http://schemas.microsoft.com/office/drawing/2014/main" xmlns="" id="{4E7DFA10-70C6-4944-BB45-3A5BA07D6A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1717"/>
            <a:ext cx="9166269" cy="450178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419849" y="2095423"/>
            <a:ext cx="38587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n-US" altLang="zh-CN" sz="5400" dirty="0" smtClean="0">
                <a:solidFill>
                  <a:srgbClr val="C00000"/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VẬN DỤNG</a:t>
            </a:r>
            <a:endParaRPr lang="zh-CN" altLang="en-US" sz="5400" dirty="0">
              <a:solidFill>
                <a:srgbClr val="C00000"/>
              </a:solidFill>
              <a:latin typeface="Times New Roman" panose="02020603050405020304" pitchFamily="18" charset="0"/>
              <a:ea typeface="字魂36号-正文宋楷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9040" y="3459383"/>
            <a:ext cx="4101537" cy="10987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768599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SPRING_QUIZ_SHAPE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9923" y="857250"/>
            <a:ext cx="8443609" cy="4103855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13" name="ISPRING_QUIZ_SHAPE2"/>
          <p:cNvSpPr txBox="1"/>
          <p:nvPr/>
        </p:nvSpPr>
        <p:spPr>
          <a:xfrm>
            <a:off x="548640" y="30861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4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37973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413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97095" y="110423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0" y="231014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69665" y="2301562"/>
            <a:ext cx="694843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86000" y="220241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tabLst>
                <a:tab pos="228600" algn="l"/>
                <a:tab pos="457200" algn="l"/>
                <a:tab pos="866140" algn="l"/>
                <a:tab pos="1028700" algn="l"/>
                <a:tab pos="1943100" algn="l"/>
                <a:tab pos="2628900" algn="l"/>
                <a:tab pos="2743200" algn="ctr"/>
                <a:tab pos="5486400" algn="r"/>
              </a:tabLst>
            </a:pPr>
            <a:endParaRPr lang="en-US" sz="1400" dirty="0"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-117904" y="657179"/>
            <a:ext cx="1346935" cy="1164386"/>
            <a:chOff x="366765" y="2137147"/>
            <a:chExt cx="1994598" cy="1517301"/>
          </a:xfrm>
        </p:grpSpPr>
        <p:sp>
          <p:nvSpPr>
            <p:cNvPr id="12" name="16-Point Star 11"/>
            <p:cNvSpPr/>
            <p:nvPr/>
          </p:nvSpPr>
          <p:spPr>
            <a:xfrm>
              <a:off x="366765" y="2137147"/>
              <a:ext cx="1994598" cy="1517301"/>
            </a:xfrm>
            <a:prstGeom prst="star16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72527" y="2312915"/>
              <a:ext cx="1383074" cy="976656"/>
            </a:xfrm>
            <a:prstGeom prst="rect">
              <a:avLst/>
            </a:prstGeom>
            <a:noFill/>
            <a:scene3d>
              <a:camera prst="perspectiveContrastingRightFacing"/>
              <a:lightRig rig="threePt" dir="t"/>
            </a:scene3d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4800" b="1" cap="none" spc="0" dirty="0" smtClean="0">
                  <a:ln w="12700">
                    <a:solidFill>
                      <a:schemeClr val="tx2">
                        <a:lumMod val="75000"/>
                      </a:schemeClr>
                    </a:solidFill>
                    <a:prstDash val="solid"/>
                  </a:ln>
                  <a:solidFill>
                    <a:srgbClr val="DD6236"/>
                  </a:solidFill>
                  <a:effectLst>
                    <a:outerShdw dist="38100" dir="2640000" algn="bl" rotWithShape="0">
                      <a:schemeClr val="tx2">
                        <a:lumMod val="75000"/>
                      </a:schemeClr>
                    </a:outerShdw>
                  </a:effectLst>
                </a:rPr>
                <a:t>?</a:t>
              </a:r>
              <a:endParaRPr lang="en-US" sz="48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D623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endParaRPr>
            </a:p>
          </p:txBody>
        </p:sp>
      </p:grpSp>
      <p:sp>
        <p:nvSpPr>
          <p:cNvPr id="6" name="Flowchart: Alternate Process 5"/>
          <p:cNvSpPr/>
          <p:nvPr/>
        </p:nvSpPr>
        <p:spPr>
          <a:xfrm>
            <a:off x="0" y="1895187"/>
            <a:ext cx="1710813" cy="1041179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1</a:t>
            </a:r>
            <a:endParaRPr lang="en-US" sz="2400" b="1" u="sng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lowchart: Alternate Process 15"/>
          <p:cNvSpPr/>
          <p:nvPr/>
        </p:nvSpPr>
        <p:spPr>
          <a:xfrm>
            <a:off x="-1" y="3587982"/>
            <a:ext cx="1710813" cy="1041179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u="sng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CÂU 2</a:t>
            </a:r>
            <a:endParaRPr lang="en-US" sz="2400" b="1" u="sng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Flowchart: Alternate Process 17"/>
          <p:cNvSpPr/>
          <p:nvPr/>
        </p:nvSpPr>
        <p:spPr>
          <a:xfrm>
            <a:off x="1710812" y="1344029"/>
            <a:ext cx="7315202" cy="1837258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thấy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457200" indent="-457200">
              <a:lnSpc>
                <a:spcPct val="130000"/>
              </a:lnSpc>
              <a:buAutoNum type="alphaLcParenR"/>
            </a:pP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lựa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trang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phục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phù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hơn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57200" indent="-457200">
              <a:lnSpc>
                <a:spcPct val="130000"/>
              </a:lnSpc>
              <a:buAutoNum type="alphaLcParenR"/>
            </a:pP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Đảm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bảo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toàn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tham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giao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lowchart: Alternate Process 19"/>
          <p:cNvSpPr/>
          <p:nvPr/>
        </p:nvSpPr>
        <p:spPr>
          <a:xfrm>
            <a:off x="1698890" y="3516729"/>
            <a:ext cx="7327124" cy="1244182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ví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dụ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mang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giúp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ích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việc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lang="en-US" sz="2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Flowchart: Alternate Process 20"/>
          <p:cNvSpPr/>
          <p:nvPr/>
        </p:nvSpPr>
        <p:spPr>
          <a:xfrm>
            <a:off x="1740956" y="1343545"/>
            <a:ext cx="7315202" cy="1837258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vi-VN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vi-VN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 dụ:</a:t>
            </a:r>
          </a:p>
          <a:p>
            <a:pPr algn="just"/>
            <a:r>
              <a:rPr lang="vi-VN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Hôm nay nhiệt độ ngoài trời là 30</a:t>
            </a:r>
            <a:r>
              <a:rPr lang="vi-VN" sz="1800" baseline="30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vi-VN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có nắng từ rất sớm và oi nóng.</a:t>
            </a:r>
          </a:p>
          <a:p>
            <a:pPr algn="just"/>
            <a:r>
              <a:rPr lang="vi-VN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 Em cần mặc quần áo thoáng mát khi ở trong nhà, khi ra ngoài trời em cần mặc quần áo dài tay để tránh tia UV, ….</a:t>
            </a:r>
          </a:p>
          <a:p>
            <a:pPr algn="just"/>
            <a:r>
              <a:rPr lang="vi-VN" sz="1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Khi tham gia giao thông bạn cần phải đi bên phải, đi đúng phần đường, làn đường và phải chấp hành hệ thống báo hiệu đường bộ</a:t>
            </a:r>
            <a:r>
              <a:rPr lang="vi-VN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Flowchart: Alternate Process 22"/>
          <p:cNvSpPr/>
          <p:nvPr/>
        </p:nvSpPr>
        <p:spPr>
          <a:xfrm>
            <a:off x="1720860" y="3516729"/>
            <a:ext cx="7327124" cy="1244182"/>
          </a:xfrm>
          <a:prstGeom prst="flowChartAlternateProcess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30000"/>
              </a:lnSpc>
            </a:pPr>
            <a:r>
              <a:rPr lang="en-US" sz="200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Một</a:t>
            </a:r>
            <a:r>
              <a:rPr lang="en-US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ích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loa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</a:t>
            </a: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872" y="3030333"/>
            <a:ext cx="162223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Click </a:t>
            </a:r>
            <a:r>
              <a:rPr lang="en-US" b="1" dirty="0" err="1" smtClean="0"/>
              <a:t>để</a:t>
            </a:r>
            <a:r>
              <a:rPr lang="en-US" b="1" dirty="0" smtClean="0"/>
              <a:t> </a:t>
            </a:r>
            <a:r>
              <a:rPr lang="en-US" b="1" dirty="0" err="1" smtClean="0"/>
              <a:t>xem</a:t>
            </a:r>
            <a:r>
              <a:rPr lang="en-US" b="1" dirty="0" smtClean="0"/>
              <a:t> </a:t>
            </a:r>
            <a:r>
              <a:rPr lang="en-US" b="1" dirty="0" err="1" smtClean="0"/>
              <a:t>đáp</a:t>
            </a:r>
            <a:r>
              <a:rPr lang="en-US" b="1" dirty="0" smtClean="0"/>
              <a:t> </a:t>
            </a:r>
            <a:r>
              <a:rPr lang="en-US" b="1" dirty="0" err="1" smtClean="0"/>
              <a:t>án</a:t>
            </a:r>
            <a:endParaRPr lang="en-US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9543" y="4760911"/>
            <a:ext cx="162223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Click </a:t>
            </a:r>
            <a:r>
              <a:rPr lang="en-US" b="1" dirty="0" err="1" smtClean="0"/>
              <a:t>để</a:t>
            </a:r>
            <a:r>
              <a:rPr lang="en-US" b="1" dirty="0" smtClean="0"/>
              <a:t> </a:t>
            </a:r>
            <a:r>
              <a:rPr lang="en-US" b="1" dirty="0" err="1" smtClean="0"/>
              <a:t>xem</a:t>
            </a:r>
            <a:r>
              <a:rPr lang="en-US" b="1" dirty="0" smtClean="0"/>
              <a:t> </a:t>
            </a:r>
            <a:r>
              <a:rPr lang="en-US" b="1" dirty="0" err="1" smtClean="0"/>
              <a:t>đáp</a:t>
            </a:r>
            <a:r>
              <a:rPr lang="en-US" b="1" dirty="0" smtClean="0"/>
              <a:t> </a:t>
            </a:r>
            <a:r>
              <a:rPr lang="en-US" b="1" dirty="0" err="1" smtClean="0"/>
              <a:t>án</a:t>
            </a:r>
            <a:endParaRPr lang="en-US" b="1" dirty="0"/>
          </a:p>
        </p:txBody>
      </p:sp>
      <p:sp>
        <p:nvSpPr>
          <p:cNvPr id="4" name="Up Arrow 3"/>
          <p:cNvSpPr/>
          <p:nvPr/>
        </p:nvSpPr>
        <p:spPr>
          <a:xfrm>
            <a:off x="723484" y="4365708"/>
            <a:ext cx="155749" cy="463509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Up Arrow 23"/>
          <p:cNvSpPr/>
          <p:nvPr/>
        </p:nvSpPr>
        <p:spPr>
          <a:xfrm>
            <a:off x="777530" y="2609339"/>
            <a:ext cx="155749" cy="463509"/>
          </a:xfrm>
          <a:prstGeom prst="up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4568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  <p:bldP spid="18" grpId="0" animBg="1"/>
      <p:bldP spid="20" grpId="0" animBg="1"/>
      <p:bldP spid="21" grpId="0" animBg="1"/>
      <p:bldP spid="23" grpId="0" animBg="1"/>
      <p:bldP spid="3" grpId="0"/>
      <p:bldP spid="22" grpId="0"/>
      <p:bldP spid="4" grpId="0" animBg="1"/>
      <p:bldP spid="2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571" y="-5344"/>
            <a:ext cx="7886700" cy="994172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SƠ ĐỒ TƯ DUY</a:t>
            </a:r>
            <a:endParaRPr lang="en-US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958" y="712381"/>
            <a:ext cx="8750595" cy="4431119"/>
          </a:xfrm>
          <a:prstGeom prst="rect">
            <a:avLst/>
          </a:prstGeom>
        </p:spPr>
      </p:pic>
      <p:pic>
        <p:nvPicPr>
          <p:cNvPr id="3" name="63525054505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67951" y="601931"/>
            <a:ext cx="220899" cy="2208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18583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00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hung7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"/>
            <a:ext cx="9144000" cy="5132367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75174" y="568153"/>
            <a:ext cx="7249885" cy="44627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n-US" sz="23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CÁCH THAO TÁC VỚI CÁC BÀI TẬP TƯƠNG TÁC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18941" y="1084313"/>
            <a:ext cx="7506118" cy="377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137160" bIns="137160"/>
          <a:lstStyle/>
          <a:p>
            <a:pPr algn="just" eaLnBrk="0" hangingPunct="0">
              <a:lnSpc>
                <a:spcPts val="2700"/>
              </a:lnSpc>
            </a:pPr>
            <a:r>
              <a:rPr lang="en-US" altLang="en-US" sz="2400" dirty="0">
                <a:solidFill>
                  <a:srgbClr val="0000CC"/>
                </a:solidFill>
                <a:cs typeface="Times New Roman" pitchFamily="18" charset="0"/>
              </a:rPr>
              <a:t>- </a:t>
            </a:r>
            <a:r>
              <a:rPr lang="en-US" altLang="en-US" sz="2400" dirty="0" err="1">
                <a:solidFill>
                  <a:srgbClr val="0000CC"/>
                </a:solidFill>
                <a:cs typeface="Times New Roman" pitchFamily="18" charset="0"/>
              </a:rPr>
              <a:t>Đối</a:t>
            </a:r>
            <a:r>
              <a:rPr lang="en-US" altLang="en-US" sz="24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cs typeface="Times New Roman" pitchFamily="18" charset="0"/>
              </a:rPr>
              <a:t>với</a:t>
            </a:r>
            <a:r>
              <a:rPr lang="en-US" altLang="en-US" sz="24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cs typeface="Times New Roman" pitchFamily="18" charset="0"/>
              </a:rPr>
              <a:t>các</a:t>
            </a:r>
            <a:r>
              <a:rPr lang="en-US" altLang="en-US" sz="24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cs typeface="Times New Roman" pitchFamily="18" charset="0"/>
              </a:rPr>
              <a:t>gói</a:t>
            </a:r>
            <a:r>
              <a:rPr lang="en-US" altLang="en-US" sz="24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cs typeface="Times New Roman" pitchFamily="18" charset="0"/>
              </a:rPr>
              <a:t>bài</a:t>
            </a:r>
            <a:r>
              <a:rPr lang="en-US" altLang="en-US" sz="24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cs typeface="Times New Roman" pitchFamily="18" charset="0"/>
              </a:rPr>
              <a:t>tập</a:t>
            </a:r>
            <a:r>
              <a:rPr lang="en-US" altLang="en-US" sz="24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cs typeface="Times New Roman" pitchFamily="18" charset="0"/>
              </a:rPr>
              <a:t>trắc</a:t>
            </a:r>
            <a:r>
              <a:rPr lang="en-US" altLang="en-US" sz="2400" dirty="0">
                <a:solidFill>
                  <a:srgbClr val="0000CC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CC"/>
                </a:solidFill>
                <a:cs typeface="Times New Roman" pitchFamily="18" charset="0"/>
              </a:rPr>
              <a:t>nghiệm</a:t>
            </a:r>
            <a:r>
              <a:rPr lang="en-US" altLang="en-US" sz="2400" dirty="0">
                <a:solidFill>
                  <a:srgbClr val="0000CC"/>
                </a:solidFill>
                <a:cs typeface="Times New Roman" pitchFamily="18" charset="0"/>
              </a:rPr>
              <a:t>, </a:t>
            </a:r>
            <a:r>
              <a:rPr lang="en-US" altLang="en-US" sz="2400" dirty="0" err="1" smtClean="0">
                <a:solidFill>
                  <a:srgbClr val="0000CC"/>
                </a:solidFill>
                <a:cs typeface="Times New Roman" pitchFamily="18" charset="0"/>
              </a:rPr>
              <a:t>tạ</a:t>
            </a:r>
            <a:r>
              <a:rPr lang="en-US" altLang="en-US" sz="2400" dirty="0" err="1" smtClean="0">
                <a:solidFill>
                  <a:srgbClr val="0000FF"/>
                </a:solidFill>
                <a:cs typeface="Times New Roman" pitchFamily="18" charset="0"/>
              </a:rPr>
              <a:t>i</a:t>
            </a:r>
            <a:r>
              <a:rPr lang="en-US" altLang="en-US" sz="2400" dirty="0" smtClean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mỗi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câu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hỏi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và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bài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tập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sẽ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có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smtClean="0">
                <a:solidFill>
                  <a:srgbClr val="0000FF"/>
                </a:solidFill>
                <a:cs typeface="Times New Roman" pitchFamily="18" charset="0"/>
              </a:rPr>
              <a:t>h</a:t>
            </a:r>
            <a:r>
              <a:rPr lang="vi-VN" altLang="en-US" sz="2400" dirty="0">
                <a:solidFill>
                  <a:srgbClr val="0000FF"/>
                </a:solidFill>
                <a:cs typeface="Times New Roman" pitchFamily="18" charset="0"/>
              </a:rPr>
              <a:t>ướng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dẫn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thao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tác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làm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và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kiểm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tra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kết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quả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.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Sau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khi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làm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bài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,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nhấn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vào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nút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smtClean="0">
                <a:solidFill>
                  <a:srgbClr val="0000FF"/>
                </a:solidFill>
                <a:cs typeface="Times New Roman" pitchFamily="18" charset="0"/>
              </a:rPr>
              <a:t>“</a:t>
            </a:r>
            <a:r>
              <a:rPr lang="en-US" altLang="en-US" sz="2400" b="1" dirty="0" err="1" smtClean="0">
                <a:solidFill>
                  <a:srgbClr val="FF0000"/>
                </a:solidFill>
                <a:cs typeface="Times New Roman" pitchFamily="18" charset="0"/>
              </a:rPr>
              <a:t>Gửi</a:t>
            </a:r>
            <a:r>
              <a:rPr lang="en-US" altLang="en-US" sz="2400" b="1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altLang="en-US" sz="2400" b="1" dirty="0" err="1" smtClean="0">
                <a:solidFill>
                  <a:srgbClr val="FF0000"/>
                </a:solidFill>
                <a:cs typeface="Times New Roman" pitchFamily="18" charset="0"/>
              </a:rPr>
              <a:t>đi</a:t>
            </a:r>
            <a:r>
              <a:rPr lang="en-US" altLang="en-US" sz="2400" dirty="0" smtClean="0">
                <a:solidFill>
                  <a:srgbClr val="0000FF"/>
                </a:solidFill>
                <a:cs typeface="Times New Roman" pitchFamily="18" charset="0"/>
              </a:rPr>
              <a:t>” </a:t>
            </a:r>
            <a:r>
              <a:rPr lang="vi-VN" altLang="en-US" sz="2400" dirty="0">
                <a:solidFill>
                  <a:srgbClr val="0000FF"/>
                </a:solidFill>
                <a:cs typeface="Times New Roman" pitchFamily="18" charset="0"/>
              </a:rPr>
              <a:t>để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kiểm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tra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sẽ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có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thông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báo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làm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vi-VN" altLang="en-US" sz="2400" dirty="0">
                <a:solidFill>
                  <a:srgbClr val="0000FF"/>
                </a:solidFill>
                <a:cs typeface="Times New Roman" pitchFamily="18" charset="0"/>
              </a:rPr>
              <a:t>đúng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hay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sai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,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nếu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xuất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hiện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thông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báo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làm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lại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thì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nhấn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vào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nút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“</a:t>
            </a:r>
            <a:r>
              <a:rPr lang="en-US" altLang="en-US" sz="2400" b="1" dirty="0" err="1">
                <a:solidFill>
                  <a:srgbClr val="FF0000"/>
                </a:solidFill>
                <a:cs typeface="Times New Roman" pitchFamily="18" charset="0"/>
              </a:rPr>
              <a:t>Thử</a:t>
            </a:r>
            <a:r>
              <a:rPr lang="en-US" alt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cs typeface="Times New Roman" pitchFamily="18" charset="0"/>
              </a:rPr>
              <a:t>lại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”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rồi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lặp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lại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thao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tác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nh</a:t>
            </a:r>
            <a:r>
              <a:rPr lang="vi-VN" altLang="en-US" sz="2400" dirty="0">
                <a:solidFill>
                  <a:srgbClr val="0000FF"/>
                </a:solidFill>
                <a:cs typeface="Times New Roman" pitchFamily="18" charset="0"/>
              </a:rPr>
              <a:t>ư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khi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làm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lần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thứ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nhất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.</a:t>
            </a:r>
          </a:p>
          <a:p>
            <a:pPr algn="just" eaLnBrk="0" hangingPunct="0">
              <a:lnSpc>
                <a:spcPts val="2700"/>
              </a:lnSpc>
            </a:pP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-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Sau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khi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hoàn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tất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gói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bài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tập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sẽ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xuất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hiện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thông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báo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vi-VN" altLang="en-US" sz="2400" dirty="0">
                <a:solidFill>
                  <a:srgbClr val="0000FF"/>
                </a:solidFill>
                <a:cs typeface="Times New Roman" pitchFamily="18" charset="0"/>
              </a:rPr>
              <a:t>đ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iểm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và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nhận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xét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, </a:t>
            </a:r>
            <a:r>
              <a:rPr lang="vi-VN" altLang="en-US" sz="2400" dirty="0">
                <a:solidFill>
                  <a:srgbClr val="0000FF"/>
                </a:solidFill>
                <a:cs typeface="Times New Roman" pitchFamily="18" charset="0"/>
              </a:rPr>
              <a:t>để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xem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lại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kết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quả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vi-VN" altLang="en-US" sz="2400" dirty="0">
                <a:solidFill>
                  <a:srgbClr val="0000FF"/>
                </a:solidFill>
                <a:cs typeface="Times New Roman" pitchFamily="18" charset="0"/>
              </a:rPr>
              <a:t>đã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làm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em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nhấn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nút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“</a:t>
            </a:r>
            <a:r>
              <a:rPr lang="en-US" altLang="en-US" sz="2400" b="1" dirty="0" err="1">
                <a:solidFill>
                  <a:srgbClr val="FF0000"/>
                </a:solidFill>
                <a:cs typeface="Times New Roman" pitchFamily="18" charset="0"/>
              </a:rPr>
              <a:t>Xem</a:t>
            </a:r>
            <a:r>
              <a:rPr lang="en-US" alt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cs typeface="Times New Roman" pitchFamily="18" charset="0"/>
              </a:rPr>
              <a:t>lại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”.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Để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học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tiếp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nhấn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nút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“</a:t>
            </a:r>
            <a:r>
              <a:rPr lang="en-US" altLang="en-US" sz="2400" b="1" dirty="0" err="1">
                <a:solidFill>
                  <a:srgbClr val="FF0000"/>
                </a:solidFill>
                <a:cs typeface="Times New Roman" pitchFamily="18" charset="0"/>
              </a:rPr>
              <a:t>Tiếp</a:t>
            </a:r>
            <a:r>
              <a:rPr lang="en-US" altLang="en-US" sz="2400" b="1" dirty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altLang="en-US" sz="2400" b="1" dirty="0" err="1">
                <a:solidFill>
                  <a:srgbClr val="FF0000"/>
                </a:solidFill>
                <a:cs typeface="Times New Roman" pitchFamily="18" charset="0"/>
              </a:rPr>
              <a:t>tục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” </a:t>
            </a:r>
            <a:r>
              <a:rPr lang="vi-VN" altLang="en-US" sz="2400" dirty="0">
                <a:solidFill>
                  <a:srgbClr val="0000FF"/>
                </a:solidFill>
                <a:cs typeface="Times New Roman" pitchFamily="18" charset="0"/>
              </a:rPr>
              <a:t>để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 qua </a:t>
            </a:r>
            <a:r>
              <a:rPr lang="en-US" altLang="en-US" sz="2400" dirty="0" err="1">
                <a:solidFill>
                  <a:srgbClr val="0000FF"/>
                </a:solidFill>
                <a:cs typeface="Times New Roman" pitchFamily="18" charset="0"/>
              </a:rPr>
              <a:t>trang</a:t>
            </a:r>
            <a:r>
              <a:rPr lang="en-US" altLang="en-US" sz="2400" dirty="0">
                <a:solidFill>
                  <a:srgbClr val="0000FF"/>
                </a:solidFill>
                <a:cs typeface="Times New Roman" pitchFamily="18" charset="0"/>
              </a:rPr>
              <a:t>.</a:t>
            </a:r>
          </a:p>
        </p:txBody>
      </p:sp>
      <p:pic>
        <p:nvPicPr>
          <p:cNvPr id="5" name="Nhac khong loi 20 giay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829452" y="4642337"/>
            <a:ext cx="352147" cy="35214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57568824"/>
      </p:ext>
    </p:extLst>
  </p:cSld>
  <p:clrMapOvr>
    <a:masterClrMapping/>
  </p:clrMapOvr>
  <p:transition spd="slow" advTm="47256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3052" y="1028700"/>
            <a:ext cx="5888831" cy="1371600"/>
          </a:xfrm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43050" y="2421731"/>
            <a:ext cx="5891213" cy="1314450"/>
          </a:xfrm>
        </p:spPr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87736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2055" name="WordArt 10"/>
          <p:cNvSpPr>
            <a:spLocks noChangeArrowheads="1" noChangeShapeType="1" noTextEdit="1"/>
          </p:cNvSpPr>
          <p:nvPr/>
        </p:nvSpPr>
        <p:spPr bwMode="auto">
          <a:xfrm>
            <a:off x="1961874" y="192881"/>
            <a:ext cx="531495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en-US" sz="2700" kern="10" dirty="0">
                <a:ln w="190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TÀI LIỆU THAM KHẢO</a:t>
            </a:r>
          </a:p>
        </p:txBody>
      </p:sp>
      <p:sp>
        <p:nvSpPr>
          <p:cNvPr id="2058" name="WordArt 12"/>
          <p:cNvSpPr>
            <a:spLocks noChangeArrowheads="1" noChangeShapeType="1" noTextEdit="1"/>
          </p:cNvSpPr>
          <p:nvPr/>
        </p:nvSpPr>
        <p:spPr bwMode="auto">
          <a:xfrm>
            <a:off x="1943100" y="3714750"/>
            <a:ext cx="3657600" cy="228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endParaRPr lang="en-US" sz="2700" b="1" kern="1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00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41642" y="821531"/>
            <a:ext cx="72607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5763" indent="-385763">
              <a:lnSpc>
                <a:spcPct val="150000"/>
              </a:lnSpc>
              <a:buAutoNum type="arabicPeriod"/>
            </a:pPr>
            <a:r>
              <a:rPr lang="en-US" sz="2400" dirty="0" err="1">
                <a:solidFill>
                  <a:srgbClr val="000066"/>
                </a:solidFill>
              </a:rPr>
              <a:t>Phần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mềm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ghép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ảnh</a:t>
            </a:r>
            <a:r>
              <a:rPr lang="en-US" sz="2400" dirty="0">
                <a:solidFill>
                  <a:srgbClr val="000066"/>
                </a:solidFill>
              </a:rPr>
              <a:t>, </a:t>
            </a:r>
            <a:r>
              <a:rPr lang="en-US" sz="2400" dirty="0" err="1">
                <a:solidFill>
                  <a:srgbClr val="000066"/>
                </a:solidFill>
              </a:rPr>
              <a:t>ghép</a:t>
            </a:r>
            <a:r>
              <a:rPr lang="en-US" sz="2400" dirty="0">
                <a:solidFill>
                  <a:srgbClr val="000066"/>
                </a:solidFill>
              </a:rPr>
              <a:t> video: </a:t>
            </a:r>
            <a:r>
              <a:rPr lang="en-US" sz="2400" dirty="0" err="1">
                <a:solidFill>
                  <a:srgbClr val="000066"/>
                </a:solidFill>
              </a:rPr>
              <a:t>Camtasia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smtClean="0">
                <a:solidFill>
                  <a:srgbClr val="000066"/>
                </a:solidFill>
              </a:rPr>
              <a:t>9, </a:t>
            </a:r>
            <a:r>
              <a:rPr lang="en-US" sz="2400" dirty="0" err="1" smtClean="0">
                <a:solidFill>
                  <a:srgbClr val="000066"/>
                </a:solidFill>
              </a:rPr>
              <a:t>Capcut</a:t>
            </a:r>
            <a:endParaRPr lang="en-US" sz="2400" dirty="0">
              <a:solidFill>
                <a:srgbClr val="000066"/>
              </a:solidFill>
            </a:endParaRPr>
          </a:p>
          <a:p>
            <a:pPr marL="385763" indent="-385763">
              <a:lnSpc>
                <a:spcPct val="150000"/>
              </a:lnSpc>
              <a:buAutoNum type="arabicPeriod"/>
            </a:pPr>
            <a:r>
              <a:rPr lang="en-US" sz="2400" dirty="0" err="1">
                <a:solidFill>
                  <a:srgbClr val="000066"/>
                </a:solidFill>
              </a:rPr>
              <a:t>Phần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mềm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đổi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đuôi</a:t>
            </a:r>
            <a:r>
              <a:rPr lang="en-US" sz="2400" dirty="0">
                <a:solidFill>
                  <a:srgbClr val="000066"/>
                </a:solidFill>
              </a:rPr>
              <a:t>, </a:t>
            </a:r>
            <a:r>
              <a:rPr lang="en-US" sz="2400" dirty="0" err="1">
                <a:solidFill>
                  <a:srgbClr val="000066"/>
                </a:solidFill>
              </a:rPr>
              <a:t>cắt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xóa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và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chỉnh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màu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cho</a:t>
            </a:r>
            <a:r>
              <a:rPr lang="en-US" sz="2400" dirty="0">
                <a:solidFill>
                  <a:srgbClr val="000066"/>
                </a:solidFill>
              </a:rPr>
              <a:t> video: Video Converter Factory pro</a:t>
            </a:r>
          </a:p>
          <a:p>
            <a:pPr marL="385763" indent="-385763">
              <a:lnSpc>
                <a:spcPct val="150000"/>
              </a:lnSpc>
              <a:buAutoNum type="arabicPeriod"/>
            </a:pPr>
            <a:r>
              <a:rPr lang="en-US" sz="2400" dirty="0" err="1">
                <a:solidFill>
                  <a:srgbClr val="000066"/>
                </a:solidFill>
              </a:rPr>
              <a:t>Phần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mềm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hỗ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trợ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thiết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kế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bài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giảng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Elearning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Ispring</a:t>
            </a:r>
            <a:r>
              <a:rPr lang="en-US" sz="2400" dirty="0">
                <a:solidFill>
                  <a:srgbClr val="000066"/>
                </a:solidFill>
              </a:rPr>
              <a:t> Suite 9 </a:t>
            </a:r>
            <a:r>
              <a:rPr lang="en-US" sz="2400" dirty="0" err="1">
                <a:solidFill>
                  <a:srgbClr val="000066"/>
                </a:solidFill>
              </a:rPr>
              <a:t>đóng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gói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theo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chuẩn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smtClean="0">
                <a:solidFill>
                  <a:srgbClr val="000066"/>
                </a:solidFill>
              </a:rPr>
              <a:t>HTML5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000066"/>
                </a:solidFill>
              </a:rPr>
              <a:t>4. </a:t>
            </a:r>
            <a:r>
              <a:rPr lang="en-US" sz="2400" dirty="0" err="1" smtClean="0">
                <a:solidFill>
                  <a:srgbClr val="000066"/>
                </a:solidFill>
              </a:rPr>
              <a:t>Phần</a:t>
            </a:r>
            <a:r>
              <a:rPr lang="en-US" sz="2400" dirty="0" smtClean="0">
                <a:solidFill>
                  <a:srgbClr val="000066"/>
                </a:solidFill>
              </a:rPr>
              <a:t> </a:t>
            </a:r>
            <a:r>
              <a:rPr lang="en-US" sz="2400" dirty="0" err="1" smtClean="0">
                <a:solidFill>
                  <a:srgbClr val="000066"/>
                </a:solidFill>
              </a:rPr>
              <a:t>mềm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 smtClean="0">
                <a:solidFill>
                  <a:srgbClr val="000066"/>
                </a:solidFill>
              </a:rPr>
              <a:t>vẽ</a:t>
            </a:r>
            <a:r>
              <a:rPr lang="en-US" sz="2400" dirty="0" smtClean="0">
                <a:solidFill>
                  <a:srgbClr val="000066"/>
                </a:solidFill>
              </a:rPr>
              <a:t> </a:t>
            </a:r>
            <a:r>
              <a:rPr lang="en-US" sz="2400" dirty="0" err="1" smtClean="0">
                <a:solidFill>
                  <a:srgbClr val="000066"/>
                </a:solidFill>
              </a:rPr>
              <a:t>sơ</a:t>
            </a:r>
            <a:r>
              <a:rPr lang="en-US" sz="2400" dirty="0" smtClean="0">
                <a:solidFill>
                  <a:srgbClr val="000066"/>
                </a:solidFill>
              </a:rPr>
              <a:t> </a:t>
            </a:r>
            <a:r>
              <a:rPr lang="en-US" sz="2400" dirty="0" err="1" smtClean="0">
                <a:solidFill>
                  <a:srgbClr val="000066"/>
                </a:solidFill>
              </a:rPr>
              <a:t>đồ</a:t>
            </a:r>
            <a:r>
              <a:rPr lang="en-US" sz="2400" dirty="0" smtClean="0">
                <a:solidFill>
                  <a:srgbClr val="000066"/>
                </a:solidFill>
              </a:rPr>
              <a:t> </a:t>
            </a:r>
            <a:r>
              <a:rPr lang="en-US" sz="2400" dirty="0" err="1" smtClean="0">
                <a:solidFill>
                  <a:srgbClr val="000066"/>
                </a:solidFill>
              </a:rPr>
              <a:t>tư</a:t>
            </a:r>
            <a:r>
              <a:rPr lang="en-US" sz="2400" dirty="0" smtClean="0">
                <a:solidFill>
                  <a:srgbClr val="000066"/>
                </a:solidFill>
              </a:rPr>
              <a:t> </a:t>
            </a:r>
            <a:r>
              <a:rPr lang="en-US" sz="2400" dirty="0" err="1" smtClean="0">
                <a:solidFill>
                  <a:srgbClr val="000066"/>
                </a:solidFill>
              </a:rPr>
              <a:t>duy</a:t>
            </a:r>
            <a:r>
              <a:rPr lang="en-US" sz="2400" dirty="0" smtClean="0">
                <a:solidFill>
                  <a:srgbClr val="000066"/>
                </a:solidFill>
              </a:rPr>
              <a:t> </a:t>
            </a:r>
            <a:r>
              <a:rPr lang="en-US" sz="2400" dirty="0" err="1" smtClean="0">
                <a:solidFill>
                  <a:srgbClr val="000066"/>
                </a:solidFill>
              </a:rPr>
              <a:t>iMindMap</a:t>
            </a:r>
            <a:r>
              <a:rPr lang="en-US" sz="2400" dirty="0" smtClean="0">
                <a:solidFill>
                  <a:srgbClr val="000066"/>
                </a:solidFill>
              </a:rPr>
              <a:t> 8</a:t>
            </a:r>
            <a:endParaRPr lang="en-US" sz="2400" dirty="0">
              <a:solidFill>
                <a:srgbClr val="000066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000066"/>
                </a:solidFill>
              </a:rPr>
              <a:t>5. </a:t>
            </a:r>
            <a:r>
              <a:rPr lang="en-US" sz="2400" dirty="0" err="1" smtClean="0">
                <a:solidFill>
                  <a:srgbClr val="000066"/>
                </a:solidFill>
              </a:rPr>
              <a:t>Sách</a:t>
            </a:r>
            <a:r>
              <a:rPr lang="en-US" sz="2400" dirty="0" smtClean="0">
                <a:solidFill>
                  <a:srgbClr val="000066"/>
                </a:solidFill>
              </a:rPr>
              <a:t> </a:t>
            </a:r>
            <a:r>
              <a:rPr lang="en-US" sz="2400" dirty="0" err="1">
                <a:solidFill>
                  <a:srgbClr val="000066"/>
                </a:solidFill>
              </a:rPr>
              <a:t>giáo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err="1" smtClean="0">
                <a:solidFill>
                  <a:srgbClr val="000066"/>
                </a:solidFill>
              </a:rPr>
              <a:t>khoa</a:t>
            </a:r>
            <a:r>
              <a:rPr lang="en-US" sz="2400" dirty="0" smtClean="0">
                <a:solidFill>
                  <a:srgbClr val="000066"/>
                </a:solidFill>
              </a:rPr>
              <a:t>, </a:t>
            </a:r>
            <a:r>
              <a:rPr lang="en-US" sz="2400" dirty="0" err="1" smtClean="0">
                <a:solidFill>
                  <a:srgbClr val="000066"/>
                </a:solidFill>
              </a:rPr>
              <a:t>sách</a:t>
            </a:r>
            <a:r>
              <a:rPr lang="en-US" sz="2400" dirty="0" smtClean="0">
                <a:solidFill>
                  <a:srgbClr val="000066"/>
                </a:solidFill>
              </a:rPr>
              <a:t> </a:t>
            </a:r>
            <a:r>
              <a:rPr lang="en-US" sz="2400" dirty="0" err="1" smtClean="0">
                <a:solidFill>
                  <a:srgbClr val="000066"/>
                </a:solidFill>
              </a:rPr>
              <a:t>bài</a:t>
            </a:r>
            <a:r>
              <a:rPr lang="en-US" sz="2400" dirty="0" smtClean="0">
                <a:solidFill>
                  <a:srgbClr val="000066"/>
                </a:solidFill>
              </a:rPr>
              <a:t> </a:t>
            </a:r>
            <a:r>
              <a:rPr lang="en-US" sz="2400" dirty="0" err="1" smtClean="0">
                <a:solidFill>
                  <a:srgbClr val="000066"/>
                </a:solidFill>
              </a:rPr>
              <a:t>tập</a:t>
            </a:r>
            <a:r>
              <a:rPr lang="en-US" sz="2400" dirty="0" smtClean="0">
                <a:solidFill>
                  <a:srgbClr val="000066"/>
                </a:solidFill>
              </a:rPr>
              <a:t> Tin </a:t>
            </a:r>
            <a:r>
              <a:rPr lang="en-US" sz="2400" dirty="0" err="1">
                <a:solidFill>
                  <a:srgbClr val="000066"/>
                </a:solidFill>
              </a:rPr>
              <a:t>học</a:t>
            </a:r>
            <a:r>
              <a:rPr lang="en-US" sz="2400" dirty="0">
                <a:solidFill>
                  <a:srgbClr val="000066"/>
                </a:solidFill>
              </a:rPr>
              <a:t> </a:t>
            </a:r>
            <a:r>
              <a:rPr lang="en-US" sz="2400" dirty="0" smtClean="0">
                <a:solidFill>
                  <a:srgbClr val="000066"/>
                </a:solidFill>
              </a:rPr>
              <a:t>6- </a:t>
            </a:r>
            <a:r>
              <a:rPr lang="en-US" sz="2400" dirty="0" err="1" smtClean="0">
                <a:solidFill>
                  <a:srgbClr val="000066"/>
                </a:solidFill>
              </a:rPr>
              <a:t>Kết</a:t>
            </a:r>
            <a:r>
              <a:rPr lang="en-US" sz="2400" dirty="0" smtClean="0">
                <a:solidFill>
                  <a:srgbClr val="000066"/>
                </a:solidFill>
              </a:rPr>
              <a:t> </a:t>
            </a:r>
            <a:r>
              <a:rPr lang="en-US" sz="2400" dirty="0" err="1" smtClean="0">
                <a:solidFill>
                  <a:srgbClr val="000066"/>
                </a:solidFill>
              </a:rPr>
              <a:t>nối</a:t>
            </a:r>
            <a:r>
              <a:rPr lang="en-US" sz="2400" dirty="0" smtClean="0">
                <a:solidFill>
                  <a:srgbClr val="000066"/>
                </a:solidFill>
              </a:rPr>
              <a:t> tri </a:t>
            </a:r>
            <a:r>
              <a:rPr lang="en-US" sz="2400" dirty="0" err="1" smtClean="0">
                <a:solidFill>
                  <a:srgbClr val="000066"/>
                </a:solidFill>
              </a:rPr>
              <a:t>thức</a:t>
            </a:r>
            <a:endParaRPr lang="en-US" sz="2400" dirty="0">
              <a:solidFill>
                <a:srgbClr val="000066"/>
              </a:solidFill>
            </a:endParaRPr>
          </a:p>
        </p:txBody>
      </p:sp>
      <p:pic>
        <p:nvPicPr>
          <p:cNvPr id="3" name="Nhac nen phong canh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80241" y="4977992"/>
            <a:ext cx="220459" cy="2204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854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6002">
        <p:fade/>
      </p:transition>
    </mc:Choice>
    <mc:Fallback xmlns="">
      <p:transition spd="med" advTm="260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055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1135461" y="2571750"/>
            <a:ext cx="6834572" cy="225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30000"/>
              </a:lnSpc>
              <a:buClr>
                <a:srgbClr val="0BD0D9"/>
              </a:buClr>
              <a:buSzPct val="95000"/>
              <a:buFont typeface="Wingdings" pitchFamily="2" charset="2"/>
              <a:buChar char="Ø"/>
            </a:pP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1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Võ</a:t>
            </a:r>
            <a:r>
              <a:rPr lang="en-US" sz="1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1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Thúy</a:t>
            </a:r>
            <a:r>
              <a:rPr lang="en-US" sz="1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Hường</a:t>
            </a:r>
            <a:endParaRPr lang="en-US" sz="18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30000"/>
              </a:lnSpc>
              <a:buClr>
                <a:srgbClr val="0BD0D9"/>
              </a:buClr>
              <a:buSzPct val="95000"/>
              <a:buFont typeface="Wingdings" pitchFamily="2" charset="2"/>
              <a:buChar char="Ø"/>
            </a:pP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Email: </a:t>
            </a:r>
            <a:r>
              <a:rPr lang="en-US" sz="1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thcs.ta.vtthuong@dongtrieu.edu.vn</a:t>
            </a:r>
          </a:p>
          <a:p>
            <a:pPr eaLnBrk="1" hangingPunct="1">
              <a:lnSpc>
                <a:spcPct val="130000"/>
              </a:lnSpc>
              <a:buClr>
                <a:srgbClr val="0BD0D9"/>
              </a:buClr>
              <a:buSzPct val="95000"/>
              <a:buFont typeface="Wingdings" pitchFamily="2" charset="2"/>
              <a:buChar char="Ø"/>
            </a:pPr>
            <a:r>
              <a:rPr lang="en-US" sz="1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1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sz="1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1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sz="1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 0962.325.920</a:t>
            </a:r>
          </a:p>
          <a:p>
            <a:pPr eaLnBrk="1" hangingPunct="1">
              <a:lnSpc>
                <a:spcPct val="130000"/>
              </a:lnSpc>
              <a:buClr>
                <a:srgbClr val="0BD0D9"/>
              </a:buClr>
              <a:buSzPct val="95000"/>
              <a:buFont typeface="Wingdings" pitchFamily="2" charset="2"/>
              <a:buChar char="Ø"/>
            </a:pPr>
            <a:r>
              <a:rPr lang="en-US" sz="1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THCS </a:t>
            </a:r>
            <a:r>
              <a:rPr lang="en-US" sz="1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Tràng</a:t>
            </a:r>
            <a:r>
              <a:rPr lang="en-US" sz="1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An</a:t>
            </a:r>
            <a:endParaRPr lang="en-US" sz="18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30000"/>
              </a:lnSpc>
              <a:buClr>
                <a:srgbClr val="0BD0D9"/>
              </a:buClr>
              <a:buSzPct val="95000"/>
              <a:buFont typeface="Wingdings" pitchFamily="2" charset="2"/>
              <a:buChar char="Ø"/>
            </a:pP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Tràng</a:t>
            </a:r>
            <a:r>
              <a:rPr lang="en-US" sz="1800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An- </a:t>
            </a:r>
            <a:r>
              <a:rPr lang="en-US" sz="1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1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Tỉnh</a:t>
            </a: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Quảng</a:t>
            </a:r>
            <a:r>
              <a:rPr lang="en-US" sz="1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Ninh</a:t>
            </a:r>
            <a:endParaRPr lang="en-US" sz="18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30000"/>
              </a:lnSpc>
              <a:buClr>
                <a:srgbClr val="0BD0D9"/>
              </a:buClr>
              <a:buSzPct val="95000"/>
            </a:pPr>
            <a:endParaRPr lang="en-US" sz="1800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750" y="97632"/>
            <a:ext cx="5772150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3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LỜI CẢM ƠN</a:t>
            </a:r>
          </a:p>
        </p:txBody>
      </p:sp>
      <p:sp>
        <p:nvSpPr>
          <p:cNvPr id="18439" name="TextBox 4"/>
          <p:cNvSpPr txBox="1">
            <a:spLocks noChangeArrowheads="1"/>
          </p:cNvSpPr>
          <p:nvPr/>
        </p:nvSpPr>
        <p:spPr bwMode="auto">
          <a:xfrm>
            <a:off x="1014885" y="640393"/>
            <a:ext cx="6971524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18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1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gửi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ơn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PGD &amp; ĐT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Triều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ơn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Ban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giám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THCS </a:t>
            </a:r>
            <a:r>
              <a:rPr lang="en-US" sz="18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Tràng</a:t>
            </a:r>
            <a:r>
              <a:rPr lang="en-US" sz="1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An </a:t>
            </a:r>
            <a:r>
              <a:rPr lang="en-US" sz="18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1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lnSpc>
                <a:spcPct val="130000"/>
              </a:lnSpc>
            </a:pPr>
            <a:r>
              <a:rPr lang="en-US" sz="1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1800" dirty="0" err="1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18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mong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dirty="0" err="1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18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" name="nhacs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024175" y="4672274"/>
            <a:ext cx="304800" cy="30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68652866"/>
      </p:ext>
    </p:extLst>
  </p:cSld>
  <p:clrMapOvr>
    <a:masterClrMapping/>
  </p:clrMapOvr>
  <p:transition spd="slow" advTm="21936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18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437" grpId="0"/>
      <p:bldP spid="7" grpId="0"/>
      <p:bldP spid="1843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827"/>
            <a:ext cx="9244485" cy="517632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24813" y="2110085"/>
            <a:ext cx="5094408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Xin </a:t>
            </a:r>
            <a:r>
              <a:rPr lang="en-US" sz="3200" b="1" dirty="0" err="1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chân</a:t>
            </a:r>
            <a:r>
              <a:rPr lang="en-US" sz="3200" b="1" dirty="0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thành</a:t>
            </a:r>
            <a:r>
              <a:rPr lang="en-US" sz="3200" b="1" dirty="0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cảm</a:t>
            </a:r>
            <a:r>
              <a:rPr lang="en-US" sz="3200" b="1" dirty="0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ơn</a:t>
            </a:r>
            <a:endParaRPr lang="en-US" sz="3200" b="1" dirty="0" smtClean="0">
              <a:ln w="3810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sz="3200" b="1" dirty="0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thầy</a:t>
            </a:r>
            <a:r>
              <a:rPr lang="en-US" sz="3200" b="1" dirty="0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cô</a:t>
            </a:r>
            <a:r>
              <a:rPr lang="en-US" sz="3200" b="1" dirty="0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và</a:t>
            </a:r>
            <a:r>
              <a:rPr lang="en-US" sz="3200" b="1" dirty="0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các</a:t>
            </a:r>
            <a:r>
              <a:rPr lang="en-US" sz="3200" b="1" dirty="0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em</a:t>
            </a:r>
            <a:r>
              <a:rPr lang="en-US" sz="3200" b="1" dirty="0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cùng</a:t>
            </a:r>
            <a:r>
              <a:rPr lang="en-US" sz="3200" b="1" dirty="0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sz="3200" b="1" dirty="0" err="1" smtClean="0">
                <a:ln w="3810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nghe</a:t>
            </a:r>
            <a:endParaRPr lang="en-US" sz="3200" b="1" dirty="0" smtClean="0">
              <a:ln w="3810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Tieng vo tay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61232" y="3678998"/>
            <a:ext cx="324269" cy="3242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2179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0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 ao-chuan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960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品 11">
            <a:extLst>
              <a:ext uri="{FF2B5EF4-FFF2-40B4-BE49-F238E27FC236}">
                <a16:creationId xmlns:a16="http://schemas.microsoft.com/office/drawing/2014/main" xmlns="" id="{2EE64B87-38F6-481E-BF02-DBD2B7BF6746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 flipV="1">
            <a:off x="457200" y="758746"/>
            <a:ext cx="8485635" cy="43583"/>
          </a:xfrm>
          <a:prstGeom prst="line">
            <a:avLst/>
          </a:prstGeom>
          <a:noFill/>
          <a:ln w="6350" cap="flat" cmpd="sng" algn="ctr">
            <a:solidFill>
              <a:srgbClr val="6DC1B5"/>
            </a:solidFill>
            <a:prstDash val="solid"/>
            <a:miter lim="800000"/>
          </a:ln>
          <a:effectLst/>
        </p:spPr>
      </p:cxnSp>
      <p:pic>
        <p:nvPicPr>
          <p:cNvPr id="9" name="图片 11">
            <a:extLst>
              <a:ext uri="{FF2B5EF4-FFF2-40B4-BE49-F238E27FC236}">
                <a16:creationId xmlns:a16="http://schemas.microsoft.com/office/drawing/2014/main" xmlns="" id="{4E7DFA10-70C6-4944-BB45-3A5BA07D6A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66269" cy="514349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304429" y="2095423"/>
            <a:ext cx="408958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n-US" altLang="zh-CN" sz="5400" dirty="0" smtClean="0">
                <a:solidFill>
                  <a:srgbClr val="C00000"/>
                </a:solidFill>
                <a:latin typeface="Times New Roman" panose="02020603050405020304" pitchFamily="18" charset="0"/>
                <a:ea typeface="字魂36号-正文宋楷" panose="02000000000000000000" pitchFamily="2" charset="-122"/>
                <a:cs typeface="Times New Roman" panose="02020603050405020304" pitchFamily="18" charset="0"/>
              </a:rPr>
              <a:t>KHỞI ĐỘNG</a:t>
            </a:r>
            <a:endParaRPr lang="zh-CN" altLang="en-US" sz="5400" dirty="0">
              <a:solidFill>
                <a:srgbClr val="C00000"/>
              </a:solidFill>
              <a:latin typeface="Times New Roman" panose="02020603050405020304" pitchFamily="18" charset="0"/>
              <a:ea typeface="字魂36号-正文宋楷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9040" y="3459383"/>
            <a:ext cx="4101537" cy="10987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745817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品 11">
            <a:extLst>
              <a:ext uri="{FF2B5EF4-FFF2-40B4-BE49-F238E27FC236}">
                <a16:creationId xmlns:a16="http://schemas.microsoft.com/office/drawing/2014/main" xmlns="" id="{2EE64B87-38F6-481E-BF02-DBD2B7BF6746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 flipV="1">
            <a:off x="457200" y="758746"/>
            <a:ext cx="8485635" cy="43583"/>
          </a:xfrm>
          <a:prstGeom prst="line">
            <a:avLst/>
          </a:prstGeom>
          <a:noFill/>
          <a:ln w="6350" cap="flat" cmpd="sng" algn="ctr">
            <a:solidFill>
              <a:srgbClr val="6DC1B5"/>
            </a:solidFill>
            <a:prstDash val="solid"/>
            <a:miter lim="800000"/>
          </a:ln>
          <a:effectLst/>
        </p:spPr>
      </p:cxnSp>
      <p:pic>
        <p:nvPicPr>
          <p:cNvPr id="9" name="图片 11">
            <a:extLst>
              <a:ext uri="{FF2B5EF4-FFF2-40B4-BE49-F238E27FC236}">
                <a16:creationId xmlns:a16="http://schemas.microsoft.com/office/drawing/2014/main" xmlns="" id="{4E7DFA10-70C6-4944-BB45-3A5BA07D6A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60" y="-130629"/>
            <a:ext cx="9120040" cy="514349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13342" y="743575"/>
            <a:ext cx="69241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cuộc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sống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hằng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ngày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nhìn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thấy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xung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quanh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em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endParaRPr lang="en-US" sz="2400" b="1" dirty="0">
              <a:solidFill>
                <a:srgbClr val="B7471F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87" y="682352"/>
            <a:ext cx="748687" cy="8952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1" y="1727879"/>
            <a:ext cx="941500" cy="941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1960907" y="1589743"/>
            <a:ext cx="60290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chim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hót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cộ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…</a:t>
            </a:r>
            <a:endParaRPr lang="en-US" sz="2400" dirty="0">
              <a:solidFill>
                <a:srgbClr val="002060"/>
              </a:solidFill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2" y="2815264"/>
            <a:ext cx="727048" cy="82223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640839" y="2824250"/>
            <a:ext cx="6669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b="1" dirty="0">
                <a:solidFill>
                  <a:srgbClr val="B7471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sz="2400" b="1" dirty="0">
              <a:solidFill>
                <a:srgbClr val="B7471F"/>
              </a:solidFill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60907" y="3689425"/>
            <a:ext cx="61599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phận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giác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não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2400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effectLst/>
              <a:latin typeface="VNI-Time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911" y="3652674"/>
            <a:ext cx="941500" cy="941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25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3">
            <a:extLst>
              <a:ext uri="{FF2B5EF4-FFF2-40B4-BE49-F238E27FC236}">
                <a16:creationId xmlns:a16="http://schemas.microsoft.com/office/drawing/2014/main" xmlns="" id="{721CD97C-FF2E-CD24-927A-6D57FD2BD4E7}"/>
              </a:ext>
            </a:extLst>
          </p:cNvPr>
          <p:cNvSpPr>
            <a:spLocks noChangeArrowheads="1"/>
          </p:cNvSpPr>
          <p:nvPr/>
        </p:nvSpPr>
        <p:spPr bwMode="gray">
          <a:xfrm>
            <a:off x="-1" y="1660672"/>
            <a:ext cx="2813539" cy="2700314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solidFill>
            <a:srgbClr val="0033CC"/>
          </a:solidFill>
          <a:ln>
            <a:solidFill>
              <a:srgbClr val="FF0000"/>
            </a:solidFill>
          </a:ln>
          <a:effectLst/>
          <a:extLst/>
        </p:spPr>
        <p:txBody>
          <a:bodyPr wrap="none" anchor="ctr"/>
          <a:lstStyle/>
          <a:p>
            <a:pPr algn="ctr" eaLnBrk="0" hangingPunct="0">
              <a:defRPr/>
            </a:pPr>
            <a:endParaRPr lang="en-US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14" name="Circle: Hollow 3">
            <a:extLst>
              <a:ext uri="{FF2B5EF4-FFF2-40B4-BE49-F238E27FC236}">
                <a16:creationId xmlns:a16="http://schemas.microsoft.com/office/drawing/2014/main" xmlns="" id="{05F76480-C48C-0021-C9CF-2BF59B38D3DA}"/>
              </a:ext>
            </a:extLst>
          </p:cNvPr>
          <p:cNvSpPr/>
          <p:nvPr/>
        </p:nvSpPr>
        <p:spPr bwMode="auto">
          <a:xfrm>
            <a:off x="2296606" y="1710912"/>
            <a:ext cx="777876" cy="762000"/>
          </a:xfrm>
          <a:prstGeom prst="donut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dirty="0">
                <a:latin typeface="Verdana" pitchFamily="34" charset="0"/>
              </a:rPr>
              <a:t>1</a:t>
            </a:r>
            <a:endParaRPr lang="en-US" dirty="0">
              <a:latin typeface="Verdana" pitchFamily="34" charset="0"/>
            </a:endParaRPr>
          </a:p>
        </p:txBody>
      </p:sp>
      <p:sp>
        <p:nvSpPr>
          <p:cNvPr id="2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97095" y="110423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3" name="品 11">
            <a:extLst>
              <a:ext uri="{FF2B5EF4-FFF2-40B4-BE49-F238E27FC236}">
                <a16:creationId xmlns:a16="http://schemas.microsoft.com/office/drawing/2014/main" xmlns="" id="{2EE64B87-38F6-481E-BF02-DBD2B7BF6746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 flipV="1">
            <a:off x="457200" y="758746"/>
            <a:ext cx="8485635" cy="43583"/>
          </a:xfrm>
          <a:prstGeom prst="line">
            <a:avLst/>
          </a:prstGeom>
          <a:noFill/>
          <a:ln w="6350" cap="flat" cmpd="sng" algn="ctr">
            <a:solidFill>
              <a:srgbClr val="6DC1B5"/>
            </a:solidFill>
            <a:prstDash val="solid"/>
            <a:miter lim="800000"/>
          </a:ln>
          <a:effectLst/>
        </p:spPr>
      </p:cxnSp>
      <p:sp>
        <p:nvSpPr>
          <p:cNvPr id="11" name="AutoShape 5">
            <a:extLst>
              <a:ext uri="{FF2B5EF4-FFF2-40B4-BE49-F238E27FC236}">
                <a16:creationId xmlns:a16="http://schemas.microsoft.com/office/drawing/2014/main" xmlns="" id="{533B913E-F1BD-15A5-F0EE-8AFB2E957C70}"/>
              </a:ext>
            </a:extLst>
          </p:cNvPr>
          <p:cNvSpPr>
            <a:spLocks noChangeArrowheads="1"/>
          </p:cNvSpPr>
          <p:nvPr/>
        </p:nvSpPr>
        <p:spPr bwMode="gray">
          <a:xfrm>
            <a:off x="3099492" y="1558512"/>
            <a:ext cx="5569682" cy="1067364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2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endParaRPr lang="en-US" sz="2800" b="1" i="1" dirty="0">
              <a:solidFill>
                <a:srgbClr val="0A206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AutoShape 5">
            <a:extLst>
              <a:ext uri="{FF2B5EF4-FFF2-40B4-BE49-F238E27FC236}">
                <a16:creationId xmlns:a16="http://schemas.microsoft.com/office/drawing/2014/main" xmlns="" id="{E9AE77C1-6914-B103-AB5E-7B32419F3855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87206" y="3100034"/>
            <a:ext cx="5381967" cy="1067364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2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endParaRPr lang="en-US" sz="2800" b="1" i="1" dirty="0">
              <a:solidFill>
                <a:srgbClr val="0A206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Circle: Hollow 5">
            <a:extLst>
              <a:ext uri="{FF2B5EF4-FFF2-40B4-BE49-F238E27FC236}">
                <a16:creationId xmlns:a16="http://schemas.microsoft.com/office/drawing/2014/main" xmlns="" id="{40B153F5-AABE-013E-F9A2-191151A065D3}"/>
              </a:ext>
            </a:extLst>
          </p:cNvPr>
          <p:cNvSpPr/>
          <p:nvPr/>
        </p:nvSpPr>
        <p:spPr bwMode="auto">
          <a:xfrm>
            <a:off x="2484320" y="3252434"/>
            <a:ext cx="777876" cy="762000"/>
          </a:xfrm>
          <a:prstGeom prst="donut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dirty="0">
                <a:latin typeface="Verdana" pitchFamily="34" charset="0"/>
              </a:rPr>
              <a:t>2</a:t>
            </a:r>
            <a:endParaRPr lang="en-US" dirty="0">
              <a:latin typeface="Verdana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60884948-F2F3-AD35-3B42-A84B8CD36DF6}"/>
              </a:ext>
            </a:extLst>
          </p:cNvPr>
          <p:cNvSpPr txBox="1"/>
          <p:nvPr/>
        </p:nvSpPr>
        <p:spPr>
          <a:xfrm>
            <a:off x="495163" y="2261786"/>
            <a:ext cx="186776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vi-VN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NỘI DUNG</a:t>
            </a:r>
            <a:endParaRPr lang="en-US" sz="4400" b="1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876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4" grpId="0" animBg="1"/>
      <p:bldP spid="2" grpId="0"/>
      <p:bldP spid="11" grpId="0" animBg="1"/>
      <p:bldP spid="15" grpId="0" animBg="1"/>
      <p:bldP spid="16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5">
            <a:extLst>
              <a:ext uri="{FF2B5EF4-FFF2-40B4-BE49-F238E27FC236}">
                <a16:creationId xmlns:a16="http://schemas.microsoft.com/office/drawing/2014/main" xmlns="" id="{533B913E-F1BD-15A5-F0EE-8AFB2E957C70}"/>
              </a:ext>
            </a:extLst>
          </p:cNvPr>
          <p:cNvSpPr>
            <a:spLocks noChangeArrowheads="1"/>
          </p:cNvSpPr>
          <p:nvPr/>
        </p:nvSpPr>
        <p:spPr bwMode="gray">
          <a:xfrm>
            <a:off x="1148072" y="1231942"/>
            <a:ext cx="7069533" cy="762001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just" eaLnBrk="0" hangingPunct="0">
              <a:defRPr/>
            </a:pPr>
            <a:r>
              <a:rPr lang="en-US" sz="1800" b="1" i="1" dirty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endParaRPr lang="en-US" sz="1800" b="1" i="1" dirty="0">
              <a:solidFill>
                <a:srgbClr val="0A206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ircle: Hollow 3">
            <a:extLst>
              <a:ext uri="{FF2B5EF4-FFF2-40B4-BE49-F238E27FC236}">
                <a16:creationId xmlns:a16="http://schemas.microsoft.com/office/drawing/2014/main" xmlns="" id="{05F76480-C48C-0021-C9CF-2BF59B38D3DA}"/>
              </a:ext>
            </a:extLst>
          </p:cNvPr>
          <p:cNvSpPr/>
          <p:nvPr/>
        </p:nvSpPr>
        <p:spPr bwMode="auto">
          <a:xfrm>
            <a:off x="548478" y="1229669"/>
            <a:ext cx="589951" cy="762000"/>
          </a:xfrm>
          <a:prstGeom prst="donut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sz="1800" dirty="0">
                <a:latin typeface="Verdana" pitchFamily="34" charset="0"/>
              </a:rPr>
              <a:t>1</a:t>
            </a:r>
            <a:endParaRPr lang="en-US" sz="1800" dirty="0">
              <a:latin typeface="Verdana" pitchFamily="34" charset="0"/>
            </a:endParaRPr>
          </a:p>
        </p:txBody>
      </p:sp>
      <p:sp>
        <p:nvSpPr>
          <p:cNvPr id="14" name="Circle: Hollow 5">
            <a:extLst>
              <a:ext uri="{FF2B5EF4-FFF2-40B4-BE49-F238E27FC236}">
                <a16:creationId xmlns:a16="http://schemas.microsoft.com/office/drawing/2014/main" xmlns="" id="{40B153F5-AABE-013E-F9A2-191151A065D3}"/>
              </a:ext>
            </a:extLst>
          </p:cNvPr>
          <p:cNvSpPr/>
          <p:nvPr/>
        </p:nvSpPr>
        <p:spPr bwMode="auto">
          <a:xfrm>
            <a:off x="597118" y="2164787"/>
            <a:ext cx="589951" cy="762000"/>
          </a:xfrm>
          <a:prstGeom prst="donut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sz="1800" dirty="0">
                <a:latin typeface="Verdana" pitchFamily="34" charset="0"/>
              </a:rPr>
              <a:t>2</a:t>
            </a:r>
            <a:endParaRPr lang="en-US" sz="1800" dirty="0">
              <a:latin typeface="Verdana" pitchFamily="34" charset="0"/>
            </a:endParaRPr>
          </a:p>
        </p:txBody>
      </p:sp>
      <p:sp>
        <p:nvSpPr>
          <p:cNvPr id="15" name="Circle: Hollow 7">
            <a:extLst>
              <a:ext uri="{FF2B5EF4-FFF2-40B4-BE49-F238E27FC236}">
                <a16:creationId xmlns:a16="http://schemas.microsoft.com/office/drawing/2014/main" xmlns="" id="{B2F3FF54-BF03-CE9D-2CAC-E502BC5F371A}"/>
              </a:ext>
            </a:extLst>
          </p:cNvPr>
          <p:cNvSpPr/>
          <p:nvPr/>
        </p:nvSpPr>
        <p:spPr bwMode="auto">
          <a:xfrm>
            <a:off x="626302" y="3175536"/>
            <a:ext cx="589951" cy="762000"/>
          </a:xfrm>
          <a:prstGeom prst="donut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dirty="0">
                <a:latin typeface="Verdana" pitchFamily="34" charset="0"/>
              </a:rPr>
              <a:t>3</a:t>
            </a:r>
          </a:p>
        </p:txBody>
      </p:sp>
      <p:sp>
        <p:nvSpPr>
          <p:cNvPr id="16" name="AutoShape 5">
            <a:extLst>
              <a:ext uri="{FF2B5EF4-FFF2-40B4-BE49-F238E27FC236}">
                <a16:creationId xmlns:a16="http://schemas.microsoft.com/office/drawing/2014/main" xmlns="" id="{52E04753-1747-2F1A-109B-552A2E845D75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09127" y="2208433"/>
            <a:ext cx="7008478" cy="762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just" eaLnBrk="0" hangingPunct="0">
              <a:defRPr/>
            </a:pPr>
            <a:r>
              <a:rPr lang="en-US" sz="1800" b="1" i="1" dirty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endParaRPr lang="en-US" sz="1800" b="1" i="1" dirty="0">
              <a:solidFill>
                <a:srgbClr val="0A206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AutoShape 5">
            <a:extLst>
              <a:ext uri="{FF2B5EF4-FFF2-40B4-BE49-F238E27FC236}">
                <a16:creationId xmlns:a16="http://schemas.microsoft.com/office/drawing/2014/main" xmlns="" id="{3FD09D26-1C91-EBE5-472E-FDDD02DBBCBC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09127" y="4124777"/>
            <a:ext cx="7053496" cy="72157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just" eaLnBrk="0" hangingPunct="0">
              <a:defRPr/>
            </a:pPr>
            <a:r>
              <a:rPr lang="en-US" sz="1800" b="1" i="1" dirty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1800" b="1" i="1" dirty="0" err="1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1800" b="1" i="1" dirty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b="1" i="1" dirty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1800" b="1" i="1" dirty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</a:t>
            </a:r>
            <a:endParaRPr lang="en-US" sz="1800" b="1" i="1" dirty="0">
              <a:solidFill>
                <a:srgbClr val="0A206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AutoShape 5">
            <a:extLst>
              <a:ext uri="{FF2B5EF4-FFF2-40B4-BE49-F238E27FC236}">
                <a16:creationId xmlns:a16="http://schemas.microsoft.com/office/drawing/2014/main" xmlns="" id="{24E0D5D2-57FC-9857-A7CF-AE4EDB7C9E83}"/>
              </a:ext>
            </a:extLst>
          </p:cNvPr>
          <p:cNvSpPr>
            <a:spLocks noChangeArrowheads="1"/>
          </p:cNvSpPr>
          <p:nvPr/>
        </p:nvSpPr>
        <p:spPr bwMode="gray">
          <a:xfrm>
            <a:off x="1238806" y="3166605"/>
            <a:ext cx="7030987" cy="7620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882"/>
                  <a:invGamma/>
                </a:schemeClr>
              </a:gs>
            </a:gsLst>
            <a:lin ang="0" scaled="1"/>
          </a:gradFill>
          <a:ln w="38100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just" eaLnBrk="0" hangingPunct="0">
              <a:defRPr/>
            </a:pPr>
            <a:r>
              <a:rPr lang="en-US" sz="1800" b="1" i="1" dirty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minh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họa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mối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hệ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1800" b="1" i="1" dirty="0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b="1" i="1" dirty="0" err="1" smtClean="0">
                <a:solidFill>
                  <a:srgbClr val="0A206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endParaRPr lang="en-US" sz="1800" b="1" i="1" dirty="0">
              <a:solidFill>
                <a:srgbClr val="0A206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Circle: Hollow 15">
            <a:extLst>
              <a:ext uri="{FF2B5EF4-FFF2-40B4-BE49-F238E27FC236}">
                <a16:creationId xmlns:a16="http://schemas.microsoft.com/office/drawing/2014/main" xmlns="" id="{55AE93BF-6BFB-1B39-814F-899D2A81E000}"/>
              </a:ext>
            </a:extLst>
          </p:cNvPr>
          <p:cNvSpPr/>
          <p:nvPr/>
        </p:nvSpPr>
        <p:spPr bwMode="auto">
          <a:xfrm>
            <a:off x="586895" y="4103810"/>
            <a:ext cx="589951" cy="762000"/>
          </a:xfrm>
          <a:prstGeom prst="donut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dirty="0">
                <a:latin typeface="Verdana" pitchFamily="34" charset="0"/>
              </a:rPr>
              <a:t>4</a:t>
            </a:r>
          </a:p>
        </p:txBody>
      </p:sp>
      <p:sp>
        <p:nvSpPr>
          <p:cNvPr id="20" name="AutoShape 62">
            <a:extLst>
              <a:ext uri="{FF2B5EF4-FFF2-40B4-BE49-F238E27FC236}">
                <a16:creationId xmlns:a16="http://schemas.microsoft.com/office/drawing/2014/main" xmlns="" id="{19468CB1-A202-F991-0B7C-A6F18D378923}"/>
              </a:ext>
            </a:extLst>
          </p:cNvPr>
          <p:cNvSpPr>
            <a:spLocks noChangeArrowheads="1"/>
          </p:cNvSpPr>
          <p:nvPr/>
        </p:nvSpPr>
        <p:spPr bwMode="gray">
          <a:xfrm>
            <a:off x="241823" y="661484"/>
            <a:ext cx="1793211" cy="426184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12700" algn="ctr">
            <a:noFill/>
            <a:round/>
            <a:headEnd/>
            <a:tailEnd/>
          </a:ln>
          <a:effectLst>
            <a:outerShdw dist="99190" dir="2388334" algn="ctr" rotWithShape="0">
              <a:srgbClr val="333333">
                <a:alpha val="50000"/>
              </a:srgbClr>
            </a:outerShdw>
          </a:effec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b="1" dirty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endParaRPr lang="en-US" sz="3200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97095" y="110423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" name="sound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29009" y="4776370"/>
            <a:ext cx="324897" cy="3248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924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1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">
            <a:extLst>
              <a:ext uri="{FF2B5EF4-FFF2-40B4-BE49-F238E27FC236}">
                <a16:creationId xmlns:a16="http://schemas.microsoft.com/office/drawing/2014/main" xmlns="" id="{8FC95D77-D7EF-4999-8EB8-7079438BBD3B}"/>
              </a:ext>
            </a:extLst>
          </p:cNvPr>
          <p:cNvSpPr txBox="1"/>
          <p:nvPr/>
        </p:nvSpPr>
        <p:spPr>
          <a:xfrm>
            <a:off x="497095" y="110423"/>
            <a:ext cx="817207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 algn="ctr"/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BÀI 1: THÔNG TIN VÀ DỮ LIỆU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228600" y="969473"/>
            <a:ext cx="5046785" cy="483003"/>
          </a:xfrm>
        </p:spPr>
        <p:txBody>
          <a:bodyPr>
            <a:noAutofit/>
          </a:bodyPr>
          <a:lstStyle/>
          <a:p>
            <a:pPr algn="l"/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dữ</a:t>
            </a:r>
            <a:r>
              <a:rPr lang="en-US" sz="2800" b="1" u="sng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u="sng" dirty="0" err="1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liệu</a:t>
            </a:r>
            <a:r>
              <a:rPr lang="en-US" sz="2800" b="1" dirty="0" smtClean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800" b="1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4"/>
          <a:stretch/>
        </p:blipFill>
        <p:spPr>
          <a:xfrm>
            <a:off x="228600" y="1510772"/>
            <a:ext cx="2605034" cy="1851191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592816" y="3449302"/>
            <a:ext cx="1366576" cy="2713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 1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" t="998" r="30608" b="20033"/>
          <a:stretch/>
        </p:blipFill>
        <p:spPr>
          <a:xfrm>
            <a:off x="3235569" y="1563283"/>
            <a:ext cx="2360415" cy="1746170"/>
          </a:xfrm>
          <a:prstGeom prst="rect">
            <a:avLst/>
          </a:prstGeom>
        </p:spPr>
      </p:pic>
      <p:sp>
        <p:nvSpPr>
          <p:cNvPr id="13" name="Rounded Rectangle 12"/>
          <p:cNvSpPr/>
          <p:nvPr/>
        </p:nvSpPr>
        <p:spPr>
          <a:xfrm>
            <a:off x="3949003" y="3357785"/>
            <a:ext cx="1366576" cy="2713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 2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13" descr="Screenshot_1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68585" y="1250914"/>
            <a:ext cx="2200588" cy="1962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ounded Rectangle 14"/>
          <p:cNvSpPr/>
          <p:nvPr/>
        </p:nvSpPr>
        <p:spPr>
          <a:xfrm>
            <a:off x="7033846" y="3357785"/>
            <a:ext cx="1366576" cy="2713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 3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46474" y="3859497"/>
            <a:ext cx="32820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1. Minh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đã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thấy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những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gì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và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biết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được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điều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gì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( SGK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trang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5)</a:t>
            </a:r>
            <a:endParaRPr lang="en-US" sz="2000" dirty="0">
              <a:solidFill>
                <a:srgbClr val="00206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35569" y="3778467"/>
            <a:ext cx="26226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2.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Bạn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An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xem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dự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báo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thời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tiết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trên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ti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vi,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bạn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An </a:t>
            </a:r>
            <a:r>
              <a:rPr lang="en-US" sz="2000" dirty="0" err="1">
                <a:solidFill>
                  <a:srgbClr val="FF000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thấy</a:t>
            </a:r>
            <a:r>
              <a:rPr lang="en-US" sz="2000" b="1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những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gì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, </a:t>
            </a:r>
            <a:r>
              <a:rPr lang="en-US" sz="2000" i="1" dirty="0" err="1" smtClean="0">
                <a:solidFill>
                  <a:srgbClr val="FF000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biết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được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điều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gì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? </a:t>
            </a:r>
            <a:endParaRPr lang="en-US" sz="2000" dirty="0">
              <a:solidFill>
                <a:srgbClr val="002060"/>
              </a:solidFill>
              <a:latin typeface="Arial" panose="020B0604020202020204" pitchFamily="34" charset="0"/>
              <a:ea typeface="VNI-Times" pitchFamily="2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164665" y="3859497"/>
            <a:ext cx="26527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3.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Hình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sau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có</a:t>
            </a:r>
            <a:r>
              <a:rPr lang="en-US" sz="2000" i="1" dirty="0">
                <a:solidFill>
                  <a:srgbClr val="FF000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những</a:t>
            </a:r>
            <a:r>
              <a:rPr lang="en-US" sz="2000" i="1" dirty="0">
                <a:solidFill>
                  <a:srgbClr val="FF000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i="1" dirty="0" err="1">
                <a:solidFill>
                  <a:srgbClr val="FF000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gì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,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và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cho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ta </a:t>
            </a:r>
            <a:r>
              <a:rPr lang="en-US" sz="2000" i="1" dirty="0" err="1">
                <a:solidFill>
                  <a:srgbClr val="FF000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biết</a:t>
            </a:r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gì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ea typeface="VNI-Times" pitchFamily="2" charset="0"/>
                <a:cs typeface="Arial" panose="020B0604020202020204" pitchFamily="34" charset="0"/>
              </a:rPr>
              <a:t>?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923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6" grpId="0" animBg="1"/>
      <p:bldP spid="13" grpId="0" animBg="1"/>
      <p:bldP spid="15" grpId="0" animBg="1"/>
      <p:bldP spid="11" grpId="0"/>
      <p:bldP spid="12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"/>
  <p:tag name="ISPRING_PROJECT_FOLDER_UPDATED" val="1"/>
  <p:tag name="ISPRING_PRESENTATION_TITLE" val="Bai 1 Thong tin va tin hoc-vh"/>
  <p:tag name="ISPRING_FIRST_PUBLISH" val="1"/>
  <p:tag name="ISPRING_UUID" val="{80D13005-8560-44F3-BC7C-F89BAAA5AF00}"/>
  <p:tag name="ISPRING_LMS_API_VERSION" val="SCORM 1.2"/>
  <p:tag name="ISPRING_ULTRA_SCORM_COURSE_ID" val="B4D80D4D-8D72-45F4-906D-C50E034BC112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CURRENT_PLAYER_ID" val="universal"/>
  <p:tag name="ISPRING_PLAYERS_CUSTOMIZATION_2" val="UEsDBBQAAgAIAA5JEE3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AwtEhVIonuQk4FAACPEwAAHQAAAHVuaXZlcnNhbC9jb21tb25fbWVzc2FnZXMubG5nrVjNbttGEL4HyDssCARogdRJCiQIClsGRa4tIhSpkJQdtyiIDbmWFiG5CrmUo57aR+ip1wZFegh67Mk+9OC+iPoknV1SiuTEIGkbkABxqflmduabn93d/XdpguY0LxjP9rQnO481RLOIxyyb7Gnj4OCb5xoqBMlikvCM7mkZ19B+7/693YRkk5JMKPy+fw+h3ZQWBTwWPfn06RmxeE8b9UPDHY505yS03UM37FuHWs/g6YxkC2TzCf/q22fP3j15+uzr3Ue1XBsYf6jb9jYQUkhPH7cAcgLPtUNAw3bo4FeB1hNsef7PDInlxYeom7w7DmzLwVqv/tFNeuThI633tiQLlCzP37NG6bHnYScIfdsycWj5oeMGyjM2DrCp9U54iaZkTpHgaM7oGRJTClEVLKeoSFisXkQcFrKSNikz3aFuOaGH/cCzjMByHa3n8zxfPFSwpBRTnoO6AsWsIK8TGiudwB/1fpbTAlQTAfxC8BFTBv/kKWHZTrPqY8d2dTPUR6NwiH1fPwQXB+tNAdIW/BkTU3gXU/4QVJxlCScxOs0pALo+IrNZwqLqn8yf5dLCUUIWjVZ4+rHlHIaB69p+iB1ztaL1cBYjMydysx1RPN3HHgDkpKD5DWRDxXwljvQk6YYwsA4HNnwDacKATaYJfEVXO0YYmDCiWZMUMBV7wHTfP3Y9UzoNVCGCZqQozngeb7F0M55NwJZjuJAIRrABHkiMFTDwg0Ety3MaiWYwsFJX/K7zCrYKBAwDVRpkSqVlISBt0llCBVXWMrkVEilKvaanHPIroWRecR+0q2RrpLmtjx1jEPYDB372McTVJmUWTVvKQXJ+MT82s6EEmmxyvtGmGi3su6+gumg9x+0i4b6ASviii8QJ9sHJ2G+ScfQj61BXUYK6typKq6IXEVljkgUiUQRykk1zxssCVqRLoDSpiBQ73dT4+OUYWGzp9jW1tUIFOqinCZtTsCOPad6oCEq/gU2ZVC/H1vfhgW7Z2PwC9aA1ZFwgEs9JFlEgW0RkTBfwLmaxeidpr/S/LdlPiIi61D+ou4Rj4lcPutqz1ViuyQgiBE1nokm1dFht/k2skCl+rQlttn4z/b6BHd2z3LuJTMHSMqk60K3js7asa4wajbilp9pH664t8atWg2Fgkc0RZoykvdRAqu1bruyIMW0vZzkHIDOq+hY0Nis75e2lHbcGcDi6KYY/AB8ry30YdVLoQu1lj2DXW+YfyYbRXv4Y930rgK5zTF8XTDRqVvncur+qdL55Y92YWbeaTWAFNpjsAOCkngcLlLAU7I9bYI6HeOWBqkVs7eSYl0ms0j9hb1SbAN+WKf18Gj7NeapWE1Ks6F+1qf3bWFFtzquUjjrMU+sMbh2fjQS+eZR8rHswxhi6Y8jZx5DZnrQUgvSRrrADfzU6QR6lRERTaMenvMzilkDVQczEBzqA1XsWl3+l6I08E6YtUa7YUq2ievW7TiByrINKitdgPzhc0OLHziByL2sMvzr90XeiESjQ+9sGTKYMRdPL8zaC9TF4JRqwy48l+vfX5cUvjdIW8PpODpukancpT2Fpp1kvpE1NAz0IdGMwhMzyJQt+ZyiblIvLj1kXkKHuvYACqc5KwOrLv8HGaHnxAU2XF78hkS8v/ugCp0Ih6Q0k6CL36WaiFAnLaBfZq01OTNUuhJxzL99HMOguz5s3AQ4IrFGom6a6tQFfwDH8TdXaYzgHRvX1TcInvC2YMdAdKOZX8GjMRFdAD+P1bYy8a1DnepsTeQH2389/Nsmr/rkqlVCNqudPtWj+eTtdPxXq6mz30cZN2v9QSwMEFAACAAgAMLRIVR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AwtEhVWGVuLqwFAAByHwAAJwAAAHVuaXZlcnNhbC9mbGFzaF9wdWJsaXNoaW5nX3NldHRpbmdzLnhtbOVZzW7bRhC++ykWLHKMZfkvjiHJUCQKFqK/ikwToyiMFbkSt17uMtylHOXUPkJPvbYo2kPQY0/2oQf3Rdwn6axo05Ily6skMtLkYMhczvftcGbnjywcvAkZGpJYUsGLVn59w0KEe8KnfFC0Xri1x3sWkgpzHzPBSdHiwkIHpbVClPQYlYFDlAJRiYCGy/1IFa1AqWg/lzs9PV2nMor1XcESBfxy3RNhLoqJJFyROBcxPIIfNYqItK4YDAjgLxT8ClZaW0OokDI1hZ8wgqgPmnOqHwqzGsMysHKpWA97J4NYJNyvCCZiFA96Reuril3NV7euZVKqKg0J1zaRJVjUy2of+z7VWmDm0LcEBYQOAlA3v7ltoVPqq6BobW1sah6Qz83yjNnTh8eapyLAClxdbRAShX2scHqZ7hiTPonBHUSWVJwQIJ1am5BU5I3KFtIlf8RxSD0X7iBtq6JVdY+7ds3u2q2Kffyi20hVNUa4dbdhG2GcRr1qH7faru0cH7rNxtIg137lLgFaVjNj+k7XduyWa3ePn9XbSyLMlbrB2M1yvbEk5qX9zKm7y+7UKjeXhXQO2y0zTKXd7JRbR0updnjUsbuNeuv5sdtuN9x65wY1PvcTJ7yQmw6WAgSVSOLJkFBBEvY4pgwS1K24kERBimM4HhBX1ChEcB8zSSz0fUQGXyeYUTWCqN6ATHhCSFSWEfFUV0ds0dJRaN3QpYSgGIRxlg92nmbp4Mne1KPn0t1vHmuuloUsQXYCocQDa5/f2MnUf7q9WP07FC1Ago4wHzXE4MG139nNtN/c3V2s/jw1C0PqE9HCcTxO0bPq32u+iWqQ37pPhTt2K2ClsBdA6VDXmX9y5VqKattjT9Eh1CVyS9d+wpiTRJGI1U3xmFzMlLiDptAXfCp29DXqCeZnXiNhj/gtHJKJguucUF4DybyF+hDlDPzZjghHDuZQ5KkCH3sZgUx6UlE1Lu61K+lyTDFDwAddCEFNZ8bnXoBjORXWmX90YfVK37aEIvK71Nzp0p2iDgMXIJ1cjORt7qNqjE+hKTER7xBuInYIh4fpA0RiIyViLJeQRGXGjIRDyEQmgi9JT1JFjERFwnw0Egli9ATsLBDkjCSE/wKCJpsh1I9FOF6Fhk0hOXbLkJJT4h+YbHQEW4QJIHVUM6LSHV4n9C3qkb6IgZfgIbgN1qlM+deXIo6wlDek+FrHR2lLUW9V7VeP9ANif4ihPVuOHMKbhJFaCT8eIS7UNQ7M4eEEToV2ik/98T2TZ1t/fzdkGQb8/JG8McUvaZgw/DHpM4NMUK/Q5avZZRnH36uB8bYBHo4DXQfvmBpCnIJLUk644UF1oDwhpoQe5khwNkLYgxZP6rQxpCKRsJImiJRavr+GKR6O6fhqAJUMdox9EhtRbuQ3t7Z3dp/sPd1fz/37wx+PF4Kumt8Ow3q7tPutLByzjJG3Rrp7cHeMTmaoWwPUPaA7xyhj3LJqLhipjJFzphdj7O3xyhg4M2Tdg1wwaq0MuWBUm8HWRBzqTOfPnKH5k74BvK4NVa649W/q7tEcgnH4zTaJhZxuYOf3s+PZ4lNtZx273K0cIjgiLxqus2+SkloCsr/yAkhqff26yxAzHkdMZF168S5B//x0ef6jifggoMgLLs5MZF8nULbY5dmv1ERa0cuzvyOkLs9/94zSv+0Y2aJtItV+biLVTRvezkSza6QCNDCDtCBDC8NoCB23/2Dl6EOKg1Fgf+S6srJ8+//IXx88j6cJcDX5S138GaITHajhys7vl1FmVumlz9jsn/bbqs/5lZJDCAphHjfT2DeSUxe/UMQHyejinZElKhd/8QHyoENAweX5z0jFl+e/PWgimj7Sjt2sP2s3ql9A5v9ELZheZR+Tpr4eZV81pj/R6jsh5TQEs+qXBdl33dLO9kYhN//W2hqwTX8nL639B1BLAwQUAAIACAAwtEhVeF1r6F4DAACeCwAAIQAAAHVuaXZlcnNhbC9mbGFzaF9za2luX3NldHRpbmdzLnhtbI1WUW/aMBB+Lr8CsXeyUjZaKY1EWypVY221sr47yQEWjh3ZDh3/fmcnJg4ECFGl+O777PPdd5eGakN5fwtSUcHvB6NB1LsKk0JK4HoBWc6Ihn5MFLyk94Pnv/P5ILAIwYT8AK0pXyk0VJY+RVQispzw3VysxDAmyWYlRcHTQfTt+cY8YWChB6T1LgfJKN8g7sfo9uHpuR3HqNIvGrLhkiQwFBg4EmbXs9Fs1IWQS1AKTDB3T9PR9OcFDiMxMHfKeDK+HU87Mepjnu2vE2lLFdWWNBlNbibjdhKmFrHNvJ45Ixd5kXcvQy7FysR+wJiY5wKDCZKiGhD+dGeeC3BU1s4ccqHeGv7pC7mPC60FHyaCaxTtkAuZEYacpf114lQV7sCwKtofgZHHaQeCU1A8SZNTiSEraGY9gfQ6PVUnzB7IJv5c9KVq/GSSdqBiNMU4hExtxPDdPDW0evM6PzQ5lIK9mxMaE8HoOWYQaVlAGLiV8ai1+HorNLY7REvCFLp9k4O84yXfSaHcFk2bQ/2BL8pTD1IZnP9TsCKDxzJKD9a0O/Tj44Otmx/X3rYPTMK2MnmR1UaHe8V8H+E8o8N9mKS/cbY7Ah96DMO10AOxxTuT6KsQOMF3lx23si6z/dwMHuWdVxksIBMpRFYPC5qBqUwYWJsJIjiIIuRkS1dE41fkt8HEOxu6CoMDR6mhVsmEmmoGx0KygeHXxI/TLM+LrOy/6i7loq/xK3M/yIjcgFwIwdSgX1Fw0uAO9uN2CDfDHIcEyBe+FB7BKqSVwYUG1QkpSsl3whKtSbLOMJT2sMOgvnIYtOYyrM47zjEvshjkDOtCwQmiaTOoNV2tGf7pTwpfkDbhJ5yGp9e4FSd0rzXPYCsMRCZrV99yYexZwTRlsAXXuJ7BXPLEdUKF0mvX0VTPYan97q4sl4RWtXithGbre/Yj9CdG0wovHedlrEms7FXqrnVzst7Rm5zV5DEK9IeOXVuR+BuisyVTWA4va6TQ4kMTqavt6rW9KNnClNPMNjiavWNbPIbBhMirDFiXq8WR3R1uRv5+I+XgLZ52ghle0aiNYD3N2bXATouWEsCfW9bY20/TX7CLBZHp6x7QGK8tbsPFm+Hnxo5AHJ1ZrsPAM9lS7LOO7/hfedTr/QdQSwMEFAACAAgAMLRIVb6zwOOoBQAA/B4AACYAAAB1bml2ZXJzYWwvaHRtbF9wdWJsaXNoaW5nX3NldHRpbmdzLnhtbN1ZzXLbNhC++ykw7OQYyz+xk3gkZxSJHmuiv4p0E0+n44FISEQNAgwBylFO7SP01Gs7nfaQ6bEn+9CD+yLuk3RB2rRkyTKYWs4kB49NcL8Pi13sn1l+8S5kaERiSQWvWOuraxYi3BM+5cOKdeDuPX5mIakw9zETnFQsLiz0YnelHCV9RmXgEKVAVCKg4XInUhUrUCraKZVOTk5WqYxi/VawRAG/XPVEWIpiIglXJC5FDI/hlxpHRFqXDAYE8BMKfgnbXVlBqJwxtYSfMIKoD5pzqg+F2b4KmVXKpPrYOx7GIuF+TTARo3jYr1hf1ez6en3zSiZjqtOQcG0SuQuLelntYN+nWgnMHPqeoIDQYQDarm88sdAJ9VVQsTbXNjQPyJdmeVL27OxY89QEGIGryw1CorCPFc4esx1jMiAxeIPIXRUnBEin1iYkFXmn8oVsyR9zHFLPhTdIm6pi1d2jnr1n9+x2zT466DUzVY0RbsNt2kYYp9mo20ftjms7R/tuq1kY5Npv3AKgopoZ03d7tmO3Xbt39LLRKYgwV+oaY7eqjWZBzGv7pdNwi+7UrraKQrr7nbYZptZpdavtw0Kq7R927V6z0X515HY6TbfRvUal937ihpdL08FShqASSTwZEipIwj7HlEF+uhEXkijIcAzHQ+KKPQoRPMBMEgt9H5Hh1wlmVI0hqtcgER4TElVlRDzV0xFbsXQUWtd0GSEoBmGc54Ot53k6ePps6uilbPfrY83Vspznx24glHhg7dfXtnL1nz9ZrP4tipYhP0eYj5ti+ODab23n2m9sby9Wf56a5RH1iWjjOE5T9Kz6d5pvohqsb96lwi27lbFS2AugdKirzD+5ciVFte2xp+gI6hK5oesgYcxJokjE6rp4TC7mStxCUx4IPhU7+hn1BfNzr5GwT/w2DiGCu3vcQgMIawYO7ESEIwdzKOpUgVO9HCGTvlRUpcV871K6GlPMEBRs6DoIajkzTvYCHMupOM4doiupt/ttWygiv8vsmy3dKuowsDnS2cRI3uY+qsf4BJoQE/Eu4SZi+3BbmL4xJDZSIsaygCSqMmYkHELqMRF8TfqSKmIkKhLmo7FIEKPHYGeBIEkkIfwVEDTZ/aBBLMJ0lWGpkEzdMqLkhPgvTDY6hC3CBJA6jBlR2Q5vE/oe9clAxMBL8AjcButUZvyrhYgjLOU1Kb7S8VHWQzTadfvNI31A7I8w9GPFyCGeSRippfDjMeJCXeHAHB5O4FZop/jUT9+ZnG31492QpxTw8z15Y4pf0jBh+D7pc4NMUC/R5cvZpYjj79TAeNsAj9JA18GbUkOIU3BJxgkvPCgclCfElNDDHAnOxgh70NNJnTZGVCQSVrIEkVHLj9cww8M1TZ+GMCrCjrFPYiPKtfWNzSdb20+fPd9ZLf37wx+PF4Iuu90uw3q7rN2tLZyrjJE3Zrg7cLfMSmaoGxPTHaBb5yZjXFE1F8xQxsg544ox9uY8ZQycmaruQC6YrZaGXDCbzWD3RBzqTOfP3KH5o70BvKENVa25jW8a7uEcgjT8ZpvEckl3rPMb2HSYuNG/9j9dA+vY1V5tH8GlOGi6zo5JEmoLyPfKCyCNDfR/tAwx6cRhIuvS8w8J+ueni7MfTcSHAUVecH5qIvs2gULFLk5/pSbSil6c/h0hdXH2u2eU8G3HyBYdE6nOKxOpXtbidifaWyMVoGUZZiUYmhZGQ+ix/QcrQP+nHBiF8j1XkqVl2M8jY80duenClJUlueVkLHX+Z4iOdWiGS7uxn3Ep+XSO+YItPTcE5LyyjRwSUg16oPr9Jf+XyCEEhTBim2nsG8mp818o4sNkfP7ByBK1879gtvegBUDBxdnPSMUXZ789aN6Zvs6O3Wq87DTrS73X1OxifxbJ5H7Nlz3lX4OmPv/knyWmv7GuwPr0F+vdlf8AUEsDBBQAAgAIADC0SFVu2Ra5sAEAADsGAAAfAAAAdW5pdmVyc2FsL2h0bWxfc2tpbl9zZXR0aW5ncy5qc42UPW/CMBCGd34FctcKlUCb0o0KkCoxVCpb1cFJjhDh+CzbUCjivzcOX3biAPYSv3nynu8c367VLgaJSfutvSufy/Wnuy41MJqWK3h0ddag50YnimUJzLIcWMaBVJD16dOzvL8QPmPCS9No+2VsleVH0LyZU6ZsXHgspEdTHm3t0X492sYX+M/J7JjVISOrzNFKa+SdGLkGrjscZU5LhjzMy2EnWIFxDfIGOqcxOKbPwWuUNJIXx34UJvHA5mLMBeXbKabYiWi8TCWueHKgJz0zbXqxFSCLA1+ew76PJjbAMqU/NOTVwOPuOBgHzaSQoBQc4w5Gw2D44oUZjYDZCYX91/7wCuoYT8pxhV5nKtMnOgzCXti3aUFTqFUphqSb9FyMF161ataCHzgNG20lQx2C0S3ImlX9xxAoVuKOAxQSU1OROhqa6UUZ0iTj6YEbDcz0cmazxrbp3yg7RidCmZxOD57MtJlKMYbEuWZYuWYLz63Nm5rLHZ1Bey+3qkSd+voCuzMsejRxrUk5W9HVPmPW30XSVC5BzhBZ0TrbhGpN40VedJNi7z83dlmJ1Nr/A1BLAwQUAAIACABLhZFP6QMoACI/AADfWQAAFwAAAHVuaXZlcnNhbC91bml2ZXJzYWwucG5n7bwNPNP73z/O1/fonJDqVFIKlSRMccISS5wiokOFDHXQKmY1oU225CjdIbIld/mWJDcrN1vDJtWJGVaRm33Yks39rDY2M9t+0w11vt/rfz2u/3X9f7/f//e7PB4e2z57v1/v1+v5un9/3p9d3u+xR2vhqoUqKipari7OXioqf9dRUflbyo/qyivWfuuMlC+qkV57dqmUteoNKz/8Hea4z1FF5XGKxszRH5Sffzrl4heporLo+ey/agPiQYiKit8ZV2fHA2cDeb08Qkl33IohCT/c733C9SVB4demzsMXLz2ZaWhVbr5Uq9w8qeCEW71BlaO1LinT1Yy57kW89ZEPpxqdD/Vo3V3cY1hPm/pFd3WS1GgjvLOZ0lvXOjJYgvafHAuoeljmVl1VnCt+SBnNPhxjf3ASEq7kRsXjDvTTyz/+H14sD4BmphogOA26F0IXbKa8pDf4AJlvszidfoXdtl1VReXdqaZE06tf3y/Aa1BUbzVuW6Cicv75Jh1n4t9n35z1f5HxJ/9EjnL6KVvusy/voRU2rLPBwulRAiIwllfVoo35oLaE/JHDvjCTlYpdvdtEp8zsI18hQ0QP0vpUVZ4cQpUJm0wJZxasXIcEaHVad/sNuc8uS0Z8sKFCG/kAIwIj66yrkszoyDExmZfcN+l4aKs8rUISLySN7ZVfX3l6CfcZdkqbzZopRpy7a8fvcT3xKiuQdtoYO4qIixb28jGkmmanjR2bdUD5Zt34oKk/Ldgy2cRAzlKV82FvV7snJVXqfjTg7lJn60tMsZPwItU+/Zl6/Z4AxYegqatiS5cd2/hnB2uq20xNlrGExor2ARl2gDFuprP24dmkG8j8mHNg02C/LffCafzinOgyzhSybhBhjN1DCd2tpnKqFJeQtIPdi+OWr7NEoFM+NiG7l4gDQQdQqRcM1dpmwheUkHPj4Th68SteNT615zVlOEPzVOSMtJU6FYblwarbxEYw5zHmuOVWL1C4HXXGgxkfCwra9VO7nMKRgwcctm9QUek8CU7yXWTJNMMvv4Fqi73mg6MnPxEjDRM6AhJeo6N2nFhQ7mcstDxeIuGplDv0G+TF7Ic5hUhuBxVNVkDVRzJxXGZoBeE2yX18qJkQfFwj9eZCcqAQLfUs52f3pgY3Y5gAbrQqMNY/PRxCaOZXK3CXg+mJYxBSxXiDO50a2SORcX1HeIY148VmdTwqUyQdgROS83sRRg3pwXSuiIrAA1F6l9RV3h02X7AEUNdZh5R1i6b0T/O5uzz8+Ps8LQ2a79gl1EHL4sPtLNTGoa0MKCE+VL23KrBjWOus94EQMnO31puwV3700ECt43jampzQCvc03kHd1GGeKBIMwQO+EXW4Ut6AbbpINEAMZVcRnH5eDwOFBPEme3x4sqxg+gQXfqJilNrEZfGLSZTtuB4dnu5y8P1wY3xFaXNxHHfq4S3mPI+o8ZtmhVcbJ2FAP/YFBadBiQ/O0lwEOAZdSYheXGO2sbzUncHtUd1mn9DKwliqtBhEgu3bmMM1yVbSIsewN2UAbo1rhJvdyjIzErsGDu6ofc/yoN950is2vLytKTH0pHworoonfgsE1oTH6hemNsoOtIVlbgAaiUhU52m9VUrDrNJz5pC9y7NB6zrz4CmKJTBzHabqUSMbM0jsKJE+iFQXknMdYYgPT+D7ydnUUdvRs5t51XQUQKzIZvlHoNxdcbRyXmXc7HJ6bqKg7snYorFqQrkH/9OqOdHdyywP/hKSuZ24NyezfNR2kZbSpQ4vWifoMfHz0LkxyiA2KJJisf4vBG9l1qgCh0Jq52QtsyeX/EjvzABaiyi0SmjRXEXKEeSioqZlSLRd1xivuDzsTvWOiiOoVdhQsowlR67GNdwGfNQGnH4uxGmA7QykEQj/Fn0KgSijooEwkjesggOrgeJOpBBayvptf/lsyI2RhSHgAOcyCLBWsX6cAm08jwIMyOr9Bx0qEVpDWtsj7dsiwfRQgEyFp2by7qv44lZ3e/r/LeQd2PJIRNBBTxxC+ICzEmibiiWZN9ySFpUNyh8ydGw3bj0Mapfd7A+7mt4TFAWZSKaUj85aahMPyrKh8zgYV6bUGigmuWzwI4D425OdPvvuj0tuhO7uiSWnhuy/pXoi6zZeFbaPfv6xeq7umWOB5j70Y2gc7cjW0XaG5n7S8pVVsg1tzMl0s4oen4KOIg6x3cAGcM3fD5xYUEPnEEMzq7UosiqxN47fmxt3+QbSsCFQGhjIOH1Qt4LXlX6Y5CV+S2X71BCggREQoFEwSbrBQfYWZtzuDPQYsWWekP5NyRJa7aclN6zXr70H9bXTPX/sSLcH/fwvap3RTConY5rrp4VPveGVv3Q991ncQDvbByGTLlIqdkRrg7Mz89otIrSxuO2gZrv/QqZ3vzat0ZQpzqldV3eOK7v1wginsb6OcNPMbyPd4cxPf59f6r6ZTlqtIEc1zHJ6xYUwd+hhcuq1GerJnMhlO5Uae2iTunjJCavfmUjH6ctuZjrHNObX2w+C+s3kdvz0P+OK7UPoJkr9rWwbN0oo59FsEmLt3OV8ryUpH6lMYLe8EQaG694c+2P2Q4TL//sPL37jPkMoRIirScq/xkTuSkr8H0kuWUv24DVUVJ5y94OSGpm6+coce/6yiY5zCE/JqfL6i5sa68qjd29SlhVHfm/6YYmf3fqbyvFbtnIv6KUP5kqbBu7qS6cG4viKpwNr+Oc6A5ASyWBdR0BghNXcwDG6mwWlEjU9zAhnyXLF1IObJtLe55OoPYFzdIe5H/sbYkLrvT3j7vlvCHe7ksQScYiWu8jK/PyzN8glSyfw7GnhZU/MSb7fQkDQbJU3GuETYTq3RLvfQv2ZV5dqEuu30gYtJkSGpIwlTcoC59YtZF+0cOj13ZqKZWijehNatzZFRuOFfEJm433ok1KOWaKFg7SAFAc8Z7oefQ2Qejy+cpUIuFA3WwYZdpuqdXg4EPJjNJF2cwiV2UgGLp57+j4ut+CRORUnIFp9ZRYaZPkI+6BiGdFISuinwbbc4zTCdkw9bAIaf+T+TUXF3Z18ag3tjmy4EGI1szxNfGPzUgFYm46SHLuybLHJGgHu+jJtOrBBeOwrj7dswjCJHJdydgDM9Z7tg2D7CfcrtYn9RYUOSFIEsfTMrTmkn52jAZqC65qDtm6G0mYqQMhq5rLKTRaezMzOeeU/8CqkzmQNMno3lffM3ww0p8hnekWE1B2dfgt1u/jTqS/h+qu6c1GngvTNMoPd+voi14CM50aGGidwNbNjE0akHk3nNbu0dUsKp4bg6xsC6ZySBJaleHne6CnqnOHg8ZoDVr51BJ9psZGaQPNlbAPRHDzAIgqiL2ZHPQ7LvOQx3jkNvRSMKNTDzWkLmRY/nq9/7km05TuP/N9+fepCXBMrjb4SSSkN9kECACM1tW0O6Wwb1DYI4U5ev1ni9KmXVSxQ6tJ8Ut6yhVIcOIZpZcaZmGNl0DXQhFEkocSPxxVSdwkc1Nt074lFfnlAalyE/0APLXM1HVgfPKfctQ5g73f5C7q6gxz2P1aXiDPg+g6ZcfzZkcB2JrCu/5uR2pIVSZq3YuISOUyari6lvxFeFupVNqFkAbnRNdY/ZMcces8HDNU7dBv1p2e1Due6Sls0yfpeaM61i5ojFn2lS3ndy5GH54zvUkscTiMMY9tvQoPpKOsnliDj3FqnZMifLri4IQTubKPVjjL7edrHAEB9d7rqVFGQITkaaUYJ3rc72Urs14p2GU6t0BsfhRvh9zdD3ebJM4oQqo3TqFBIwjhLZGEoKbnEekyQXNc0USunVLEOvwYuXQv9aoJnpzjLp1jvooMsz1MJhFSoHbjtTsxq5P1fEZKqNEbmA9Khe+9sJ0qX8xZ4NA1/g42uilj9CSXklXRxkCFKvzt6Yz249Umjg3dzuGn0Oe8X1XNDW9M1j8Um9OwNjELUBRx9eW/ZcC8xEmP6nPi7cYETAqVLn3OdXM7BCZaBDWxz81ncLgvAodYS9ssEDpvEMf+ZEizYt2R0zm9sg0DDcDWl7vJQp8rqZ4ikX6fuJ0XNG48FwLJORVwYMocEC+CLKMAtUtwEro4fXsOIpTednQNKyF3Ktn4ULWhZoRyS3c/TpzCqn9yXSr0s580QLyLGS11avYZ6X2a/feUvd2iLNb2CuOILmdMPqoKXsIZw4mkWgqIcdO5sKEIibSJWbGqV8JZ33p6z/lra+RhggV0gnbR7A/5DXwZANXmvB9sPjZ1nx1j/XdfqicA20xGAWtBnCKlFAn7rqCa/y+aNnUH0aScMJ6iTel/eI83EhfjX36jYg6bT54Wiuzhg79h8aBlcPoHLMwccYgxRD6wWKFXyfE7nT65x4hT0eEQa4rASIjcBeQkZDjhEKgci88UtekrGMHMIQHdb/hi06JypFeZRsAP7COCzHyTcz92FYGtLMrVJN+eduxy+JZexcMgce4JmA+E4bYrJKXjU7EQxN2zoABRmYl74nEWAjAEHvEFegxLNpWnaTs3AWjQC3IVfpqE9efAm4LBfkN96+0nVfKzJ8HPo2toQOQSsxbkWpZLW7+AA9sQ47xfXEOBMw/kAZoQwHdK6YNGXsMZqMUQE14YL+i5LzC6yiHw7Eyt0Q7v/IQ/GnK35dU/WJ6M0diFypO6izF1HOHBt19YXjX5qgw5Od8TbbioxkM9jEIhW69uQB59VfxrJPjy2SpEa0uuGNt3DD9dgLzuNnRfNAux9BLzYY1yasCYy2rHVsktE1pamVaxGjg3aPv/dB7mD0j+5b4kYP4ebIK3+A5GxzVcKaI3AtYFWXBdeD+ZwqS+fOnl0w6yNvHHYILw9z8oxIsXoaKm3xOpdK3E3JHur/hZUmTZshzXKzpVvDUUaWs7bE91dnUpRPW05TUyo5Rmq8V6T7Mekp15yRd5QzrWk7O7UYZNfWj/iLsODnLr9D3XQ5sAhd4u0tBpyt6ZyI+87IvwvbYDZjqHtXj4GCG8MgZanEIDKQKQPUbjrxXCEn998DuEeA4ZnLmleixx4boKI7RL3XevGtLqs7JUTe/YMv7LzXh/q8v34jWpS7p0nb6S1582wTcBar2X3tnRZ3yHwEHZ33ztUmK1ZJKv9Ay4+SmzzD/yGvW7a+Wob29YjNTgaaW22gHipJLbRxjhkf16FruUWxvbBTbo42laOL9KdrEV/ky/GJb2w+bUHMQ+Lh/oEpf5jEa1bC6xx9DppTchqcKvmB++LITvrRIBRR2s+zKHRd344YwjQw9HOQxIUy1QpspKcWqN8e8Cw4PlhErd9ItmnYz6ASWhPa212Ovwidcj+qEfLVEOF7YolOvG7+Ot5/ns53/gURkBMCGYfS7X6e3ScbX/BfdbvN0jhnCl+v/kKk1/QUtzk3NDmG06MQNuJ57owd+mKq6+1b7r/dtoVdgoaNscfKk01CvEUqt96tjhhoPbP96naN5t/0edMbZkzyoG9FGQep7xeIGpfsPdQ9uMPp/5DxWBSSc5Xa3V07mj9Kq3BujDY14Cy+EbVXPD9j9aa/0XkIbRIRlzopzpSOC6ujREmx1BHQZ8qR3pgcC5qIDKrMHfaJYblZCRVvK8Iqq7JzuPHKhawpgM4YsGMMCgWEKSstUcDlvR+tg02KPBs3581dfE9NnRUVYs1bwYfiB6OwFIk+rKuBn5yaYCcOaejmXdlBxoNLBM6NafTbmrR68e2DfZwd40LoxWeEFkm6crFe00Xq+VTH/trRiX2byutpQN8NxF+13qg6xDIrLDKNT61rphVqweA+aOXvhSSYx30RM0Jy/3Nxe0USUbt0hzHY0adgGSbSssRa7yVbQsx/TZRb6hju8lWZhQz9GTdwXOV0hYR0r4hNzQN/WvtwrTDxLS4dkt4+XiZKiLZdBQk9vZjQTK2s+JGYWxKf2mILHpnHnxsOytAWFHajOCPRh9OQ65vyIWHoGsw9wvPHi+sosHpM9FS+r2zQ7K1ZUaf1fXY30LH8jhbtDDSKOEF+gc72lOrTqA+WJ2aqSwT3ZPM0uGdlWZtuVo3RnVrBw6ONzMYotKVui86ajfQiQ23R11r2JonKwLTeKQG3zZBxf2DJ6X04Qw9n5q8HmL0qWxJVIkfSErjMjvLJr2TQyQBCbzwQgoCWVLTlBQnjCwB51bn0il1CeHGDYAH/fR4NaF8hlpXZJYePNRSc/GLJURQoA9UEYhAI7U/ow1umy24S68/vfcPbnGnX+Gam6BOWnkmkWd2RRNnVVcG86c7hqu/i4rFqY1lg18tegWE5MDVBsKDyYERQQsvQFvhjaerSFW9YupkJJTHGzESB+CKR/0cEoQ9DWRop3ZOXnBLrV5sWn9YSl0a8HhG+gDICqFwLcm5HNFbJLlntl+Wj05Xfcm70aPKtPnhibv6JV1NYtvJ892giuw8OKkNpzbF3U4TnLU0aCFa7vS88aosPRTf8LasTq99EKk1hfdb65/F3XpwBFNkpc2sjxQdHB3zhwgfHh8q8PEI6Q2PITOqIaIWz4fvGifgia3EYIQ37GB7XFZUea9I80b43V6PAe7K77lQH6P7KPBFjqfszJXq60PeuSXRDSG2WT4JL5xUx/OOWEOEI9HJFgSmRVAfo5zef7LTsxyjXr7tFnwBAMc1dBwjt+wl+kgZWzuQYPodURZK2sGu4mt2WSFQPX6kuKuuabx2jKiFwLGNodgfBR5bpLP39V5kbafUXdILjpV9zWY1k0hDpdNsIWlVp9cupOg9IBZOGtPj3+dznyHruo+pPzyoXglbFZLFw5SXruohtTHj4erTk7gLAUZNgi5mCCX8bg6uv/XxgfhUH/no2bTbuUpcpBEIn4JW3yFZhKU9qSgHx2uHs20gtK0Fvo2nLbB1GVwZ2dzv/t4rzAg7rES8HxZbSYd6f4lLpEDQBt2kjfR4tFFCD/fI1k7AcRB554me+0Y/ag4uiql6Sss27EgunTc83Q2ryQsPQzXT608RMwT3SOFZ3MdVtK1mCyTg8WjJ5sXlKaJb6Upfy+kpi5aX/W5Im4ab3MwzOXaSLR0odH8gIadYEsydN9OlVn4gPPyY/8G/c9H8mE55WcUYUSpdNR9aQt5l1p9W/wPOdAwdgKncVj2KAQVdZgh4k070RHe6wfY2QPVkWlyltLmch7GMCyLvbyvH2MEzmSLLKtl27/XAw/7S+NgWhiAzF/gND0iADgbDjJ1rv18adJ8Cn7SjE8t5XH4IMLMZyqzHqsvBZdWBtGolW/QOuGt5CpcqjC2JE48TzOqgg/NFyMxpy67mI9Xl2XmOw0TUeto7K4jVULM1UB9RkFxkw39lxii3NYqSAvFI9Te6m0iEIRhG/S1d+pCESVt3BBXdaFjEg9dgRS36+6SkRzvS873qakLAFtyXxMmy+XpO4sV9FrdRrWcMBr4VZIU6SLXv/0casu+VY5w6k17xU9k2sLDvNuOwyzfVvAM9sfZwbsVyy6dBoyWJ8CLSshBIRi3cALZ+AsfGLdPonDmJMSIJHei5bvMNO3XCAx9kGsWUO2l1hGEz/G3VHIn/OyW2/3LyOYdBtf05/Go6sjoJiiXay/fMkde9PjvzyV3lzNezF8/b/cuLYRkalG+39edYRbp8uZnwibGuIiWXjZZfUkdw3t06ETOst/6PJJc07PovMjU47MH2X7epVlu45MYGxe4vUu/OvasY2gNh1k6PFPfGJyb1HBMgdsnhKws+CYBKXgT92ydxmyPPvFv6mVDuXTX8zk+yCvXWPPn7Z2QGh54afaa4Y88CUPwnWAbA20/99BlExut4tzv/MZJdjZET/96NpC9yKT6mYGtR3AyfajXNJWQeh31xZvXWz+qwE4GrK5Y7h/gIEC++JPyuwSFK/addu//9a63/q8ifykHNTH0cuMrAnBC2e+uT6TVsIavFjiUpu7o3uSjZouF28HjvikyLucA1aZQwoY0Zet6rKjMybig58iR5bulOvOc5gXdvvVST9lgckd48v5M5jbyMiLf9BSxiwZn4wVzp3pjq7PlGabLA5nieCQWoNDVZsbsjXTrfcsT5LeqAufGt4W7LNRrKjMVZ8xTfLGoHOKt1lTVte8CgofCZhgVrjRt/ZboyD1f++WzrKE02B9sTaqXauDUllJHJ2rqREor3W6FxqcxYO32eWLneGR80PdeKEuyOphOHl2tcKjHWxn+z2OqzxnPzTYErifdItd8L8MFjbv7Gmtnvk//N78dNV6Sx0Mjcb3BjPbUbNo9tnUje6geKcXmcataZLpzfz6BOqLNcEd2R92OuudY05/+5602Z8WDLPEjDWrXprPJBd6X0t7Huj1MrAdz8Jux3swfW+JttoPPokvlmLQitxr9HGgO32b0MuefrgpamCkP+1dzCeyRtsOdcOhp1Q7zLmcDZw9ANZ/f+z5p069z79LwRDzae5cDZMb+hbUGJj3njL8oeXhOchlr/w3OkFEn9l+AWSRpWaPKI3Np/OfcNKNK9/tW/CS0XeWmFJn2Sc+5fT/YXpV7IJ+X+21YhXaisEf8NrQ+b+3cf3DKBw/9rRJQv1oByevm/Ob3GnXBkyNx4kPat61SbBp0TufVyGTdmXU6s9A0BxUzjIsvyOzLRT+2D0aQT/swL+TZBrenfeRjMnW/N27tck4L6bsqs/3tqdsFckykxWSKjH5wQ37kzNxPm0LnmCSNVL5ZvTYN+g1eKPoRVy5fpDy1iWYDBA3/93kr3HnYiWJ+/6L3FVvChP59NhvzfE7ctY3Njx02zCvPk7jHfWtHzwdd392TF1AoDYlBsKeQRaqQoJdxh+nEKYraHHxfg06pSLAp2RmARLGMHSVHNDszM1DgGPVyAr6YbMXYIyTXSRzae3+i1z5u7CwR7mjtqojN7U2tczznPDkxlTbw+cPqVqXk5YTBPwezl9kDoEvjsnZD5eW04jYxVxwffzkAZjGVaksz6SK1HFT06ebI3vZXR6AKcp6Utgn7FzF9Yfj28OMCCfuxOEF1ZugOLkOe2ETqAqB1kKK22Gg5HRj8TmGuBx4mNx8X4dtHJLAnZTIcZiiNtO8EvZJ2mnfh2H34KRE/c0GZpgbfybX1q02apQvARQ6bytdmUDAOh5SYE+1BqlFWdeotrKV41Fm7aVgG1e9AqTwuv6Ci1Mkkr6TTViV7juY8eXc5Troz7dVe5mR5TuhloFETp+YGEAPIoG96yfZtFkbR6gP7tDQCKsnnrjU7NUUVojYcdVm9ESZ0DPJEU9dbu3YEFiEEfyyEEG5NKhy9JlYXKqnMP/HaDTglmxezwsxkNecQGVbhHwMzTrTTLPWJLeJgKGfGsCzIbTn40ShyQN4uYVron83hx5oXf3Kdo30nZp97AO/9EfBJ9/+3E3hqo+qTug0GY3dkyWdWoUWZHhB397eTtQ8B4hoY0ubCMNDqR5nX3ynW9WH/0Bh4mEoXK5mFEvR3R3da809+LEj9tqTsmUpdu+zGiDYS3UrHcz1ChqNMB9Z5tdcReIMi8zW4grsG7E4hCn2Cvem1nld+LAFmkWEkbT3MEVOB2XlV4lojY9M80QQtem2jh1PhwWqaGycry6yx/Vdwwj7DmlDgZxf5YmTAdV0TabcZemFYpbeFyATPmsyNKuDOXoFb/iZwWROpyKufMXzvvNdKw02oqgu3w+hjYXk2xqgcWO9mRELjIXIcZr6D2g+9DGx8fO89ePUUSH2wNPw4ZzN97c7NOWgBpGx2mz9s6iIxoKBP8mjxXPHz4UBSPRgQW2HR5Ch7GdbTMbMCHkaGE+Og0xzNat4QVOezVqRZi/Ak4ODXqJGVVNn97bnBTYrjFqMgh1bJtFImjb+UQQ7GSzHWG+LDMOFJV0x/uxZKo2JCcOaaFRmp9mu/SRW9F2Qf3t4WdZ2+kd9TeqD9TWncOeEbsJxMqScEoM0oosbcjDkj9+N8F7P/p5JPjkuXMMELUgp/XrXOVX1/5ecQaqZ7sug1raNEmZ+e0uS5pNSpZfldfdlw4UkyIXrBiHTKLVveThHT05n9BH/efbA3vMl6zz/Zfbxkl1FFRvKrOcUGC/sy7jV4kG5IsRT6Uwqq18RAO2QT17hDOiK31Y0U1WdpyHj+cJbSR9x8cjPNUtPbC9zlIuHiboNiPC7J8AhWvs8TqpL1fBc+Nj0K8iyuWPIfMPLfhZ/bPdNAhtZct+1I5GBfaU57XVzBzfUZj1cb8GVgFXyFriR3aYiEv7OQH1vO1KhHbyBDkigUk168t53QxgcpcA6VrL8JkObf67jcL9xzXj0j5vC04FjnBunNYbnupEaY1of5WkM4xX9qz9ouOH0Vgpp73EqoHeYspqlW19g7YPtHX6jNq9phkLcpz0l7mVsde404H0qWXgX980XyHJ/V+hXEQqWu1ixuEmisgzm211X54djVrT8raqMHrG4Pedqd7y2ITjg83+K+PuPqZo1Zk36emq9kqD5jN2fA2yGxSz0WPrI+BAMNh3OFCSCRJtkyD9qkji2TEcceRyYUx7g33Bx0cGj8W1YljY/L6H41W6AlaljEw/XXhuSh5bK9E6gUwqGghnrbAsmM7ucd/IJUjfx/9mTHxQVDIB3lyDLU4q5luGUWxj3yXoD/9obdytnFDyEpQhfevJIgpCjUEXFqAD6x2SzY0cmqxq+ryxZhz6YrJlGq1Ie+2RU9jhemeGAnXBt9FbS676US/cS4jhPXm0ctBNw6m33purfZuVThtf6eVBb09U6PKIwecmkfOVcXGytrb5d7rOGe9QtqJeVh5WAzMgoNsujgmvlmhg0Ncn2oiyEjj7yTtel4g5cS7CTKkCzm1YnU5wYmB7MJnw+vhn217vBh63Jv7DInWEgECA7UZzTFTnp9WZifuZ17lZvVFrjjGx0qgbN1dZLOIWBDVBKghBxzVxySaF9A1jmnld8x1kPb0t/4GXptDZE6s7Tf6i6NMD268yZ0RWb8VAV5H2Q7arqKva7X6gdonVnFgO4PamAckqY7YskK9B/D2ypmSE/By3nZvQxqwZqRUp4qdXbRfCHCar3BFya6UbesQPw9pZWu7Xkms/dMAod24k8LamApXFjUF2/3fK2VCs5tT42CBfqA2Vtmb3N79I9PHkTVkzOfdGKMMjW1DhAr1h+GNgwac6VkQ9CwhQKula4ZWFfvwfQd2vvlqJLmXtVWZZ69hUn/3Uhvdvt4ActdHj9N8Ecrw+yGU7A4n7Yvb6NSUYJZltRZt5Jhs1AYwTj3g7kVQqh1u39wEhXzeoUlrSqzOFdzxarPE3oM+gFfqv/JtO1kXZf+DM8iY/rfffznd5L/Oa53z8mWTun9PwQjf1ozqNuMPw8ClJPeszesFFTZ1E1cSbh9C09snvd/YVVwY/ewjAWjyftqMd1NiNGYfcBB0wEO2hcZGSYyNnh73cm9/Wt36e+Pk9vR8Hz2zwkncCSsnpYiWTyLmxJ/clgqwrrwy1Rkx15I2JYpMzcMO80hUEfK69mnoAKkudprkzDFLPEd1VFe4xm50Jtj6eoyat91vvdioQv3C0giadfi3kzneb1jqZemfnc+VuytjAW9w/QY644iL148hgZQ4QzwA9xHkX8vM45a7Zyxx5dlAgNDNPJJXdhpE0Z13Luy5y4jVCmTHriuJy1R1j3caUNec6dxOP0EJZVayG1NJR0Mgk5KFmUEjaMThuFchmGOyZesKOsDbqrS/WTTNMW4f4QD5w9THfpLDxFZX3Q8zwqCamuzJk6vhuNF7Nx9YLWfKjtkdPHCgY7OOg5SeUpPAdUqvWIEbKV1CeX9ECXazJZ20phJB2VTTlMi9BDoWW9VyeLC9XXcF1PizHg2bEoPTGeDGpxBX8KPsICGujWQEdFVR9rKSf6PnCMyX0GcARZfCLMEpzWfUG9Ru4AAZLTmfbfgIKr95wO8GB65FCY02gu0M6fV2eIr0YVqZPXH4og6cRuetG6TdIXfWTrYsztisgyTutJOt8NI/SZv87WsZl67oX60g2/my8PCE4SrG4VtGdFLQKfu5boZDwvDrohfQL91jPdw/bB5peqIu8autKAtLkKKNregdP++X7Cbdtwyq/bWWOyUpUCgLs/V9Du9Ll3S6fknCO8JZ4jp5dMxTswajoAxa1BwXWZ6QGCAv89Ehqui9NmvmKufw/OEkglzKj1lAR0Jn8xP7u+8YeYox/pkFzUho7bb31XNVAngbgSJiDkx2BrFrP75cjZC7nd4xXx5wM3wCu2cP9mOEQVf750sLK/DVo/9b1j1heA2LuhnBgD97umMgiz0zMDAapKhOgroKbrUG26V8ZAXXfdkBCech+5TdZwwwI2Mr8682dsppCTmNszWnIXptP6UB82U7rovJ3RXYN6bl7szZntZwlv+YfWyes+BPTz/k3vkPvbU1YyvkYj51sM7GMwTH4U/pYPp0rCGT3pDJQ5gBGOaYkF43Q+/lxs5qXMXzSTuyL0hOx6JshoZbVu9T39+g+Q+kpm5S6E6coxK1Y60xVGFOS568DYsWGstf5A0NWMgK6toDELqzYn74w22zjmUSQ+VBGexRuiqmptmk++DikFeT3QyMqHS07uPquseSSOw4o3cfY2tlg5Glv6Crqd/E6JkO9UNizeg2CyxgIrDkw7AiGJsYaDELybuf8AdAIafYuJ90VUr9QPc2HV9wEO61sb12pllXY1tcS/Bi8B6vTWObtQU2QdznVKszs8p++jOoANqo4qCWtUxT98fQw+pgHrDyJBqzcduPTZbbSnEBG40cZ4O07GB8qk8EEFWsDNPHem/70N/WBic7cqBFFaeIGWGucpw2ONZx1hp29C1tStRkWd2hPd2YIFw1MXiAhy7elaGWiQstP8caSHWMwxw73EGIwhdxR5DEgwWOHSfYiFx4KAZzbD8uLxMzsjUp21RSU1KnCACHgL9ABY48Cn7qafmIQNoQopIX74npmIEigkJLVTEBCG+YM+dtN9HXpfz65q0nMZRnWVEjCUae9uo3IrmpbwzmiZjoMElOG3R7YHe8E2aaPbv3C0eXjYt+4WteGYEvpIcE7o0Pv2u+Ik2UsN572T33xmivs5U/NBQ1GCDL2gdNKrHF9ErEvpEWwqf7NcbQveRUR5TW+3TNV0D8uQy1KPtfXwjcLwUkFDbTBTy/n3i1t5UCEzYklBCTbCdXOrdmzJQOICrs6ff3yY8Vn/fFIejfENoXa5+QH21wU8LrdCTmNaSG7KzUG7IYDFXJgBNhLmZu17inK8FcJZWczdpeaVU/+MojhCsba++tNeVVw7+oMR/a+O4Y+AHjKaV16YN6TzsIzKAStoRjrgkEZrTUbl5WXioaS+Siuz2lxIubf/aYxccYK0RBD15+ZFqzUP0LSJuURknbaa92e/vPBmqSVV0wFfYippW92h2R2YVmxIJpOE4oaIJnaNFR5Gw4LFPPkyduD15Mvsnh7ZFIy9rZ8LUJB0EbgG/obcYLHJNMNJFmYP98myDOKm/Y5AFyKp3ScH7WXc8+UybcdUjWgfpHpb4un0WZvevl/p962wHSoUpaECx4hc2mJTfI6f8UOp7RLepqJS9tqKfFI/eToD6CrtbgWnEX4ktE86+BLl7yvzZgin8DnVNIFaHCUYsZoAUina5jzrwhzLS1WDiIU5xD3nC2Zjcg17ahwsVrhfQv85ViB2IkEAR14qrilFCoeKfjzGlK+2fhhYqZ0SyYg6LucmPGxr/GXmHQzIJe1ctJ0D2ClXx7ETBPG52wZAm5bGKtFD4PAdj6G9JOGRqKfsXMVrJgAsNH5gzPz15bDp1iianGPrcHc2PLpLH4UfdvI3bqtn9An5R+R9lvfVMisPe/B/33oP8/DEKacpWZeaoOQZ3JCBpp9R/Qj5vMiy4kZOjtSS604VPbYsdIcw4fcv0aTiNoOhH7RMJjS1rr1URYKVbxckAhGe8nGbUJI0O25MnE9xFuot+k4RbipZThmvIdudGr6ai7JNT1v/CynrtL/aWCL6bWSRIUCv7AK0cBUXVyqHjKxBrdRiowXybK+XPxZwoiImhw9lb6+av5SpYtvUAz6ViRxThmrZULixjeevxBPAYEe6doCcL2laqiBrhor1HFACmIOdOnjT1LainxBh5OdNAYyrqlLoAfNFOMlXUIyHrbCMmFb+yC/xGzo4rADCzrrJwJ51/FyorrRB2iWPHr299EgZsa5bs9JM2JXAOUD9Ec8GBwq3P/ZpAwnm14Y9S1DEaGtiJ50ZsvlbQFeqBSfzdIdL1vQU+8qWeiedKfIiMCxZXAcQtjP+tRDpKYGcdBpwXrgtP7X/0FEG0/UMirvDxX6UIsfD1+tCRpg5qsxLvT1M+BDio0niXe+s4BtraSvhszYJbIxZwMzGJ9rKRX4dPN/Eng0GdElPjGfERUhvAwzptWqC/IG7aO81aGdts1+8AdEi4qbQssI61vr3ZtR05GX7LmlVf1INHwYBSYVu5XOFAFeIzA1/0zJXri3vuwO3nxMSBYNwsJJyqpeDx+NNNz8QEXDXM0a7PLZb4UIN+wWp8wSMqP35tNiR+IYxZfa54fcL8cSrSJI7ur92770MqYjr4SIom+0FQWVS5zR1gM3qpwL81D/dZpRWjd0ChCw5ZPJBf27m7XXeYaayfEXcs+8Zvw5HRcwXy+8wY1rgIr60BTOe9IjU1jmRmety8IlE7XTfJhMnY3ct39c6MewXPcCaEA3dVhMB8XlEtLDQ0LoiGxGdyPHGSLG2r/6CAaR4uOBCf+WiOLpkhd/uIge8kGwr+s+Buo5xA6RWY9l0RLlnCfwf970H8P+j9jUGwj0rHMRl86rCj4S8VDjCZ/kFjIE8aPODuXrUddE8+HMGWjzFAICTELNqxDrqH9pSg9OzMVCrNIgp7453rVRd4Wg4kR9ljEVdnZLrkBTm84sxagNMx8PSsm3aQsBon/+Q2BT0XelL4i+HORl/WFin0I+QOFH+dZ9gvDXgwVi0GkzLl6uCMJ6cj8JgXc1HjzXX5N/Q7CC5XfRLxNOve+CZ/OZIPv0vAPJ75TxzcHvf57yX9nyR7kpw3BFg2L2q6cTvpWOgQ98cBO9ubbhECENqpIhwshFbO3/3u4nx5dLcAHjoCAjQm8w8Y0azTdPmTkFlqIPoFnk8Znz2+NT7gx5iUJuQedemEMmewoniJnX8gnhRtxn3+6sSBkYHkR++U9kUFkabe/yDByL/kR30yd+2zFrGhPzGblLqSav09VReNmDyC8ysHfO3N2IJPRa/Sn0z5Pk49/wurO2Nj/sHv50sxAuvE2e5ruEt0pkjCSMtAp2gwk2//paO4NIBBhAyRYEOdJmAQaQU/kftRD3m8gW34jYRW0cSeanamhCx1sTtQcwwstXRTvLjmcI+VosiLJ6kLdpMHmJKjnww2NKhBa5bKfu6PtCAHG+PRm+iQT0zKaoQFujSZvH4eWcQF6lJRpZcVEGoo9ryQxDyHy8Gnzemo04e4KjGfsBCcMsGasdc/DtuQ5nt2bsFnt4Y8PuCNvZdDW8m2UNMvfUSucib/9sDPZOGHmdidORZcDe8fO6txIvwf19UDgERYw9sEjBx5CH0gf2PCXfqMqXXMdy+Ot7+rM1Re5dtB31qrzdc8OIjGHHqoMaT2LTdzp7xISGOvOE9QMmHvDLO6lPiBtraST8IDMZ6SrAjpeaAbcDxClfYOMrokOssNRncXzU2nYMNr5zk6NJ3JPsPa733rqQciduh3FBgjwcQa065CBmfhtK4DbvAD50rnmXCz4z2cCwIKJPIqqxWd/I/9j7q7lGrrNsHdQ2oTmTGyi033YqcDOCndKlSEeYIQ3Ig9u4mhe4uqquoqCjBxxLcSRsQuaU5E7qsJBPj896vEh9prqlLdsv8jE9LYGklPjSIi3jbWikqvNxUAer0r8Z0HoN6VGOFlpN+pv6e2mUgrD1bcsXRVj99Tjt9etiAXvTVaeRBPThzPZIHbu9VSrH5nwQWTsIUcQadScYeuCAwgM7+Okqp4I4kG6BSOksZzHG+IJvb61Ga7aGu605f/XQSDkOrLvk+v1JerUCGeftYkZbkmn0//ZuYijyoib0eJmQZno4O5JWUvZ5kne4vNNAGnAaYCd+nr5KD6gNDmdtMLc6cYASSqKTDXTsTTnOnkl/gH1+K6jeDbryqSFF9zd8veH1i+ATPS1fDpxM9mQol9XCm2c/HS3LkObXHLkSck30u5mrbiBzKcEcp8pS1ichiT84uy5Hn8hkjJACw2Zx0GQyt01wG2+OOOOHLiA7Cv/Bk3UEDI/x3j+BJDSdo6TUxmeD0bpSEP9D75CpYdBhIeSbn8/xoX84XVK3EwpyYaD9gdxnusJoy+50y9BiNxdCy+XZKFcqVHPMjXxGd9NMej8XxK99+A11s3+IcG0px9WUuJfGP4GgsbMLvjit1kyW0isne9TN+mU2c1Ntrlnk2q7oSlxNHmOS61hrQ2LLiP7qu9+5e2UE1rtspOyXR2f46gn9d8hZVsNPcud1Ifnyl5iu8+NdfMjHKZIdRUoBnsqRSdPD5Zs05DTv0AlWexvoTglnLCQyXsVRZ4yCntUnmc6SJfmynNq2PsEGUFSBELe8ZIjeWPFwPJLeZMi40FXmYdAqhsXCKx20VvKfRa1ZxYZvYOg2pkgxdA4pIwFOVOxoSEPUFXRG3+NoDJl2IMgG5Pzu+8535ZJWKUb6gpnqMlv/zKZ8/YKCxJeYURSU7HNrh/I1gUn9KUHYcg15uRmjjiq5Ft53z9A9h3O9eVEq6hcQn2EUFgyxQEQBBwn96XwGkMHff8C/S6+foWfmoreS/91Ay2N/uvRwA166+O/YPrhXYf8SNdrbXiU3qmVMFBz1oz/qRJWNKc8suQvUO94IFWODJemfhpry31WqywYd38v0Cad8wsmF+trxjZeIm5fZJuNPMrapBOxvmHke92aomePSxNkE4xwqoyHZ2WXs9kzWZBYUuDoavYUhE8U+sibgih0C/l7PDv7OZM6WYqgRAUNwqQ1UxlBEmOEbJG8A6YQdSzoLuMu6n3pxeevG8X0aWAVpbwqrI6yo26v7SnLjaOH6oNb9cRxZIbPsGl3g0Oy2qJC6C2bpkSg8bFAIXO5qdG55rPt+7qqn9CXa2BPC2Hy5rze7Y/89/50Iwpnedy9PjXoJHFy9knBB88uPOeKM6TbxZHjYs3a9QkfpgM2mqxFq40H0NdUXy+AK1e2AR7wQjPH1iN7TNZa2pOMpbzuKigxgwer8RugTqxNEd+IQ4/27BENl0bqx3tv0hlQhkVrZAnX4P2reagfpWm2/95Z/NINlTiVWrE0uXvjJTrfLGG4I1bOyauO3WKOteGdhyR8WHWOfziiszaAKAsI6SWGNFn6WTdk9Udwo9+yQ/ZenpGN+YMgFe4RWcijlLHI5u2FtYl/88hXyt/pBeJolvTgtjlMiFZFlsxgId8o8FC0+5L9at1xghGk3YOQNRTHMzI5uq4h23GpJOCAyeMwcoAwulsU8xhKsm+dCa8imf/gfCUhjp7Bqtw2uTaFfk5At2DHTQao/3JXbeSzrOAzOd6QLFWPx9HkVF5GmClIYG5O25rwbvoiXrrSNghJ3p/oSAVFggnj6bfxip8FPBtKKKwxTtGiX7xmp97PX1nLroL6bj/DWkW2oKiGegbuK/P+EEMrbqP7dPrtQSzuXdSBr2sI3PoojOxEes2cjNl6GHTTCT+6z9+b/9GXlv6SjZZcQoAkP6PSWP7RQUoFVFgAyaGdIhE4JOe19I5W9u8t9a9mnb2lVM4J8yXwMobS4k8jMBaT/ECMaCAvzQ2kI0D4nygcVFwQhZ2JXF0+VvLnrrQ6ociae/qVf8Qv/2Tko1qbYpltr0k001Z6vcHosNY/gPppgXhqMfdZWd3VMAsdwcJD0ozL5GzVFsFy6Q5Deq07e/JoknSioxs3VhgYNdLCtrbvHkyN6jhbtcjj8SFyal3/oVavEXObyKat3F3qreSUzk1L8eSbyHz5PkQhV5x3Amyaf5/LBm6aZeJUUZhjvQEKlv5tAmUq3ZhOQWnf6GF13A6l/SUEPGtCqzUVTN+pCxAsjGYFQ6avhtZpvsfDEvUEmRqln0y7nM//fcJKpymfnlMMfVAfO4a+kGN8u3SH35i9IwAjzxA5l1HSk952hLJORqCou8rDfkmy3nMTz7K+ZWEZGrxMV955wc32YeHkVCMDGiSvST3BQ0rTJmMBv9yyOneaJUVCGQMGTGjRKW+BVhNXXT2JbPDsCLWIfTAA8stkzXALgOtpKBD5YTUowQ/iQijR00UnFNr+QveMYC64/ls37jbk7tJaSCr63RAoqkzY25FeH91L0g3pNJVm4uIx9o9G/FesM9qJ2fPJjtEipeNg/C+2s11C0Mt1wVRR5GpkSeaKGpzp4CadkcuwkJ29/vfLW8pTuwoDojMDcPQqSGw3DNge9XJ3LJtzeShf7W7ou2VhNzVQ13Cvy0vidjirn9zmW1x/FPNScMvNHO8YHEs8UIR1GzkbWcKLPokF9r5CDmHSmJ2HjTyyqiHJr4HW40xSfaUlwZ54mBqD5aLtGgmW06Z1IvY4BmfmQ6+kYZhpT9r5DypH2x2YbG8EFpAvIhphxbzHejVyop6pQpziTD7V+7lmS8wIPfWE8GOjQYV6rL3uO1BF2Cvak5m1lu9a47LzeGomamKWLG+Yp6sC4K4GCHFK6Z2vxDMDl+vd6G8VhQVKbW6NHtw0drgspIZH7OyI3dGRPrnjN2DbO99cr9vGx1G/d8SGnsjjCuDRRRJKHmWszb/wSuLeQEc6fN/uoO4/vLO3DwUsOhW2Pyb85KvMPPD9VSq74RWiqh0Db8btFKKQp7ewe5jxwfJ9rnspcXdzOqQxxiaXxo2FVvYelLzYImn/Sgrv2kZF7lt+kXq/60BVwyF6p2KBnzH9rS6UF+cNXJ32f6AqFbAZG6QnGH8vDn4grZtFBd1w+x82dQ1jNTJ7/dtcfkjIarpesbp2w+45WH5458hD7xigHUZgCuKQK2s8THoLSR6h+NtsaTfdgRKFdi3acthsw6kr0Uds0nYcclNPoYSKCmweIYJ+KFM9rNWDa4BGa3H2mnur9U6TigIT2VHYm8GidNXwbDRE7CVuyLc8Mg4fvBleE8d7zEVL7cqk93MOKdSP2b2OINyH20nhZIJ1Qc4hoFjppwpdmTTgvpz4+3XSHr3ivxRB2ic7+x/nvoC7DQwuf4H+xyoKN00ZQQ/MwT34ql1lNPWpCS7hWXDFSxvn8NV6HQaP1O9W9XyytviT6tf8QGojh5Q9kdvb8zW4Ucr2QJOGMRjwLvZ6u+z0A6ntRThJaWrcydzquvKc4wpGV4w+SPz2fmUbTjrEi/xFIiV4mXVMDSQFT6ovveT8FwTH7SLz3+Qe6snKm1V9uVsLXzYWmsfafmlDQgYL2EDM6VUp7LI+YrexkOpVAz/lm0BddbYDSQ8GVUG1JiLNdLcQAUJomuiMtHEyAMHerGSM/XTqZqXU7gDCrjAE4IWlwFH2o2beBQdkrValxAz6Y54DdLx434lCc/FrYPB4h206LPMTZxu4F6AIqnySEIP9vGNj+4ovH+dH5MaJulsYsh4GxTwTh3p6FJ3SgH5ziLBo3M1+K7BtZ/cntXORPGWQmo3/vHQO8chsRALlPTUhanUl04r0Q/B1/De5kv0J4h0gJGWtPq/OmDdY1Y4saN11nBRE33DwWAeGmBMdZPKFfSWu11jRHjQi0LnWv2wQcW9se02BnHEcq7MNDhyJm1W9qHvtHlnOsaDTI/wH41e7fA6sSZ+VYt262XQrcjmdurSvLU8+MeCDnfSxYctFJDbul3NYGUExWRN6U/NRkDJ/EX58SVXdY+fSFbV5eNZiT+T9uPtLtFVWEi5MqZnn/kiKegSFq4y4WmigAXFga/RxHEy1EubUvtNe7UUaFzkGL/qN/rYyfD1wMmhfWSgOuBodaMG9JWuvswrrZcDLU4IniZF7maQ/OdYdvPCUUlxL7QP2aS+EqR/oZ0nWcYLP5Qp3/5F29q8y2Vv2QXhx2R5RXigTGxkmuzegnyZauS7lEgu5Hnzo64+PHb3UGRjLK7N1iX/khitOM8TH85T6uCcOicjcsaTYeESCaiyiAbPJbodqmUw0gMjK/WTjlZ7R/pTQvmW6zpPyst1eBJU96icaapFZ9X72K9YDD+vRWu3ptw8hRY48Ei6MHbhcd8bH73WEKY2XMmP31oNfoFeRN5OlE8ZiZIz1Kwvj7LRlv/D45pYUZYi1xmpHKSqRkA7LSWljJZftZN5GF/B/B/gP9iYcV0BOKqLpRMvgzJ6yaIU0ebJr1kFnfyNOWZE9Z8tqsOJxuPalaUmeQtLClthhYbMPeF6FhmKmnpMgW1e/jt2xke7olPsH1zUgVBISyTZ1mE3lGTu29oheYJWFhlJT7iM/nSom6SlrDUfEWjd4ZteiVdqu6g91l3WYjBWoX8mAeo68HQ60JOBGWwjtR4hrjq9NdxJH6tMcZhNjEY1PGU+Y7uXtjc0zxyOw+pPi1Ep6uJt5DVT+ije2vSzghMa1GdmgfMjc5vZXC1NWTbYwEc1/LXLjs8eY6UIsWsiX99aNLmp2LjMsHLFfa4r6B/Fc6AmTH15QjbE0pXGNr1eyDf4FlVZzbtsWNP2ZSYeZTocHmMNODPZK6NvutCmlylv9D1TBdnE/k+DLd4t4/hgNkO9lHxaFu7Gop5PZr1d9YwRXsx+nMnx9m7A7JCnbT7CdfOUtdRKbLAZWLux1zGzcxjlAaQjO2oFiBBfHhVoh7QkzetN7X8+xsQG4kjhkrl345E/kUfAmSJSBPyyIC0PI434lnzo7gup1UiR3ND7+8oN/NzX8z03c1adIqZ2HCLTWykMdkqK86aLxO+6cVciH3OAharknIkfa+In6qSvKgs7yaUlbf6xwTzrvLbFzE6icUqWR6oS8zt3VutFvVPzmfushPyli2BBZ8vk3+ZTF0gp9SeMeVu1EAxpwxckFQXL6FzHC6hiV+LFg/QbVSzUcpGP04Cr6DyjLhrnf/QvPhy4eHjxwCVMuMukWmS80Vw70BjWv5j6Dc3y//BhfU6I5GnG1MfYjDvDDjF8g/dpYNXhA/NGkG17O4w5um7D9vqX6QvgGIX8s7k6wdHMw/+3Tc3fuEu7eDGtdJbi+OKzOx5pmLY4DnOmnnx69qSHcqFikV0xaQx77xrL/vGpBfSKZKITIBqqeh+aUaKh07iJvQdzUIN34akPKNrVnsKhGO7Mn2enepqnpzjr5QJWsfMzFUFUFb4YoHZZhN+PzbjCgmR+BpRFgSdya0arOwNFFGz+f1J9tWw0dzo4ZIoewlZKZP86JnvnUTb+1KZzgtjIsKYwTKufDjjwFw3BBmXFJYShqjKmuSSrrbP/18fO7nDfQ6pasT96sMy5NaFi7rgHzxK/pwjn5LgEPgZW2FGFLWA43JFd+UCl7e5d9rkqqeAiNyJ2OrRMPIPi2nR/O8Q8hx4TMjhTMxN2WTyfbfZMa4RsVGznsi7/tydA4HaS/Q7QYzH3eIuhLhogjITHi5Rlwy1JxfYrKKbjXFtuEo8mct2M+gfrYC7ZCIcWfZsIIUx1//np2L0Jlp9vs/oNKtvN/7uVIhUShcm1FkvDnY8zk2Suuv3o4l+06cuF/AFBLAQIAABQAAgAIAA5JEE3Wo37aRwMAAOEJAAAUAAAAAAAAAAEAAAAAAAAAAAB1bml2ZXJzYWwvcGxheWVyLnhtbFBLAQIAABQAAgAIADC0SFUiie5CTgUAAI8TAAAdAAAAAAAAAAEAAAAAAHkDAAB1bml2ZXJzYWwvY29tbW9uX21lc3NhZ2VzLmxuZ1BLAQIAABQAAgAIADC0SFUVHmAbowAAAH8BAAAuAAAAAAAAAAEAAAAAAAIJAAB1bml2ZXJzYWwvcGxheWJhY2tfYW5kX25hdmlnYXRpb25fc2V0dGluZ3MueG1sUEsBAgAAFAACAAgAMLRIVVhlbi6sBQAAch8AACcAAAAAAAAAAQAAAAAA8QkAAHVuaXZlcnNhbC9mbGFzaF9wdWJsaXNoaW5nX3NldHRpbmdzLnhtbFBLAQIAABQAAgAIADC0SFV4XWvoXgMAAJ4LAAAhAAAAAAAAAAEAAAAAAOIPAAB1bml2ZXJzYWwvZmxhc2hfc2tpbl9zZXR0aW5ncy54bWxQSwECAAAUAAIACAAwtEhVvrPA46gFAAD8HgAAJgAAAAAAAAABAAAAAAB/EwAAdW5pdmVyc2FsL2h0bWxfcHVibGlzaGluZ19zZXR0aW5ncy54bWxQSwECAAAUAAIACAAwtEhVbtkWubABAAA7BgAAHwAAAAAAAAABAAAAAABrGQAAdW5pdmVyc2FsL2h0bWxfc2tpbl9zZXR0aW5ncy5qc1BLAQIAABQAAgAIAEuFkU/pAygAIj8AAN9ZAAAXAAAAAAAAAAAAAAAAAFgbAAB1bml2ZXJzYWwvdW5pdmVyc2FsLnBuZ1BLBQYAAAAACAAIAHMCAACvWgAAAAA="/>
  <p:tag name="ISPRING_RESOURCE_FOLDER" val="F:\vohuong 15-10-22\bai giang elearning\Bai 1 Thong tin va tin hoc-vo huong"/>
  <p:tag name="ISPRING_PRESENTATION_PATH" val="F:\vohuong 15-10-22\bai giang elearning\Bai 1 Thong tin va tin hoc-vo huong.pptx"/>
  <p:tag name="ISPRING_SCREEN_RECS_UPDATED" val="F:\vohuong 15-10-22\bai giang elearning\Bai 1 Thong tin va tin hoc-vo huong"/>
  <p:tag name="ISPRING_PRESENTATION_INFO_2" val="&lt;?xml version=&quot;1.0&quot; encoding=&quot;UTF-8&quot; standalone=&quot;no&quot; ?&gt;&#10;&lt;presentation2&gt;&#10;&#10;  &lt;slides&gt;&#10;    &lt;slide id=&quot;{61D76771-7B13-464B-AA8E-F6B71871ACE0}&quot; pptId=&quot;280&quot;/&gt;&#10;    &lt;slide id=&quot;{57D447B8-6E53-4BA9-9741-CB93E43549F4}&quot; pptId=&quot;330&quot;/&gt;&#10;    &lt;slide id=&quot;{1CB2A709-74FA-4F41-98E6-A43594D6D8C7}&quot; pptId=&quot;331&quot;/&gt;&#10;    &lt;slide id=&quot;{4EA444A5-81D3-4D49-BE05-3E9DEB0552C2}&quot; pptId=&quot;328&quot;/&gt;&#10;    &lt;slide id=&quot;{5299CF0D-9D3F-4FA3-8A74-A92CB41C4E7D}&quot; pptId=&quot;271&quot;/&gt;&#10;    &lt;slide id=&quot;{BE15CAEE-7BF3-4022-94FF-9F6957207982}&quot; pptId=&quot;287&quot;/&gt;&#10;    &lt;slide id=&quot;{88F48540-1EAA-4D8B-88E1-D7BDF8B5E35E}&quot; pptId=&quot;314&quot;/&gt;&#10;    &lt;slide id=&quot;{03BF2772-E2C6-4F2A-8CA1-4F62F3A3483A}&quot; pptId=&quot;313&quot;/&gt;&#10;    &lt;slide id=&quot;{D68E52E1-3962-4FA5-A41A-6E166708BB77}&quot; pptId=&quot;289&quot;/&gt;&#10;    &lt;slide id=&quot;{4A3A7AB2-E124-4E08-A814-2B8EFF192496}&quot; pptId=&quot;290&quot;/&gt;&#10;    &lt;slide id=&quot;{E81F7820-6BF6-4137-8D6C-D733F66CE8E8}&quot; pptId=&quot;279&quot;/&gt;&#10;    &lt;slide id=&quot;{46D56AD2-C38F-47AE-8007-C60E3239C1EE}&quot; pptId=&quot;292&quot;/&gt;&#10;    &lt;slide id=&quot;{931AB883-A0F0-4AE6-B0F4-D17DE60FDA47}&quot; pptId=&quot;315&quot;/&gt;&#10;    &lt;slide id=&quot;{B9373830-3193-4A0C-94A4-67DAE805DF1C}&quot; pptId=&quot;327&quot;/&gt;&#10;    &lt;slide id=&quot;{22603650-58A4-4E12-AB66-FB2482F90891}&quot; pptId=&quot;317&quot;/&gt;&#10;    &lt;slide id=&quot;{1F2A574B-B0E1-4DC4-8F92-5377660A627F}&quot; pptId=&quot;319&quot;/&gt;&#10;    &lt;slide id=&quot;{96FA74A5-FD37-49FE-98F0-942F03609ADC}&quot; pptId=&quot;320&quot;/&gt;&#10;    &lt;slide id=&quot;{2E13547D-9043-4B88-9AE0-662F257E15B4}&quot; pptId=&quot;299&quot;/&gt;&#10;    &lt;slide id=&quot;{521AF964-7395-4DEF-9215-9DE8A3B021A6}&quot; pptId=&quot;305&quot;/&gt;&#10;    &lt;slide id=&quot;{1C91E016-EBCB-4A1A-AA6A-D40BF9DBAF6A}&quot; pptId=&quot;306&quot;/&gt;&#10;    &lt;slide id=&quot;{1ABB74D3-10E9-4646-91E8-0D919BF696F4}&quot; pptId=&quot;321&quot;/&gt;&#10;    &lt;slide id=&quot;{FEB2E07E-CD33-459A-B7AE-84CC191401D6}&quot; pptId=&quot;303&quot;/&gt;&#10;    &lt;slide id=&quot;{D00E1AE1-86C2-4EA9-A556-D361C77E5DF9}&quot; pptId=&quot;308&quot;/&gt;&#10;    &lt;slide id=&quot;{EE26D305-9C0D-4956-B4F9-B0A55C0A5615}&quot; pptId=&quot;309&quot;/&gt;&#10;    &lt;slide id=&quot;{D24092EB-772C-4C80-A5E2-9EE96CB6E55D}&quot; pptId=&quot;307&quot;/&gt;&#10;    &lt;slide id=&quot;{C5005571-D45E-47BA-9910-F8963DA86F41}&quot; pptId=&quot;311&quot;/&gt;&#10;    &lt;slide id=&quot;{E065C77D-38D5-433C-B0EA-CF219CCC7F50}&quot; pptId=&quot;322&quot;/&gt;&#10;    &lt;slide id=&quot;{89E58E74-75D3-4ED8-A149-81ECAD3E8523}&quot; pptId=&quot;310&quot;/&gt;&#10;    &lt;slide id=&quot;{28728018-6BB4-4A46-99B5-5EFD7A8B5475}&quot; pptId=&quot;323&quot;/&gt;&#10;    &lt;slide id=&quot;{5A4518EF-5DC6-4A6E-87F9-863EFE8ECB99}&quot; pptId=&quot;325&quot;/&gt;&#10;    &lt;slide id=&quot;{16347FD0-854A-4966-A28E-5DCE8076E8B9}&quot; pptId=&quot;326&quot;/&gt;&#10;    &lt;slide id=&quot;{CEB27334-9DCD-4240-BE2D-45B9DC28898F}&quot; pptId=&quot;312&quot;/&gt;&#10;  &lt;/slides&gt;&#10;&#10;  &lt;narration&gt;&#10;    &lt;audioTracks&gt;&#10;      &lt;audioTrack muted=&quot;false&quot; name=&quot;Audio 12&quot; resource=&quot;0288dd5c&quot; slideId=&quot;{5299CF0D-9D3F-4FA3-8A74-A92CB41C4E7D}&quot; startTime=&quot;0&quot; volume=&quot;1&quot;&gt;&#10;        &lt;audio channels=&quot;1&quot; format=&quot;s16&quot; sampleRate=&quot;44100&quot;/&gt;&#10;      &lt;/audioTrack&gt;&#10;      &lt;audioTrack muted=&quot;false&quot; name=&quot;Audio 13&quot; resource=&quot;57913762&quot; slideId=&quot;{BE15CAEE-7BF3-4022-94FF-9F6957207982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4&quot; resource=&quot;51c4c409&quot; slideId=&quot;{88F48540-1EAA-4D8B-88E1-D7BDF8B5E35E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5&quot; resource=&quot;11a56b21&quot; slideId=&quot;{D68E52E1-3962-4FA5-A41A-6E166708BB77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6&quot; resource=&quot;d8957807&quot; slideId=&quot;{4A3A7AB2-E124-4E08-A814-2B8EFF192496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7&quot; resource=&quot;35d94a5c&quot; slideId=&quot;{E81F7820-6BF6-4137-8D6C-D733F66CE8E8}&quot; startTime=&quot;0&quot; stepIndex=&quot;0&quot; volume=&quot;1&quot;&gt;&#10;        &lt;audio channels=&quot;1&quot; format=&quot;s16&quot; sampleRate=&quot;44100&quot;/&gt;&#10;      &lt;/audioTrack&gt;&#10;      &lt;audioTrack muted=&quot;false&quot; name=&quot;Audio 18&quot; resource=&quot;461869fb&quot; slideId=&quot;{46D56AD2-C38F-47AE-8007-C60E3239C1EE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0&quot; resource=&quot;8b1e65dd&quot; slideId=&quot;{1F2A574B-B0E1-4DC4-8F92-5377660A627F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1&quot; resource=&quot;35597bec&quot; slideId=&quot;{96FA74A5-FD37-49FE-98F0-942F03609ADC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2&quot; resource=&quot;f248f617&quot; slideId=&quot;{2E13547D-9043-4B88-9AE0-662F257E15B4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3&quot; resource=&quot;650dc5ab&quot; slideId=&quot;{521AF964-7395-4DEF-9215-9DE8A3B021A6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4&quot; resource=&quot;63ec252b&quot; slideId=&quot;{1C91E016-EBCB-4A1A-AA6A-D40BF9DBAF6A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5&quot; resource=&quot;07a6e69f&quot; slideId=&quot;{1ABB74D3-10E9-4646-91E8-0D919BF696F4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6&quot; resource=&quot;ca6c5b17&quot; slideId=&quot;{FEB2E07E-CD33-459A-B7AE-84CC191401D6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7&quot; resource=&quot;c2c7982e&quot; slideId=&quot;{EE26D305-9C0D-4956-B4F9-B0A55C0A5615}&quot; startTime=&quot;0&quot; volume=&quot;1&quot;&gt;&#10;        &lt;audio channels=&quot;1&quot; format=&quot;s16&quot; sampleRate=&quot;44100&quot;/&gt;&#10;      &lt;/audioTrack&gt;&#10;      &lt;audioTrack muted=&quot;false&quot; name=&quot;Audio 28&quot; resource=&quot;dacb6314&quot; slideId=&quot;{C5005571-D45E-47BA-9910-F8963DA86F41}&quot; startTime=&quot;0&quot; volume=&quot;1&quot;&gt;&#10;        &lt;audio channels=&quot;1&quot; format=&quot;s16&quot; sampleRate=&quot;44100&quot;/&gt;&#10;      &lt;/audioTrack&gt;&#10;      &lt;audioTrack muted=&quot;false&quot; name=&quot;Audio 29&quot; resource=&quot;33fc9216&quot; slideId=&quot;{22603650-58A4-4E12-AB66-FB2482F90891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0&quot; resource=&quot;9d459f26&quot; slideId=&quot;{57D447B8-6E53-4BA9-9741-CB93E43549F4}&quot; startTime=&quot;0&quot; volume=&quot;1&quot;&gt;&#10;        &lt;audio channels=&quot;1&quot; format=&quot;s16&quot; sampleRate=&quot;44100&quot;/&gt;&#10;      &lt;/audioTrack&gt;&#10;      &lt;audioTrack muted=&quot;false&quot; name=&quot;Audio 31&quot; resource=&quot;601aee2b&quot; slideId=&quot;{B9373830-3193-4A0C-94A4-67DAE805DF1C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2&quot; resource=&quot;ff789fc9&quot; slideId=&quot;{D24092EB-772C-4C80-A5E2-9EE96CB6E55D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PRESENTER_PHOTO_0" val="jpg|/9j/4T+MRXhpZgAATU0AKgAAAAgABwESAAMAAAABAAEAAAEaAAUAAAABAAAAYgEbAAUAAAABAAAA&#10;agEoAAMAAAABAAIAAAExAAIAAAAeAAAAcgEyAAIAAAAUAAAAkIdpAAQAAAABAAAApAAAANAACvyA&#10;AAAnEAAK/IAAACcQQWRvYmUgUGhvdG9zaG9wIENTNiAoV2luZG93cykAMjAxNzowODowOCAwOTo1&#10;MToyMgAAA6ABAAMAAAAB//8AAKACAAQAAAABAAADUKADAAQAAAABAAADTwAAAAAAAAAGAQMAAwAA&#10;AAEABgAAARoABQAAAAEAAAEeARsABQAAAAEAAAEmASgAAwAAAAEAAgAAAgEABAAAAAEAAAEuAgIA&#10;BAAAAAEAAD5WAAAAAAAAAEgAAAABAAAASAAAAAH/2P/iDFhJQ0NfUFJPRklMRQABAQAADEhMaW5v&#10;AhAAAG1udHJSR0IgWFlaIAfOAAIACQAGADEAAGFjc3BNU0ZUAAAAAElFQyBzUkdCAAAAAAAAAAAA&#10;AAABAAD21gABAAAAANMtSFAgIAAAAAAAAAAAAAAAAAAAAAAAAAAAAAAAAAAAAAAAAAAAAAAAAAAA&#10;AAAAAAAAAAAAEWNwcnQAAAFQAAAAM2Rlc2MAAAGEAAAAbHd0cHQAAAHwAAAAFGJrcHQAAAIEAAAA&#10;FHJYWVoAAAIYAAAAFGdYWVoAAAIsAAAAFGJYWVoAAAJAAAAAFGRtbmQAAAJUAAAAcGRtZGQAAALE&#10;AAAAiHZ1ZWQAAANMAAAAhnZpZXcAAAPUAAAAJGx1bWkAAAP4AAAAFG1lYXMAAAQMAAAAJHRlY2gA&#10;AAQwAAAADHJUUkMAAAQ8AAAIDGdUUkMAAAQ8AAAIDGJUUkMAAAQ8AAAIDHRleHQAAAAAQ29weXJp&#10;Z2h0IChjKSAxOTk4IEhld2xldHQtUGFja2FyZCBDb21wYW55AABkZXNjAAAAAAAAABJzUkdCIElF&#10;QzYxOTY2LTIuMQAAAAAAAAAAAAAAEnNSR0IgSUVDNjE5NjYtMi4xAAAAAAAAAAAAAAAAAAAAAAAA&#10;AAAAAAAAAAAAAAAAAAAAAAAAAAAAAAAAAAAAAAAAAABYWVogAAAAAAAA81EAAQAAAAEWzFhZWiAA&#10;AAAAAAAAAAAAAAAAAAAAWFlaIAAAAAAAAG+iAAA49QAAA5BYWVogAAAAAAAAYpkAALeFAAAY2lhZ&#10;WiAAAAAAAAAkoAAAD4QAALbPZGVzYwAAAAAAAAAWSUVDIGh0dHA6Ly93d3cuaWVjLmNoAAAAAAAA&#10;AAAAAAAWSUVDIGh0dHA6Ly93d3cuaWVjLmNoAAAAAAAAAAAAAAAAAAAAAAAAAAAAAAAAAAAAAAAA&#10;AAAAAAAAAAAAAAAAAAAAAGRlc2MAAAAAAAAALklFQyA2MTk2Ni0yLjEgRGVmYXVsdCBSR0IgY29s&#10;b3VyIHNwYWNlIC0gc1JHQgAAAAAAAAAAAAAALklFQyA2MTk2Ni0yLjEgRGVmYXVsdCBSR0IgY29s&#10;b3VyIHNwYWNlIC0gc1JHQgAAAAAAAAAAAAAAAAAAAAAAAAAAAABkZXNjAAAAAAAAACxSZWZlcmVu&#10;Y2UgVmlld2luZyBDb25kaXRpb24gaW4gSUVDNjE5NjYtMi4xAAAAAAAAAAAAAAAsUmVmZXJlbmNl&#10;IFZpZXdpbmcgQ29uZGl0aW9uIGluIElFQzYxOTY2LTIuMQAAAAAAAAAAAAAAAAAAAAAAAAAAAAAA&#10;AAAAdmlldwAAAAAAE6T+ABRfLgAQzxQAA+3MAAQTCwADXJ4AAAABWFlaIAAAAAAATAlWAFAAAABX&#10;H+dtZWFzAAAAAAAAAAEAAAAAAAAAAAAAAAAAAAAAAAACjwAAAAJzaWcgAAAAAENSVCBjdXJ2AAAA&#10;AAAABAAAAAAFAAoADwAUABkAHgAjACgALQAyADcAOwBAAEUASgBPAFQAWQBeAGMAaABtAHIAdwB8&#10;AIEAhgCLAJAAlQCaAJ8ApACpAK4AsgC3ALwAwQDGAMsA0ADVANsA4ADlAOsA8AD2APsBAQEHAQ0B&#10;EwEZAR8BJQErATIBOAE+AUUBTAFSAVkBYAFnAW4BdQF8AYMBiwGSAZoBoQGpAbEBuQHBAckB0QHZ&#10;AeEB6QHyAfoCAwIMAhQCHQImAi8COAJBAksCVAJdAmcCcQJ6AoQCjgKYAqICrAK2AsECywLVAuAC&#10;6wL1AwADCwMWAyEDLQM4A0MDTwNaA2YDcgN+A4oDlgOiA64DugPHA9MD4APsA/kEBgQTBCAELQQ7&#10;BEgEVQRjBHEEfgSMBJoEqAS2BMQE0wThBPAE/gUNBRwFKwU6BUkFWAVnBXcFhgWWBaYFtQXFBdUF&#10;5QX2BgYGFgYnBjcGSAZZBmoGewaMBp0GrwbABtEG4wb1BwcHGQcrBz0HTwdhB3QHhgeZB6wHvwfS&#10;B+UH+AgLCB8IMghGCFoIbgiCCJYIqgi+CNII5wj7CRAJJQk6CU8JZAl5CY8JpAm6Cc8J5Qn7ChEK&#10;Jwo9ClQKagqBCpgKrgrFCtwK8wsLCyILOQtRC2kLgAuYC7ALyAvhC/kMEgwqDEMMXAx1DI4MpwzA&#10;DNkM8w0NDSYNQA1aDXQNjg2pDcMN3g34DhMOLg5JDmQOfw6bDrYO0g7uDwkPJQ9BD14Peg+WD7MP&#10;zw/sEAkQJhBDEGEQfhCbELkQ1xD1ERMRMRFPEW0RjBGqEckR6BIHEiYSRRJkEoQSoxLDEuMTAxMj&#10;E0MTYxODE6QTxRPlFAYUJxRJFGoUixStFM4U8BUSFTQVVhV4FZsVvRXgFgMWJhZJFmwWjxayFtYW&#10;+hcdF0EXZReJF64X0hf3GBsYQBhlGIoYrxjVGPoZIBlFGWsZkRm3Gd0aBBoqGlEadxqeGsUa7BsU&#10;GzsbYxuKG7Ib2hwCHCocUhx7HKMczBz1HR4dRx1wHZkdwx3sHhYeQB5qHpQevh7pHxMfPh9pH5Qf&#10;vx/qIBUgQSBsIJggxCDwIRwhSCF1IaEhziH7IiciVSKCIq8i3SMKIzgjZiOUI8Ij8CQfJE0kfCSr&#10;JNolCSU4JWgllyXHJfcmJyZXJocmtyboJxgnSSd6J6sn3CgNKD8ocSiiKNQpBik4KWspnSnQKgIq&#10;NSpoKpsqzysCKzYraSudK9EsBSw5LG4soizXLQwtQS12Last4S4WLkwugi63Lu4vJC9aL5Evxy/+&#10;MDUwbDCkMNsxEjFKMYIxujHyMioyYzKbMtQzDTNGM38zuDPxNCs0ZTSeNNg1EzVNNYc1wjX9Njc2&#10;cjauNuk3JDdgN5w31zgUOFA4jDjIOQU5Qjl/Obw5+To2OnQ6sjrvOy07azuqO+g8JzxlPKQ84z0i&#10;PWE9oT3gPiA+YD6gPuA/IT9hP6I/4kAjQGRApkDnQSlBakGsQe5CMEJyQrVC90M6Q31DwEQDREdE&#10;ikTORRJFVUWaRd5GIkZnRqtG8Ec1R3tHwEgFSEtIkUjXSR1JY0mpSfBKN0p9SsRLDEtTS5pL4kwq&#10;THJMuk0CTUpNk03cTiVObk63TwBPSU+TT91QJ1BxULtRBlFQUZtR5lIxUnxSx1MTU19TqlP2VEJU&#10;j1TbVShVdVXCVg9WXFapVvdXRFeSV+BYL1h9WMtZGllpWbhaB1pWWqZa9VtFW5Vb5Vw1XIZc1l0n&#10;XXhdyV4aXmxevV8PX2Ffs2AFYFdgqmD8YU9homH1YklinGLwY0Njl2PrZEBklGTpZT1lkmXnZj1m&#10;kmboZz1nk2fpaD9olmjsaUNpmmnxakhqn2r3a09rp2v/bFdsr20IbWBtuW4SbmtuxG8eb3hv0XAr&#10;cIZw4HE6cZVx8HJLcqZzAXNdc7h0FHRwdMx1KHWFdeF2Pnabdvh3VnezeBF4bnjMeSp5iXnnekZ6&#10;pXsEe2N7wnwhfIF84X1BfaF+AX5ifsJ/I3+Ef+WAR4CogQqBa4HNgjCCkoL0g1eDuoQdhICE44VH&#10;hauGDoZyhteHO4efiASIaYjOiTOJmYn+imSKyoswi5aL/IxjjMqNMY2Yjf+OZo7OjzaPnpAGkG6Q&#10;1pE/kaiSEZJ6kuOTTZO2lCCUipT0lV+VyZY0lp+XCpd1l+CYTJi4mSSZkJn8mmia1ZtCm6+cHJyJ&#10;nPedZJ3SnkCerp8dn4uf+qBpoNihR6G2oiailqMGo3aj5qRWpMelOKWpphqmi6b9p26n4KhSqMSp&#10;N6mpqhyqj6sCq3Wr6axcrNCtRK24ri2uoa8Wr4uwALB1sOqxYLHWskuywrM4s660JbSctRO1irYB&#10;tnm28Ldot+C4WbjRuUq5wro7urW7LrunvCG8m70VvY++Cr6Evv+/er/1wHDA7MFnwePCX8Lbw1jD&#10;1MRRxM7FS8XIxkbGw8dBx7/IPci8yTrJuco4yrfLNsu2zDXMtc01zbXONs62zzfPuNA50LrRPNG+&#10;0j/SwdNE08bUSdTL1U7V0dZV1tjXXNfg2GTY6Nls2fHadtr724DcBdyK3RDdlt4c3qLfKd+v4Dbg&#10;veFE4cziU+Lb42Pj6+Rz5PzlhOYN5pbnH+ep6DLovOlG6dDqW+rl63Dr++yG7RHtnO4o7rTvQO/M&#10;8Fjw5fFy8f/yjPMZ86f0NPTC9VD13vZt9vv3ivgZ+Kj5OPnH+lf65/t3/Af8mP0p/br+S/7c/23/&#10;///tAAxBZG9iZV9DTQAC/+4ADkFkb2JlAGSAAAAAAf/bAIQADAgICAkIDAkJDBELCgsRFQ8MDA8V&#10;GBMTFRMTGBEMDAwMDAwRDAwMDAwMDAwMDAwMDAwMDAwMDAwMDAwMDAwMDAENCwsNDg0QDg4QFA4O&#10;DhQUDg4ODhQRDAwMDAwREQwMDAwMDBEMDAwMDAwMDAwMDAwMDAwMDAwMDAwMDAwMDAwM/8AAEQgA&#10;oACgAwEiAAIRAQMRAf/dAAQACv/EAT8AAAEFAQEBAQEBAAAAAAAAAAMAAQIEBQYHCAkKCwEAAQUB&#10;AQEBAQEAAAAAAAAAAQACAwQFBgcICQoLEAABBAEDAgQCBQcGCAUDDDMBAAIRAwQhEjEFQVFhEyJx&#10;gTIGFJGhsUIjJBVSwWIzNHKC0UMHJZJT8OHxY3M1FqKygyZEk1RkRcKjdDYX0lXiZfKzhMPTdePz&#10;RieUpIW0lcTU5PSltcXV5fVWZnaGlqa2xtbm9jdHV2d3h5ent8fX5/cRAAICAQIEBAMEBQYHBwYF&#10;NQEAAhEDITESBEFRYXEiEwUygZEUobFCI8FS0fAzJGLhcoKSQ1MVY3M08SUGFqKygwcmNcLSRJNU&#10;oxdkRVU2dGXi8rOEw9N14/NGlKSFtJXE1OT0pbXF1eX1VmZ2hpamtsbW5vYnN0dXZ3eHl6e3x//a&#10;AAwDAQACEQMRAD8A9VSSSSUpJJJJSkxIAk6AKjldUDLzh4dRzM1u3fU07WVh2rX5eRDm0e33bP0m&#10;RZ/gqLEB/TG2s+0ddyG5DWw40fzeIzjmlzv1j3fn5b7f+DrpT+AAcUzwDf8ArH/BWcRJ4YDiO39W&#10;/wC8kd13Fsca8BlnUXgwfswBrBiffl2OrxP7Hrep/IS/7IMjWcbAaRoIfkvn78Opn/g6rX/Wjp+N&#10;hNzaaLbumMd6TsqlrfTZB9LStz2Xemx/s3Mq2f6NR+tOVl4TMPKryH14rsmqnMraGgGp5O94t2+v&#10;W7839HamS5jHGJMIg8PWXrOvXX9Xw/4DPDkc85whkJh7hlGI+QccPmx+niye5/VbZ6Tk2ADI6nlP&#10;PcVmqkH/ALYpZZ/4KnZ0jBJLRkZT3N+l+uZEj47Lwh5eNRV1zAztgL7vVxi4yYcWevU9s+1rtmNd&#10;Tu/4ZZ/WOmZR6tb1PpAbX1HDoqsDIhuQ17skX490fS9RlTPTf+//ANuViXM5RddJVUPRpw8fF6eF&#10;OPk8MjG5Vxw4hLIOKInx+0ITlKUvRxf5R0v2X0+1xrqyskWNmQzMvc4Qdplrr3/nJ/2Vm1sjG6pk&#10;tPYXCq5vz31Nu/8AB1n9M6ngvxOqdcxKWh2wW2t27Xiyurfbj3O27t7HtQulV+p0arqvU899Wfmy&#10;+vIfcWVsLtzseumjc3G9PY3f6L6/03+EQHNzIGonYMvV6o8MZcP+U/eXy+HRHETePhMcVAEZPdyQ&#10;45R4cf6OP951S/r+PJdXj57BH82XY9n8qK7Tk0v/APYihSq63hG1tGSH4OQ47W1ZTfT3GYiq6XY1&#10;/wD1i+xH6a6x3T8Y22C630mC21pDg54aG2uDm+136Tcg5vUeltymdLztu7KZLK7AHMeJhzD9L/wX&#10;6f8Ag/z1J7uMgGcRG69UfRv/AMxr+xk4pRxkzMb9NcekPmP+cb6Sy/2Xk4Xu6RdsrHODeS6gjwps&#10;992H/wBb9XH/AO6qPhdUqybDjWsdi5zG7rMW2N0fR9Sp7f0eRTu/wtP/AFz07PYicehlE8URv+9H&#10;+9FYJ6gSHCTt+7L+7JupJJJi9SSSSSn/0PVUkkklKWVZkZHVS+jp9how2ksuz2/ScQYspwPzfb9C&#10;3M+hV/N0epd/R1kPPVsizAoeW4VB259zDBe7/uBVYPo+3+mWs/m/6PX+mss+zGPU+m4uTV05rm18&#10;VMDB+iY4BvpYz3M9lFljD+r1P/nP8GnkxxAGVcZqgdo38v8AhLYwllJEATEA8XDvKvm/wYsLbael&#10;No6f0/GDrsn1DRWSWsLmN9W1+RkEWP8AUs/f/S3XWf8AXbWU/q9l5fUWjPdkuLpdRn4FrQ0U219s&#10;YNbvZtd/pn2+rVZ/O76PTW05lNrmOcA81OLmHna6HVmP5Wx72LI/ZGZT9YLc/p724+PlVAZoe3cH&#10;2A/o7aK2Pb+maz+cfb+j9/8Ah/0npwT4zMSJMhe3X+83MJw+1PHUcc+GxOWoJif5uv0PR8nB/lcb&#10;kZGC3G6xmdHfkOxcbqJGf090NdX9pBHqVWVWVubd+mbXc3H+h/1zYtcYfUet9IvweuUNxC8NZNTw&#10;4uew7/tLI3NZU5wq9Op/6T+d9RWbM7H+02DAoGXlj9Hda2GsZtP81flkO+h/3Hp9e7/gEJ9WTZrn&#10;5jgDxRjTS3Tt6oLsyz+xdR/xKdHlhEE5JCEDfpP7kun/AHv82szfE74BCPFlhwn3B80cuP8AThL+&#10;twQ9z+eXZivxvQu6x1FlwxTNJc1tDS/a6r1rtz7PUt9Ox/0XV0/8D6np+mNuX0GvqD88dSD7rGhj&#10;mC4Pr2idjPSZLP0bnPcz+ui4+B06s+pTjMa8f4RzP0h+NtwNzv8AOVzc7xKljiw0K4pjcSv/ANiN&#10;KfO5yT8sLHCYiOnD83Dwx9n/AKLRpy/qyw5WzIx2DNcX5LHPa1r3FvpPd6dhDf0jB+k/0ir29BGZ&#10;0azpWNnh3TnMLaIAe9se6mp+Q1+2zHqs/N9L1vT/AEfrrVJJEEyPNVX9L6fY/ecdjbZ0trHpWT5X&#10;Uenb/wBNKWHDIVUo77Hi3/8AC04/iHMQkCCJG4y1H6WP5Jer3flb59HEx/awtqqGjK2FxAH7lVTX&#10;Pd/YauV6fkZTnZ31wuDPSO+qqi4lj24tJ2/ony9tWRZcz+j2VfpLv8JT6inR9ZMerMsxaM47anmt&#10;rc7Wp+0wfR6hV+lq/O9+Y3IWhmVdO6zUenZ7LcLIuO8V7tosc0MdvrfWXYue1vpt9lnqWMZ/gaU3&#10;mOTyxogfKOKMfl1/Rl/gtjkefwHijL/KyjDJP5/1XF+sxx/rZP7/ABtf6vWHC6VZ1nquScevMe69&#10;tD3RTUyx2+llVZ+i9/0/0f0/V/0ivjI6N1+kV12F7gPVpsAfTa3sMnFfY2uz2/6ar9H/AINVer9N&#10;bndb6XVmkHAqZY9tcRXZkN9PZS5v0f5r1LWVf6Km/wDwfrKOX1Rud9ZcHp3T4tdgvfdm3t1DB6dl&#10;P2fd/LdZ+k/4T0v9HZ6VeE5YqANcJEY/5ycj80h+63MuKHMcUyCZThPNKqGDBihxRx45en1/Jwt6&#10;nOyMPIrwepkONp24uaBtZa7/AENzfo0Zn8n+Zyf+0/8A3Gq00HKxsbMosxclgtqsEWMP3jj3Nd+c&#10;x6p4N92JkDpebabXkF2Fkv8ApXVt+lXb/wB3Mf8Awn+nq/WP+5Ho2yBMXEVIfNEbEfvw/wC7g5oJ&#10;iaOsT8su39WX/cukkkko17//0fVVQ6pk3tFWFhnbm5hLa7Nu4VVtj7RlvH0f0LXt9Pd/OZNtFavE&#10;gAkmANSSsrptlbqsjr2WQxuQ3dU535mJXudR/wBve/Lf/wAd6f8Agk+FAGctod+sv0f++WyskQjv&#10;Ptvw9ab2JTiYddeDjw0VMkVzLonW1/5znWWbt9rv5yxYf1e6oHYz+h5Nv2PrGMXss3gbnkuNjsun&#10;1Pbc+5rvX/r/AKb07KkF/WsPJyHZ3TsLqlmRZDBk01E1kM9volmS/wBD02u3+zZ/Oer/ADdq0cOl&#10;nWaxZ1vo7Kr6oDDe2qwOGv8AN62WV/y6rP8Aty5VTkOSdg2de9SjL+t+jN0BgGHFIZIkRPAd4Ry4&#10;suO/8jI/rcXrYfV6qzDxsndmjJ6ZXZYaLrQA7bPq3Wvyt225nquu32vZ/OM9X1PSRTZf1UEu34/T&#10;j9BoJZbeP37D7bMbGd/o/wCkX/4T0a/0VrEM6laNsfszGdtqrAht1lZ273D/ALiYz27aWf4a9nqf&#10;zVNPqkuyNzg0ascCS7mYhO5jmcXw/l/cyWZ7QiNZcfze3D+t/wCknOy5MnN5pcFCJ1kfT6/60uD+&#10;WVk5zK62044bXWwQ0MADQP3a2j2NTMboX7hUzu7lx+Nj0FlT7AGNP0IBLm6fyvpFu7d/IVtlLG6x&#10;JmQT2Kocjm5znMpzThwYKkIWZR9XF6ZDih7kvR8/t+1x/wDjeNZo4sMeAS4p/padPFHFJ4Y+zzMn&#10;8bEcAAADgcKF19OPU6697aqmaue8hrR8XOWSfrf9Xw7b9ocR+8KrC37/AE1qA48XzShAn+7jYoYe&#10;Yzg+1iy5RHfhE8tf4rqZj8ivEusxWerkNrcaazw54Hsbyz87+UuUy/rf1aii3Gy8H7LlWMLarffX&#10;tJ9vqNrtDt+383Zaty360/V+qsWOzayDwGy53+YxrnouNn4/VWupdh3HGIkuyag2t0/R2suO9/8A&#10;20rGDmcAPDKMcut6S9Q/xf0WLNyXNCHGY5MMRY4pwqB/8M/S/uvmrWkwxjS5xhrWjUknRrf7S9Mw&#10;ulUY/SaemXNF1dbA2wO1Bf8ATe9v5zf0p/Rbf5v8xYnVfqcGuGV0VxpuYQ9uOXaSPc12Pc73VWbv&#10;zbPZ/wAWg0/Xa+nEspzcYu6jUdjZGxpPDnZLNHVPr/PZX/O/8EtDmJS5mEDgN8JuUflyRl+jJz8E&#10;By5n7unEPTPeEo/pRdq7GGPlNt6k+zK6YavQPqu31slwe12fQ8bLtrhtZn/Tr/7Wf9y1PrdDun9M&#10;bidEqrwrc6+vHFlTQwM9Qw+47APdsbs/f/c9643F+svU6OpHPvsOQLAGZFLtGOrH+DZX9Cr0936L&#10;/wAE/nLF2WI7GFNWLYfU6TnhpwS+WmpxHq14s6Prbp6mBZ/gXs+z/wDcRUec5GUI3pxyHzR/S/e/&#10;uydT4f8AExKURImWOEh6J7f1Lh+nH+XyIv8Am3gdJ6c+3Cpfd1Ng3VZQk3vvPtr3P/NpfY79Ox36&#10;v6H9I9nqLVy8I5+EK74pyBtsrsYd/pXN9zLanubXv9N/8hnq1/o7P0diNj4rcfdtfZYXRJse58Ac&#10;bd52tVR/1h6HXlfZH51Db52lheNCPzHP+g1/8hUoViIIIx7UPEOhlOXmbBEs5FylOpSlwy6f1IJe&#10;mZr8uhwvaK8vHcacqsTAsaAd1e/3ejcxzL6P+CsVxZef+o59PU26VXFuLm+G1zoxMg+4fzGRZ6X/&#10;ABOS/wD0K1FNkA0lH5Zf82X6UWrAnWJ3j/zh+jJ//9L0H6w3MGG3EfYKm5rxTbY5waG0AG3Nsc5/&#10;0f1Wu2vf/pLK0DM619mvpFeP9twbaW2U04tT7MgEHc291cNprxdK/R/wnq/zf82jPqpz+uW13tZd&#10;Rh4zWGt7Q5pfkP8AVfu3e32Mw8f/ALdQepdSv6Nnvy7sazI6dksYHXUje+l7Nw221/8Acexr97H7&#10;vZb6v+kQ5gmMYRvhiBxyNX6p/wDc+37bLyUYznM8PuTNxhDi4OIY+kD/AJzj91Fi9Tw+qjJu6O5+&#10;N1Wlpc/FtHplzgP0bcqhx9OxjnbGOuZ+nr/09au5jspuNj9ONxdl5QIuyGjYW1sA+15Fewfo3e9l&#10;FH+jtvp/cQcXLwesZ+NnYDHkYwf6mW5j6gWva5n2T9K2t1/6Tbf7N9dPo/8ACKeO8W5OXnu43HHp&#10;/wCLoLm2f9uZf2j+xXSly4A4skiCIa8W2OX9b93/ANho+IT4RHHGMoGW8J+rNi/R9vj9M+D9z/ap&#10;LXMpYymtoZW0NY1rdA1ujK2NH7v5qBWw2HY0vaNSDG0RM/8AfknvEl5eNrj8TIJ+iFborLGDcZce&#10;SYn8Fz8YS+K/EJSmT92wH5ddY/Jw/wDVcnu+vj/9RrSRy2AV/OT6+P8A6Aza0NEBOkkumAAAAFAa&#10;ADYBzTZ1LwH1t6hfldWtxXkjHxC1tdfA3FrXvud+8/8ASbGfyP7axF2P1q+rl+Vb+0cBnqWkAZFI&#10;iXbdG21z+e1vsez8/wD8+clbj5NJi6m2o+Flbm/9W0LA57FlGacpAkE3GX6PD0e4+E8xy8+UwwxG&#10;IMIiM8f6YyD+clw/6yfr4mWLfl02RiOc22yGgsaDZr+bU7a6xm7/AIJa9f1Y6/lfrGZaMcDU2ZFz&#10;nvA/e9jn/wDn1ixGV2WHayt7yezWud/1IWp0z6p9SznA21fY8fvZc2Hf9boPv/7c9NDlhKXp9ueU&#10;foiMuDGP72i/nZQxA5Pew8sa9eSeIZc0v7nrhxf3fbyuvg5/SelWD7R13IzHMOrGhz6fh9HI/wDb&#10;hT6rR0j6y1OyOk3ss6lS2fT1Y61jf8G+uzY/d/obf+tLXwvq30bDrDW4zLXjm24Cx5PjuePb/wBb&#10;9itt6fgNsba3GqbZWZY8MaHNPi10e1bnKnmMMoyBhGv0Rxy+nHKXqeS57JyXMCYrNOcv8pL2ccCf&#10;3vYxYo8P/hjxX1S6Vh9QzbH5ZDhigPGKeXmdu6wH/A1O+nX+/wDzn6P+c7nIoryaX02zssEEjRwP&#10;LX1u/Msrf+kqf+ZYuT+sNNvROuUdaxG+zIJNrOGmyP09btPo5NZ9T/jfUsWfmfW/rmTIrtbit7Np&#10;br/ass9Sz/N2LWyYcvMyhlhIcBAriP8ANy/Si4sMuPl4nHIHiB6D+ciflk9jfdm5fQ8rHDyzOp/V&#10;8mysS6Pb6uRQxse+7Df9poYz/Sel/OKeD07oWD097On49eRWK4e2sNtstBGjXvcf0nq/8I/0v+to&#10;WBmsuvweo1gCvqdIptA4FrA++n/M25tH/bKbqg6zk5rsLorqsJjWtszM1zQ5xc/dspqZtLXv2N9S&#10;x3/F/pGLH5mAhk4jHWQoQqzGXq4hH/C/5j0HI5ZZcXtcfBGJ45zlLgxyHp4ZZOH1z9Pyf6ybcw8O&#10;y7orcHqNQrNlRqtqY/ftaRs2+rtZ72s/9WWKXRsm3IwGfaDuyaC7HyT421E02P8A+u7fWb/IsVfp&#10;9fVen21Y/UM1vUKsglldhrFVjHhpt2exzm21Orqu9384z/hP8ETFIo63m48+3Krry2CPzhOJkR/Z&#10;pxf+3E7CbxSjRBhUtfm09Mvl/qy4v8BZzI4cwmJRlHITrDi4Dxaj+d/WemceB//T9A6bXXljqjr2&#10;B1WTk2VOaeHMrZXhOa7+T+hsUMDD6zj4bGU5eK9hlzGei5zWtcTYyqq6u+rdTW13p1O9D6CL0tr7&#10;el3tqIZZZfmbHESA45GRtc5v5yoN+rGfiVtGD1zLpZW0ANu23NAaOzX7NrUOZv3TUSeG4emXDpH0&#10;/wDcs3JmPs8MssYcRE6yQOWJJ4r+WOTg+d0aeqP+wZd+TUK7+n+o3Ira7c2WMGQ11b4buZbTZXZ9&#10;H/g0Kil+N03Hxzq9tbWv83bd1rv7dm5AtxKsP6s5FdN5yzktJtyiQTa+8hllvs9u337Wf8GrmadQ&#10;N20kmPioebySx/Ds07qXDLX5tRH0X/4b6mvmEJc4Ix+WJFbjf5v6/wDkkNTdzxDYa4yZ5M+4/wBV&#10;qq9TpLup43q23Nx8it9TWVW2VNFzP07P6O+tznW0ev8AS/7jq5jAG4nl0GXdv6rf6qh1miy3Ae+l&#10;u6/GLciho5L6j6npj/j2h1H/AF1ZfwzlZT+FZRjJhlymZhOB4J8eP0w9X8588P0/32TJl4ebgD8t&#10;cBvp7n6TWPTMY8vyT8crI/8AS6R6ZTHtuymEcEZV5/6Nlr2KxVbXdUy6o7q7Gh7HDgtcNzSpwuW+&#10;/c4D/ujMCP8AWZP++bnm1DV1Olp9DLdkCCDRkhvuH7leTjtoupe7/TP+0en/AKNcfZd11rvZmZZr&#10;cN1Tn3uBLD9BzgbfpfmWf8LvXdwVwHXq2M63nhrQ0eq10AACXVUPc7+047l1/wDxO+J8zzHNZeVz&#10;y94HH7sZZRxyh7cuH/C4vccr4zigOX90DglCQ/m/1fFGf73C2cO3rj8hjrMjJsqY9m5gyHgOLnba&#10;qHPY9/p+vZ+j37fZX6ln+DXWGjqN0nJz3tnmvGY2pn+dYMjJ/wDZhcl9VGMd12oloJZRc5pI4M0N&#10;3N/lbXOXbwVD/wAb/inNYueHK4Z+zDHjiZHF6JZJZfX/AHl/wjFD7rHKRxSymUryfrOHgl7UYx4v&#10;7nH/AIbU/ZlEe63Kce5OVkf99ua1IdMxhxZkj4ZWQP8A0ercFAzcn7LiW5AbvdW0ljO7nn21Vj+V&#10;ZZtrXLR5znZyEY8xmMpGgPcyayl/hOkNdA5ObgnK6R1ZzbLbKaHg4otsfbDsYbsq2t97n2e9z8jF&#10;d7v8AsPo/wBXc7qzDdS6urHa7Y615kyILmtqZ73e1353prusTAbR0xmC47z6RZa/997wfWsP/G2P&#10;fYuQ+qv1gw+lY11GYLC217bGGtocAdux+73N/dYvU/hgzYeS9qBOTJiELlL9ZOUpfPLX+6838Q9r&#10;LzQnPSEuKI/Rv2/k4v7z0Q6b+yegmltrsj7E8ZbXOAb/ADb25NjGNb9Fjmst/O/wi0OqYHULT9o6&#10;XljDyS0NfvYLK3tG7Zua7+bexz/52v8A656n6P06lXVum9Yw8urEsLy2l4sa5jmkB7XtH0x7v7Ks&#10;Py892F05uEavtGU1hebw5zQz0/Utt/ROZ7mez+v/AMH/ADiq82JGJOQSEuI8X6E+LJw1+66Hw6VZ&#10;KxmNcIrirJi4cfFxcXFx8TUxvq31Gxz8nqnVLbsxzDXVZQG1ilr9Lvs8tc1ttjR/PtqrsV3LDqer&#10;9MeNWvbfjOJ1PuY3JaSf/QJU/wBu9Rfl5jqKKn9O6Y8VZVjnOba9wAfkvx2+6v8AV9381Z/O/wCk&#10;V3q7tmR0t3/dwD/Opya/+/qHleDiIhe0x6r9XolHibnPnNUTlMRrCUYw4I8AuE+Dgh8np4fS/wD/&#10;1PQ+klzenXCsBz2ZGYGjzGRkbQuSp6r0ymplLPrDeG5jA/PtO99jbAGnbhxX+q+tvs9T+d/mq11v&#10;SAK7+pY0z6eW54HgLmVZP/ny21N023EYyxlOL9lw8Mmht9m1u41E0P2auf6Tdn89c5m9N5uBllsS&#10;Au5a8W0/X+jwtn4fmjjwy4oGVcMaiccdYcUP8rDL+n6oRg52M/Bs+qN/7OL34uP6rmWWEl7/AE7D&#10;fZc/c1jt1tm+z6K082J1buBmY8PJRpyek9TOfgYdldu9gOS+pwcCbg+nlh+nsp9yFRa/J6Zj3Odt&#10;sLG+qdNHtHp3NO7921r2uUHOwOT4ZmhH1GMZfJ4eqPD/AOEtbOTHnhOQlD3CJVkPr19Xql/1Znik&#10;b4EAFp2t4MAhW1SqJZa1xG4v+k4cAfm/9Jyuqt/xfyCXIiI/QnIUNvV+s9PF/eYuejWa/wB4A/8A&#10;cuP05voHIwOPslpbUP8AgbP0+Nt/kVMf9m/9B1zGZjZnUM7qeXTY77bhZDK8QF4Y1rQXSAXw36LN&#10;66vPH2fqmNkjRmU04tv9Zu7IxHH+rGVV/XyGLiOtOx2v6vj3iMn7U26lpBjaQ4Pe783+btZs3fv+&#10;xYvM8ocHxHmIwFDJw5Yacfoy5I+56f3OLijP+o9B8HkcoMo/PKML04/8pGGXij+5L9P+ok6lURkd&#10;Yzq7X13YeSz0tpgTY5wd/m7farGd07I6n9YuoU0FrXMDLXbtx9opxgdjKWW22O935lardUyKhb1r&#10;CBLsjLyahTW0SSWOduH/AEtrVpu6tT0rr3VPVrsL7XY+y+gsFjfTqoe6r9M1zfRyI23LU/4tnIOf&#10;iYi5/d8nB/crk/8Auvcav/GKMTyeIZTwwuOp/c9vB/6l40H1cxn4v1mfi2FrrMeq9jyw7myHY30X&#10;KjillbmdRoud67eotr2Bx2mm0usY/wDe/TbbK/6i2ulZ9HUfrKy/HqNFLMF9bMeGhtcPoc9lXpfT&#10;r3u373e9YtFuO9rOnUNBy3dUFga0f4Jk1sbuH5tbnP8AZ/g2KP48ZS+K8zxAg+3y/GOnD7Xr41//&#10;ABcjEclULlDXX9H2/ez8XF/VdPpfR6KvrJkUC20twNl1ZJEuNg3Ftmn0W+p+augvb9o6hiYfLGE5&#10;dw/k0wKGn/0KsquZ/wCFnrOwCD9bOqidfSp0/s1rW6QPWty888XWehUf+Cxy6r/pZTsuz/i3sWd8&#10;LwS5n4jhlP1RwYseaV/vcETH/wAdnxo+KZ5CInI2fZxiP9/Lj1/7vI37rRTRZc7RtbHPPwa0uXk7&#10;SA0SY0Xov1qzBi9DyIMPyIx2f9c/nP8AwFtqq/UillfSH2Nc1z7rnOeGkEtDQK62WfufRdZ/bXoP&#10;K5PYwTymPFxSjAC+H5XkeYx+9khjuuGMpk7uV9TnCvF6xf2rob+Db3/99XTZ4xcPo2LblZn7OsxW&#10;MbVkw1xD9npur9J4f6+9m79Dt/4T/BqfVvfgux51ynMxh8LnNrt/zaPVeg9ZzMDp/VMXL6rXOIa3&#10;V0Xlpe2q4kOfva1rtrsmoNbXZ/wVn+kVHn83uAzIEeOXU6Q4YwiJcXpdX4Rg4cggOKfBHQQA48nz&#10;yljjGXHFqdGx+h5+MMXA6pbe9l5zMqNrH3WlzH+rfVdTu9Fr2M9lf6L/AEnqLW6s3fkdLb/3cB/z&#10;acmz/vqzRb0DN6nhW9HNT89lhe+zHbEU7XNv+1ua36Fn83V6n6T1/T9P/CI7MnIzusYjbanUDGOR&#10;aK3gtd7GVYvu3e1/6XLu9O2n9DbX9D/CKtyhAkRpdSqUPk9OOUm/8RjKQEiJgXGRhm4Y5YyyZeE/&#10;LGHHH/Af/9X0PTH+sGsBufjaHv6mM4/9XTl/+ALMzPq9hZXXLX5uFkZlN2yytzbAMeuR6du+s20v&#10;9TfX61np+rv9RanXGvZiMzqgXW9PsGSGjksaHMyqx/XxLL9n/CK+x7LGNsrcHseA5rmmQQdWuaUc&#10;2MZIQkda9J/vQ/8AXfAu5bPPBPIIExMhpRMPTk9Wkof6yLWxOldOwnB2JjV45DSz9G0NkEtd79v0&#10;/ofnqpUz0cvLwnfRe77VR/VtP6drZ/0eXvsd/wCGqUXrnWK+k49F1kRdkVUkngNcZus/63Q2x6n1&#10;Si0srzMdu/IxCXtYObKyIyMf/rrPdV/3Zqx0sftnjwkDhkOGUf0fV8t/3vlWczDLKEc0rOp4JH1S&#10;lwfP/wBJpGPowazIHlEidu0nar1VgsYHD5qs91drGZVNs0WtD2u0ALSJa7X3fRTU3BhkuBr2iSPj&#10;9Jc9yU5fDeey8vmsYckhwznxdTw48kpy/wDC5f8Artfmj94wRyQ1nHoNf70WXVcWzKwLqqv58AWU&#10;E6AW1kXY+7+T61bNyr478fMx68prAW5FbXDcBO0+9rH/ANSVpLEZb+z78nDdVc9vqm7G9Kp9gLLv&#10;0rm762muvZknIZtsez9F6Sl/4yclPNjxZsMZTyQlwEQHFKWPJ/d/dmt+H5NJ47qvXH/oz/7hvCus&#10;O3hjQ/8AegT964X6yf8ALub/AFq//PVS7A9RNY3ZGHlUV/6Q1h4/tDFfkWV/9cYuM69fTkdYyrqL&#10;G21ONe17CHNP6Ng+k1M/4n8tzGD4sfexTx3gyVxxMf0saz4xryOQg8QuGoPEPnj1bn1Q/wCWT/4W&#10;t/6vHXYtrradzWNaT3AAK4r6sZOPi9VdbkWNqZ9msaC4xJL6PYz99/t+g1dX9vscN1eFlvr/ANJ6&#10;YZ/4De+rJ/8AAVB/xq5Xmc/xnmPZxTyAQw3wRlIfzMF/wrT4fy5J4QRPc8I/nsrLqFrsfFtupaPt&#10;LwK6TA1tsIpx2v8A5PrPYtDDxq8TFpxapLKGNrbPJDRtk/ynLMqf+0Oo4zW12spxN19nq1Pr/SR6&#10;GNX+nazf/OX3ez8+mpU/rP8AWVuKx/T8B/62723Wt/wQ/OY13/ch3/gP/GLR/wCK/wANyxwyMoGO&#10;XNLUTHCYYsXpjxf89j+J54wERI6RHFL+8fkh/L99x/rd1Vud1AY1Lt2PhywEcOtP88/+xt9Jv/XF&#10;k4WRm4+Ux+A91eS8hjNnLi4w2tzfo2Nc78x66r6sfVvAf037Vmsryjlt/RtmW11g8Nc36ORuH6T/&#10;AEX81/pFar+rnS+kZf7VY6x9dAPpYph59V59OkUv+k97t/pU1v8A8K/f6q68czgxxOAAy4Bwix6c&#10;k+3+FNxDy2bJOOYyEeIiRo+rHD/0R1Km2X9SoqscHnAr9W97dGm+1pprhuv+B+1WbP8Ah6FpW1VX&#10;VuqtY2ytwhzHAOaR/Ka5VcKn7DhPty3t9Z5dkZdgnbuIl+2f8FRW1tNX/A1KPQup/tbpVGftDHWg&#10;72D81zSWPb/0VjZZxMxDQ0NPED5v+dJ3sGGccRyUQOIcR/dnMeiP+JjXf0TpTmMrGMyplb22htM1&#10;AuaWvbvFHp+p72Mfss9nsYh4cX9ZzsmAW47asNjpnUA5V/8A7c0M/wCsq3m5dWFiXZd383QwvdHJ&#10;gTtb/Lf9FiD0jFtxcCtl8fabN12SRH87a43X/R/NbY/Yz+QjCIjCUgAOKoD/AKUv8X/1IjJOU5wj&#10;KRlwXk1PFv6f+d/6jf/W9VWT0+qur7R0HIG6qpu7FDj9LFefZW33Of8Aqb/1b+RV9ls/wq1lR6pi&#10;XXMrycSBm4hNlEwA8ERbi2OP+CyWez/g7PSv/wACnwogwl8s++wl+iVsrBE43xQ7b11eC+sHSnVd&#10;ZtwMB2RmtqrFzqiX2moOkuZru9uzZ/wn6T0/0i6T6ldOxX4FXVXXW5ORZuaPUe5zai0urcyuvc5v&#10;5v8AOP8Af/xa2+mPwr6HZeLWazkuLrg4RZ6jf0dld8y71aHM9HZ/g9mxHoxcfHda6isVm95tt26B&#10;zyA11hH77tvvVOHKe3mlM72fR+5+7Tp5viZzcsMIsaR/WXrl0/Wcf9WbnZFQ6fbZa4/5PyHF9s8U&#10;WuMvu/8ACt7/AH3f9x7/ANY/mrb/AEGure0ua8gN7SP+/Sred1XpuFZVTmXNqdkSGNdwR+c5/wCa&#10;yv8AN32exVbsS7A2+jWcjp4/wTdbaP8AwsPpX43/AHW/nqf+03q1+njVt5/kcfPwAuMeZxfJP0f4&#10;k5Shk/l/45mx4+XIyCMvaya7fbLGxssynUW14ljGXubFD3je1rzpuc0fyly+B9a+odMufhdS/Xa6&#10;Xmt1jXTaC07XbbT7chv/ABnv/wCFXRZ1truk25XSicu1zf0Bqg6zDnx+/T9L0v531PZsXnbKrHWi&#10;hjC64uFYrj3F5O0M2n8/ctH/AIvcpzEeWyYudEDGBjHEOLjywhCPD68nok5fxPOBkxywcQMr4v8A&#10;Nyv+r+k+j4X1g6PnAejlMa8/4K0+m+fDbZG//re9LqP1e6Z1ObL6SLiIF9R2v+8TXZ/11j1kO+oe&#10;K7Hrb9pezJDR6zoFlZd+fsYfTft/trlsum3p2bfiV3Omh5YXsLmTHfa13tV7Fy+KcyeXzSjKOusd&#10;f8f0MWTPPHH9diBjLQ8MtP8AElxPonTuh9P6Y39Uph5EOufLnn4vd9H+rXsYo5vXekYIP2jKZvH+&#10;CYfUf/23Vu2/21x/Sfq9ndbxzknLDKm2Gsi0vscS0Ndua2dv5/7ypdZ6S7pGccQv9RpY2xlgbt3B&#10;2h9ku27bGvYnR5THPKYzzGeTeQA9Wn9eXEifMzjiE44uGG0blpr/AFI8Ls531p6n1W37F0WiyoP0&#10;3N1ucOPpN/R4rP5e/wD68sLqPS8zpdzaMtgY5zdzHNO5rh+dsf8AnbHe2xdD9Q8mLczEJ+m1lzR/&#10;VJqs/wDPlS6DrWL03KwvS6iS2tzgKnN/nPU/NGM1rXvfc7/R1sfvTjnHL5vajjAhpderJPi/SWey&#10;eYxDJKZ4zddMcP6rzn1Jy8xj8ikt/wAnNBttuedrangTO93t/SM/nWfmfz39fqcOk5t7M+0ObRVP&#10;2OpwLSSRtdmWsP0XvYdmNX/gqPfZ+lv9OgGL0+lmK12XUzB6bje+rDLhADff9o6hZJY9/wDhPS3+&#10;nX/PXW33bPQ08HNoz8VmXjEuptk1uILZAJbv2u921+3cxUea5iM8sjECMpDp+78p/wAKX6Tp8pyk&#10;oYomVyjEgcRH6fzRH/evKfXfpmNj0tzqLbq78m0VOxmOca7XPB3fod3tftb/AIP+d/0f6Tes/wCq&#10;3SG5PVL8LqLr6HYzBb9i3OrD9x2udbtc32N/R/Q/nd/013r8XHsyKsmysOuoDhU86lu+BZs/dc/b&#10;9JVeqWUYwryxR6+cCasNjdHvfYD+h3/6La31b936Ouur7R/gVmfcxPMJit/k/RP73E7kfiksfKnC&#10;eK+E/rb9cJfoRh/V4f8Aqn7iLK25vUaenVx9nwtmTlhsRuBnBxtD/pGfa3/8RR/p1qKp03COHjbL&#10;H+tkWuNuTcdN9rvpu/ksbHp0s/wdFddatq5MjSMfljoP6370nMgDrI/NLU+HaL//1/VUkkklOXl0&#10;ZODlO6lhNdbVZH27DaJLwBtGXjN/7lVMbtsq/wC1VP8Aw1VK0KMijJoZkUPbZTYNzLGmQQe6Isy7&#10;CycLJdm9MG+u0l2XgSGh7j9LIxXOhlOV/pN36DK/wvpW/rCkBEwATUgKjI/pf1Zf9zJjowNgExJ9&#10;Uf3f60f+9c76wdQL7m9J6MGP6p1NjRbe0AivHAP6W20fyXv9L/0o+r1TYDMroxuxw6zI6XgYtZLr&#10;P5z1hJsbjPtLGfZ2Y7W2Pr9T9F/NUf6JG6Nh9HOVf1PpjRUbx6WVRt2uZYwzDqnbbMW3/TU/4X9F&#10;b/Lso/WnOOc6n6u9PtBys5+3JLTJqpb7rTa2Rt3/APgtXqfvqpkjKHFKfpyA8MYj/mx/wpfM6mGc&#10;M3BgxC8JiJ5csxrp6smWX7scOKPt4m/QOldWDs/pWV6d7gN91BEnlrBmY1g2v4/w9Xrf6J9ahbj5&#10;FeSzKzMGvKupn08zGgWARt99GQ5r2+13+DycpUMGvMz+oYZwaqsLF6LbbiZDmvL3uFYbX9laDWzd&#10;S9uyz9I//hP56laH1o6lgYfTnU5mP9sZkQx+PMDYXNY+6ywB3osrc9myz/T+l6amx81IQMpVURXE&#10;eKOnh/lOH9Fq5vh0JZ4Y8d8WQ3wR4J5IerTj/wAjKfB+s/QZ/tbpwO228Y7/ANzIDqHf5uS2pcvn&#10;/VbPzs/JzMbIxbK77X2M/SmQHGWh0Mc3/pLtb7qMDC35DnvppaA95a61xAEGywVNe5371j9ipH/m&#10;zdgt6o6rFfhvAIyHVNIgnZ79zNzPf9Pf9BWsPORxEmPplXqvhn6f/G3Py/Dp5YjQzhxcMSBKHr6R&#10;v1+pq9DxmdH6VXjZl1Ndoc99h9Qbfc72+5+z8zYqvWcXo/WraHDJfa7H3BwwmG9zmu2+x1lbbaqt&#10;rm/4Rahd9XcXFrzqqaPSucGUOpqaXWPcYZXQ2tu6x7tv/f8A+bVmnqbLM1uC+i6i51Trh6jRt2sd&#10;XWdtlb7K3u/TN9rH+z/CJv3uIye4CeOR4rFR/nP/AAxcPh2Qw4ZRHBEUYkE/zXzf5v5P0nK6Z0N2&#10;LJ6fiNwC4bXZWU718gj+TTU70K93/hj/ANBlr4vTcfHsN5Lr8kjaci47nxM7GQG101/8FRXVWra5&#10;DLt6h03rOZl9Mf8AaXvvH2rpOrnPb6VDvtOO2tr3VO2u99j/APwT2VKHmOanvK6kalXzf871y/uN&#10;rk+QhMmMSIyjHihxD03e3p9GP/aN3L6l9aKc/wBAYWJfVY31KccWObY5rT+kaL7Q2l1tXsfYz0/8&#10;JX6fq/pEHB69ZjdTFOZg5HTqM18ObY3dSzIcdH05Ffs2Zb3fpv8Aux+n/wC1GQ9X/wBpYHXemus6&#10;dZ6mXW31qKgWtvquaP0e5lh/R+4+m/d+guqf6f6Wi1WDn24OPS3qTm39QyNGY+Iwy9wEuZQy17ne&#10;nX/hMi59VX+Et9BQQhOchwTMv0hoJRbmTLjx4zHLghCX83ONzxZeL9GdS44f8z523l5dGHQ6+921&#10;jYAABLnOJ2srrY33WW2O9ldbPpqpg4eQ/JPU+oCMl7SyjHkFuPUYJrBb7X5Fu1rsq7/rNX6KrfYs&#10;LBybLx1DqZa7JE/Z6GGasdp9sVkhvq5L2/z2V/1qn06d/q6KtEiAMYmydJSH/Qh/3UnOA4qlIUBr&#10;GJ/6UlJJJKNe/wD/0PVUkkklKSSSSU0c3pdWRaMql7sTOa3azKqjdH+juY79HkU/8Hd/1r0nqndk&#10;Gi2u3rWKJxyXU9Sxg5zAO/qtZuysRr2/zzHevif6XIW0kn8YIEZjjiNr+aP92S3hIJlCRhI71tL+&#10;9FxekYLenY+Tk4F7upY+TY++qqo1y51hHqH7S+xtdu3b/pKv+uWLI69Rkv8Aq3m5mXeKb8xrTdj3&#10;sDS19TvUqw8S2a3bKdj/AEv59l/6bJr/AKQuiv6Jg2WuvpDsTJfq6/GcanOM7t1rWfor/wD0IrtU&#10;DR16j+ayacxk/RyWGp8eH2jF/Rf+ySjly2OUeGE+EUQIz4v0v60f+6bOPn8uPIMmTGJy4oTlOHDx&#10;SGP9HX/uYMcnK+0fVmzKB1vwy8HzfX7f+k5YPUa3/V63Nw2tP7I6zVaMcAaU5TmOZ6Ht+jVkfmf+&#10;orVrZFNl9H2PN6J6mM1xeGY1tbqySS7dstdgO+m7f/N/TSyMrGuxW4eV0rOfTWWFoc3eQayH1u9a&#10;u+yzc1zf9Imz5XLLYx4hEAETjLX9K+H95dh5/Bi0In7cpy44GBj6fT7UoS/zmKUGv9ZbHYnXOhZt&#10;mmJXbZS9x0a11zW1sc935vt3f9to/Xc/Nw+oYDa20Gu+30/VdW59lIcWUuu+mxrWPsurp/65Uj29&#10;TblVuos6Tl31P0dXZVWGkfym5FrGoeNXk0EswejMx2uADn5F1bZDfoM/Vvtz9jPzGIy5XJctYxEi&#10;JazjGUTFbDnsPDi4oSmcUZYqEJShOOSUpg3+hKHuO0sqX9Py8zNzsjHxsG97S0OkWFwrZT7r3OY3&#10;3el7KGV2/wDG/wCDUxi9byAPtObXit1lmJXLv/YjL9Zv+bi1ouL0fAxrReKzdkgR9pvc623iPbbc&#10;Xur/AKlWxilOPHoZS4uE3UP2yl/6G145cgEhGIHGOEnJ+783pj/6I0sb7Q9jqui4wwaHkuszslh3&#10;vcebWY1hbk5Frnf4fOfV/wChCv4XTcbDL7G7rci3+eybTutf5OfDdtbfzKam10V/4OtW0kjPThgB&#10;CPYdf70kUTLjnIzn+9L9ikkkkxcpJJJJT//Z/+1HcFBob3Rvc2hvcCAzLjAAOEJJTQQlAAAAAAAQ&#10;AAAAAAAAAAAAAAAAAAAAADhCSU0EOgAAAAAA/wAAABAAAAABAAAAAAALcHJpbnRPdXRwdXQAAAAF&#10;AAAAAFBzdFNib29sAQAAAABJbnRlZW51bQAAAABJbnRlAAAAAENscm0AAAAPcHJpbnRTaXh0ZWVu&#10;Qml0Ym9vbAAAAAALcHJpbnRlck5hbWVURVhUAAAADgBDAGEAbgBvAG4AIABMAEIAUAAyADkAMAAw&#10;AAAAAAAPcHJpbnRQcm9vZlNldHVwT2JqYwAAAAwAUAByAG8AbwBmACAAUwBlAHQAdQBwAAAAAAAK&#10;cHJvb2ZTZXR1cAAAAAEAAAAAQmx0bmVudW0AAAAMYnVpbHRpblByb29mAAAACXByb29mQ01ZSwA4&#10;QklNBDsAAAAAAi0AAAAQAAAAAQAAAAAAEnByaW50T3V0cHV0T3B0aW9ucwAAABcAAAAAQ3B0bmJv&#10;b2wAAAAAAENsYnJib29sAAAAAABSZ3NNYm9vbAAAAAAAQ3JuQ2Jvb2wAAAAAAENudENib29sAAAA&#10;AABMYmxzYm9vbAAAAAAATmd0dmJvb2wAAAAAAEVtbERib29sAAAAAABJbnRyYm9vbAAAAAAAQmNr&#10;Z09iamMAAAABAAAAAAAAUkdCQwAAAAMAAAAAUmQgIGRvdWJAb+AAAAAAAAAAAABHcm4gZG91YkBv&#10;4AAAAAAAAAAAAEJsICBkb3ViQG/gAAAAAAAAAAAAQnJkVFVudEYjUmx0AAAAAAAAAAAAAAAAQmxk&#10;IFVudEYjUmx0AAAAAAAAAAAAAAAAUnNsdFVudEYjUHhsQFIAAAAAAAAAAAAKdmVjdG9yRGF0YWJv&#10;b2wBAAAAAFBnUHNlbnVtAAAAAFBnUHMAAAAAUGdQQwAAAABMZWZ0VW50RiNSbHQAAAAAAAAAAAAA&#10;AABUb3AgVW50RiNSbHQAAAAAAAAAAAAAAABTY2wgVW50RiNQcmNAWQAAAAAAAAAAABBjcm9wV2hl&#10;blByaW50aW5nYm9vbAAAAAAOY3JvcFJlY3RCb3R0b21sb25nAAAAAAAAAAxjcm9wUmVjdExlZnRs&#10;b25nAAAAAAAAAA1jcm9wUmVjdFJpZ2h0bG9uZwAAAAAAAAALY3JvcFJlY3RUb3Bsb25nAAAAAAA4&#10;QklNA+0AAAAAABAASAAAAAEAAgBIAAAAAQACOEJJTQQmAAAAAAAOAAAAAAAAAAAAAD+AAAA4QklN&#10;BA0AAAAAAAQAAAB4OEJJTQQZAAAAAAAEAAAAHjhCSU0D8wAAAAAACQAAAAAAAAAAAQA4QklNJxAA&#10;AAAAAAoAAQAAAAAAAAACOEJJTQP1AAAAAABIAC9mZgABAGxmZgAGAAAAAAABAC9mZgABAKGZmgAG&#10;AAAAAAABADIAAAABAFoAAAAGAAAAAAABADUAAAABAC0AAAAGAAAAAAABOEJJTQP4AAAAAABwAAD/&#10;////////////////////////////A+gAAAAA/////////////////////////////wPoAAAAAP//&#10;//////////////////////////8D6AAAAAD/////////////////////////////A+gAADhCSU0E&#10;CAAAAAAAEAAAAAEAAAJAAAACQAAAAAA4QklNBB4AAAAAAAQAAAAAOEJJTQQaAAAAAANJAAAABgAA&#10;AAAAAAAAAAADTwAAA1AAAAAKAFUAbgB0AGkAdABsAGUAZAAtADEAAAABAAAAAAAAAAAAAAAAAAAA&#10;AAAAAAEAAAAAAAAAAAAAA1AAAANPAAAAAAAAAAAAAAAAAAAAAAEAAAAAAAAAAAAAAAAAAAAAAAAA&#10;EAAAAAEAAAAAAABudWxsAAAAAgAAAAZib3VuZHNPYmpjAAAAAQAAAAAAAFJjdDEAAAAEAAAAAFRv&#10;cCBsb25nAAAAAAAAAABMZWZ0bG9uZwAAAAAAAAAAQnRvbWxvbmcAAANPAAAAAFJnaHRsb25nAAAD&#10;UAAAAAZzbGljZXNWbExzAAAAAU9iamMAAAABAAAAAAAFc2xpY2UAAAASAAAAB3NsaWNlSURsb25n&#10;AAAAAAAAAAdncm91cElEbG9uZwAAAAAAAAAGb3JpZ2luZW51bQAAAAxFU2xpY2VPcmlnaW4AAAAN&#10;YXV0b0dlbmVyYXRlZAAAAABUeXBlZW51bQAAAApFU2xpY2VUeXBlAAAAAEltZyAAAAAGYm91bmRz&#10;T2JqYwAAAAEAAAAAAABSY3QxAAAABAAAAABUb3AgbG9uZwAAAAAAAAAATGVmdGxvbmcAAAAAAAAA&#10;AEJ0b21sb25nAAADTwAAAABSZ2h0bG9uZwAAA1AAAAADdXJsVEVYVAAAAAEAAAAAAABudWxsVEVY&#10;VAAAAAEAAAAAAABNc2dlVEVYVAAAAAEAAAAAAAZhbHRUYWdURVhUAAAAAQAAAAAADmNlbGxUZXh0&#10;SXNIVE1MYm9vbAEAAAAIY2VsbFRleHRURVhUAAAAAQAAAAAACWhvcnpBbGlnbmVudW0AAAAPRVNs&#10;aWNlSG9yekFsaWduAAAAB2RlZmF1bHQAAAAJdmVydEFsaWduZW51bQAAAA9FU2xpY2VWZXJ0QWxp&#10;Z24AAAAHZGVmYXVsdAAAAAtiZ0NvbG9yVHlwZWVudW0AAAARRVNsaWNlQkdDb2xvclR5cGUAAAAA&#10;Tm9uZQAAAAl0b3BPdXRzZXRsb25nAAAAAAAAAApsZWZ0T3V0c2V0bG9uZwAAAAAAAAAMYm90dG9t&#10;T3V0c2V0bG9uZwAAAAAAAAALcmlnaHRPdXRzZXRsb25nAAAAAAA4QklNBCgAAAAAAAwAAAACP/AA&#10;AAAAAAA4QklNBBEAAAAAAAEBADhCSU0EFAAAAAAABAAAAAU4QklNBAwAAAAAPnIAAAABAAAAoAAA&#10;AKAAAAHgAAEsAAAAPlYAGAAB/9j/4gxYSUNDX1BST0ZJTEUAAQEAAAxITGlubwIQAABtbnRyUkdC&#10;IFhZWiAHzgACAAkABgAxAABhY3NwTVNGVAAAAABJRUMgc1JHQgAAAAAAAAAAAAAAAQAA9tYAAQAA&#10;AADTLUhQICAAAAAAAAAAAAAAAAAAAAAAAAAAAAAAAAAAAAAAAAAAAAAAAAAAAAAAAAAAAAAAABFj&#10;cHJ0AAABUAAAADNkZXNjAAABhAAAAGx3dHB0AAAB8AAAABRia3B0AAACBAAAABRyWFlaAAACGAAA&#10;ABRnWFlaAAACLAAAABRiWFlaAAACQAAAABRkbW5kAAACVAAAAHBkbWRkAAACxAAAAIh2dWVkAAAD&#10;TAAAAIZ2aWV3AAAD1AAAACRsdW1pAAAD+AAAABRtZWFzAAAEDAAAACR0ZWNoAAAEMAAAAAxyVFJD&#10;AAAEPAAACAxnVFJDAAAEPAAACAxiVFJDAAAEPAAACAx0ZXh0AAAAAENvcHlyaWdodCAoYykgMTk5&#10;OCBIZXdsZXR0LVBhY2thcmQgQ29tcGFueQAAZGVzYwAAAAAAAAASc1JHQiBJRUM2MTk2Ni0yLjEA&#10;AAAAAAAAAAAAABJzUkdCIElFQzYxOTY2LTIuMQAAAAAAAAAAAAAAAAAAAAAAAAAAAAAAAAAAAAAA&#10;AAAAAAAAAAAAAAAAAAAAAAAAAAAAWFlaIAAAAAAAAPNRAAEAAAABFsxYWVogAAAAAAAAAAAAAAAA&#10;AAAAAFhZWiAAAAAAAABvogAAOPUAAAOQWFlaIAAAAAAAAGKZAAC3hQAAGNpYWVogAAAAAAAAJKAA&#10;AA+EAAC2z2Rlc2MAAAAAAAAAFklFQyBodHRwOi8vd3d3LmllYy5jaAAAAAAAAAAAAAAAFklFQyBo&#10;dHRwOi8vd3d3LmllYy5jaAAAAAAAAAAAAAAAAAAAAAAAAAAAAAAAAAAAAAAAAAAAAAAAAAAAAAAA&#10;AAAAAABkZXNjAAAAAAAAAC5JRUMgNjE5NjYtMi4xIERlZmF1bHQgUkdCIGNvbG91ciBzcGFjZSAt&#10;IHNSR0IAAAAAAAAAAAAAAC5JRUMgNjE5NjYtMi4xIERlZmF1bHQgUkdCIGNvbG91ciBzcGFjZSAt&#10;IHNSR0IAAAAAAAAAAAAAAAAAAAAAAAAAAAAAZGVzYwAAAAAAAAAsUmVmZXJlbmNlIFZpZXdpbmcg&#10;Q29uZGl0aW9uIGluIElFQzYxOTY2LTIuMQAAAAAAAAAAAAAALFJlZmVyZW5jZSBWaWV3aW5nIENv&#10;bmRpdGlvbiBpbiBJRUM2MTk2Ni0yLjEAAAAAAAAAAAAAAAAAAAAAAAAAAAAAAAAAAHZpZXcAAAAA&#10;ABOk/gAUXy4AEM8UAAPtzAAEEwsAA1yeAAAAAVhZWiAAAAAAAEwJVgBQAAAAVx/nbWVhcwAAAAAA&#10;AAABAAAAAAAAAAAAAAAAAAAAAAAAAo8AAAACc2lnIAAAAABDUlQgY3VydgAAAAAAAAQAAAAABQAK&#10;AA8AFAAZAB4AIwAoAC0AMgA3ADsAQABFAEoATwBUAFkAXgBjAGgAbQByAHcAfACBAIYAiwCQAJUA&#10;mgCfAKQAqQCuALIAtwC8AMEAxgDLANAA1QDbAOAA5QDrAPAA9gD7AQEBBwENARMBGQEfASUBKwEy&#10;ATgBPgFFAUwBUgFZAWABZwFuAXUBfAGDAYsBkgGaAaEBqQGxAbkBwQHJAdEB2QHhAekB8gH6AgMC&#10;DAIUAh0CJgIvAjgCQQJLAlQCXQJnAnECegKEAo4CmAKiAqwCtgLBAssC1QLgAusC9QMAAwsDFgMh&#10;Ay0DOANDA08DWgNmA3IDfgOKA5YDogOuA7oDxwPTA+AD7AP5BAYEEwQgBC0EOwRIBFUEYwRxBH4E&#10;jASaBKgEtgTEBNME4QTwBP4FDQUcBSsFOgVJBVgFZwV3BYYFlgWmBbUFxQXVBeUF9gYGBhYGJwY3&#10;BkgGWQZqBnsGjAadBq8GwAbRBuMG9QcHBxkHKwc9B08HYQd0B4YHmQesB78H0gflB/gICwgfCDII&#10;RghaCG4IggiWCKoIvgjSCOcI+wkQCSUJOglPCWQJeQmPCaQJugnPCeUJ+woRCicKPQpUCmoKgQqY&#10;Cq4KxQrcCvMLCwsiCzkLUQtpC4ALmAuwC8gL4Qv5DBIMKgxDDFwMdQyODKcMwAzZDPMNDQ0mDUAN&#10;Wg10DY4NqQ3DDd4N+A4TDi4OSQ5kDn8Omw62DtIO7g8JDyUPQQ9eD3oPlg+zD88P7BAJECYQQxBh&#10;EH4QmxC5ENcQ9RETETERTxFtEYwRqhHJEegSBxImEkUSZBKEEqMSwxLjEwMTIxNDE2MTgxOkE8UT&#10;5RQGFCcUSRRqFIsUrRTOFPAVEhU0FVYVeBWbFb0V4BYDFiYWSRZsFo8WshbWFvoXHRdBF2UXiReu&#10;F9IX9xgbGEAYZRiKGK8Y1Rj6GSAZRRlrGZEZtxndGgQaKhpRGncanhrFGuwbFBs7G2MbihuyG9oc&#10;AhwqHFIcexyjHMwc9R0eHUcdcB2ZHcMd7B4WHkAeah6UHr4e6R8THz4faR+UH78f6iAVIEEgbCCY&#10;IMQg8CEcIUghdSGhIc4h+yInIlUigiKvIt0jCiM4I2YjlCPCI/AkHyRNJHwkqyTaJQklOCVoJZcl&#10;xyX3JicmVyaHJrcm6CcYJ0kneierJ9woDSg/KHEooijUKQYpOClrKZ0p0CoCKjUqaCqbKs8rAis2&#10;K2krnSvRLAUsOSxuLKIs1y0MLUEtdi2rLeEuFi5MLoIuty7uLyQvWi+RL8cv/jA1MGwwpDDbMRIx&#10;SjGCMbox8jIqMmMymzLUMw0zRjN/M7gz8TQrNGU0njTYNRM1TTWHNcI1/TY3NnI2rjbpNyQ3YDec&#10;N9c4FDhQOIw4yDkFOUI5fzm8Ofk6Njp0OrI67zstO2s7qjvoPCc8ZTykPOM9Ij1hPaE94D4gPmA+&#10;oD7gPyE/YT+iP+JAI0BkQKZA50EpQWpBrEHuQjBCckK1QvdDOkN9Q8BEA0RHRIpEzkUSRVVFmkXe&#10;RiJGZ0arRvBHNUd7R8BIBUhLSJFI10kdSWNJqUnwSjdKfUrESwxLU0uaS+JMKkxyTLpNAk1KTZNN&#10;3E4lTm5Ot08AT0lPk0/dUCdQcVC7UQZRUFGbUeZSMVJ8UsdTE1NfU6pT9lRCVI9U21UoVXVVwlYP&#10;VlxWqVb3V0RXklfgWC9YfVjLWRpZaVm4WgdaVlqmWvVbRVuVW+VcNVyGXNZdJ114XcleGl5sXr1f&#10;D19hX7NgBWBXYKpg/GFPYaJh9WJJYpxi8GNDY5dj62RAZJRk6WU9ZZJl52Y9ZpJm6Gc9Z5Nn6Wg/&#10;aJZo7GlDaZpp8WpIap9q92tPa6dr/2xXbK9tCG1gbbluEm5rbsRvHm94b9FwK3CGcOBxOnGVcfBy&#10;S3KmcwFzXXO4dBR0cHTMdSh1hXXhdj52m3b4d1Z3s3gReG54zHkqeYl553pGeqV7BHtje8J8IXyB&#10;fOF9QX2hfgF+Yn7CfyN/hH/lgEeAqIEKgWuBzYIwgpKC9INXg7qEHYSAhOOFR4Wrhg6GcobXhzuH&#10;n4gEiGmIzokziZmJ/opkisqLMIuWi/yMY4zKjTGNmI3/jmaOzo82j56QBpBukNaRP5GokhGSepLj&#10;k02TtpQglIqU9JVflcmWNJaflwqXdZfgmEyYuJkkmZCZ/JpomtWbQpuvnByciZz3nWSd0p5Anq6f&#10;HZ+Ln/qgaaDYoUehtqImopajBqN2o+akVqTHpTilqaYapoum/adup+CoUqjEqTepqaocqo+rAqt1&#10;q+msXKzQrUStuK4trqGvFq+LsACwdbDqsWCx1rJLssKzOLOutCW0nLUTtYq2AbZ5tvC3aLfguFm4&#10;0blKucK6O7q1uy67p7whvJu9Fb2Pvgq+hL7/v3q/9cBwwOzBZ8Hjwl/C28NYw9TEUcTOxUvFyMZG&#10;xsPHQce/yD3IvMk6ybnKOMq3yzbLtsw1zLXNNc21zjbOts83z7jQOdC60TzRvtI/0sHTRNPG1EnU&#10;y9VO1dHWVdbY11zX4Nhk2OjZbNnx2nba+9uA3AXcit0Q3ZbeHN6i3ynfr+A24L3hROHM4lPi2+Nj&#10;4+vkc+T85YTmDeaW5x/nqegy6LzpRunQ6lvq5etw6/vshu0R7ZzuKO6070DvzPBY8OXxcvH/8ozz&#10;GfOn9DT0wvVQ9d72bfb794r4Gfio+Tj5x/pX+uf7d/wH/Jj9Kf26/kv+3P9t////7QAMQWRvYmVf&#10;Q00AAv/uAA5BZG9iZQBkgAAAAAH/2wCEAAwICAgJCAwJCQwRCwoLERUPDAwPFRgTExUTExgRDAwM&#10;DAwMEQwMDAwMDAwMDAwMDAwMDAwMDAwMDAwMDAwMDAwBDQsLDQ4NEA4OEBQODg4UFA4ODg4UEQwM&#10;DAwMEREMDAwMDAwRDAwMDAwMDAwMDAwMDAwMDAwMDAwMDAwMDAwMDP/AABEIAKAAoAMBIgACEQED&#10;EQH/3QAEAAr/xAE/AAABBQEBAQEBAQAAAAAAAAADAAECBAUGBwgJCgsBAAEFAQEBAQEBAAAAAAAA&#10;AAEAAgMEBQYHCAkKCxAAAQQBAwIEAgUHBggFAwwzAQACEQMEIRIxBUFRYRMicYEyBhSRobFCIyQV&#10;UsFiMzRygtFDByWSU/Dh8WNzNRaisoMmRJNUZEXCo3Q2F9JV4mXys4TD03Xj80YnlKSFtJXE1OT0&#10;pbXF1eX1VmZ2hpamtsbW5vY3R1dnd4eXp7fH1+f3EQACAgECBAQDBAUGBwcGBTUBAAIRAyExEgRB&#10;UWFxIhMFMoGRFKGxQiPBUtHwMyRi4XKCkkNTFWNzNPElBhaisoMHJjXC0kSTVKMXZEVVNnRl4vKz&#10;hMPTdePzRpSkhbSVxNTk9KW1xdXl9VZmdoaWprbG1ub2JzdHV2d3h5ent8f/2gAMAwEAAhEDEQA/&#10;APVUkkklKSSSSUpMSAJOgCo5XVAy84eHUczNbt31NO1lYdq1+XkQ5tHt92z9JkWf4KixAf0xtrPt&#10;HXchuQ1sONH83iM45pc79Y935+W+3/g66U/gAHFM8A3/AKx/wVnESeGA4jt/Vv8AvJHddxbHGvAZ&#10;Z1F4MH7MAawYn35djq8T+x63qfyEv+yDI1nGwGkaCH5L5+/DqZ/4Oq1/1o6fjYTc2mi27pjHek7K&#10;pa302QfS0rc9l3psf7NzKtn+jUfrTlZeEzDyq8h9eK7JqpzK2hoBqeTveLdvr1u/N/R2pkuYxxiT&#10;CIPD1l6zr11/V8P+Azw5HPOcIZCYe4ZRiPkHHD5sfp4snuf1W2ek5NgAyOp5Tz3FZqpB/wC2KWWf&#10;+Cp2dIwSS0ZGU9zfpfrmRI+Oy8IeXjUVdcwM7YC+71cYuMmHFnr1PbPta7ZjXU7v+GWf1jpmUerW&#10;9T6QG19Rw6KrAyIbkNe7JF+PdH0vUZUz03/v/wDblYlzOUXXSVVD0acPHxenhTj5PDIxuVccOISy&#10;DiiJ8ftCE5SlL0cX+UdL9l9Ptca6srJFjZkMzL3OEHaZa69/5yf9lZtbIxuqZLT2Fwqub899Tbv/&#10;AAdZ/TOp4L8TqnXMSlodsFtrdu14srq3249ztu7ex7ULpVfqdGq6r1PPfVn5svryH3FlbC7c7Hrp&#10;o3NxvT2N3+i+v9N/hEBzcyBqJ2DL1eqPDGXD/lP3l8vh0RxE3j4THFQBGT3ckOOUeHH+jj/edUv6&#10;/jyXV4+ewR/Nl2PZ/Kiu05NL/wD2IoUqut4RtbRkh+DkOO1tWU309xmIqul2Nf8A9YvsR+musd0/&#10;GNtgut9JgttaQ4OeGhtrg5vtd+k3IOb1HpbcpnS87buymSyuwBzHiYcw/S/8F+n/AIP89Se7jIBn&#10;ERuvVH0b/wDMa/sZOKUcZMzG/TXHpD5j/nG+ksv9l5OF7ukXbKxzg3kuoI8KbPfdh/8AW/Vx/wDu&#10;qj4XVKsmw41rHYucxu6zFtjdH0fUqe39HkU7v8LT/wBc9Oz2InHoZRPFEb/vR/vRWCeoEhwk7fuy&#10;/uybqSSSYvUkkkkp/9D1VJJJJSllWZGR1Uvo6fYaMNpLLs9v0nEGLKcD832/QtzPoVfzdHqXf0dZ&#10;Dz1bIswKHluFQdufcwwXu/7gVWD6Pt/plrP5v+j1/prLPsxj1PpuLk1dOa5tfFTAwfomOAb6WM9z&#10;PZRZYw/q9T/5z/Bp5McQBlXGaoHaN/L/AIS2MJZSRAExAPFw7yr5v8GLC22npTaOn9Pxg67J9Q0V&#10;klrC5jfVtfkZBFj/AFLP3/0t11n/AF21lP6vZeX1Foz3ZLi6XUZ+Ba0NFNtfbGDW72bXf6Z9vq1W&#10;fzu+j01tOZTa5jnAPNTi5h52uh1Zj+Vse9iyP2RmU/WC3P6e9uPj5VQGaHt3B9gP6O2itj2/pms/&#10;nH2/o/f/AIf9J6cE+MzEiTIXt1/vNzCcPtTx1HHPhsTlqCYn+br9D0fJwf5XG5GRgtxusZnR35Ds&#10;XG6iRn9PdDXV/aQR6lVlVlbm3fpm13Nx/of9c2LXGH1HrfSL8HrlDcQvDWTU8OLnsO/7SyNzWVOc&#10;KvTqf+k/nfUVmzOx/tNgwKBl5Y/R3WthrGbT/NX5ZDvof9x6fXu/4BCfVk2a5+Y4A8UY00t07eqC&#10;7Ms/sXUf8SnR5YRBOSQhA36T+5Lp/wB7/NrM3xO+AQjxZYcJ9wfNHLj/AE4S/rcEPc/nl2Yr8b0L&#10;usdRZcMUzSXNbQ0v2uq9a7c+z1LfTsf9F1dP/A+p6fpjbl9Br6g/PHUg+6xoY5guD69onYz0mSz9&#10;G5z3M/rouPgdOrPqU4zGvH+Ecz9IfjbcDc7/ADlc3O8SpY4sNCuKY3Er/wDYjSnzuck/LCxwmIjp&#10;w/Nw8MfZ/wCi0acv6ssOVsyMdgzXF+Sxz2ta9xb6T3enYQ39IwfpP9Iq9vQRmdGs6VjZ4d05zC2i&#10;AHvbHupqfkNftsx6rPzfS9b0/wBH661SSRBMjzVV/S+n2P3nHY22dLax6Vk+V1Hp2/8ATSlhwyFV&#10;KO+x4t//AAtOP4hzEJAgiRuMtR+lj+SXq935W+fRxMf2sLaqhoythcQB+5VU1z3f2Grlen5GU52d&#10;9cLgz0jvqqouJY9uLSdv6J8vbVkWXM/o9lX6S7/CU+op0fWTHqzLMWjOO2p5ra3O1qftMH0eoVfp&#10;avzvfmNyFoZlXTus1Hp2ey3CyLjvFe7aLHNDHb631l2Lntb6bfZZ6ljGf4GlN5jk8saIHyjijH5d&#10;f0Zf4LY5Hn8B4oy/ysowyT+f9VxfrMcf62T+/wAbX+r1hwulWdZ6rknHrzHuvbQ90U1MsdvpZVWf&#10;ovf9P9H9P1f9Ir4yOjdfpFddhe4D1abAH02t7DJxX2Nrs9v+mq/R/wCDVXq/TW53W+l1ZpBwKmWP&#10;bXEV2ZDfT2Uub9H+a9S1lX+ipv8A8H6yjl9UbnfWXB6d0+LXYL33Zt7dQwenZT9n3fy3WfpP+E9L&#10;/R2elXhOWKgDXCRGP+cnI/NIfutzLihzHFMgmU4TzSqhgwYocUceOXp9fycLepzsjDyK8HqZDjad&#10;uLmgbWWu/wBDc36NGZ/J/mcn/tP/ANxqtNBysbGzKLMXJYLarBFjD9449zXfnMeqeDfdiZA6Xm2m&#10;15BdhZL/AKV1bfpV2/8AdzH/AMJ/p6v1j/uR6NsgTFxFSHzRGxH78P8Au4OaCYmjrE/LLt/Vl/3L&#10;pJJJKNe//9H1VUOqZN7RVhYZ25uYS2uzbuFVbY+0Zbx9H9C17fT3fzmTbRWrxIAJJgDUkrK6bZW6&#10;rI69lkMbkN3VOd+ZiV7nUf8Ab3vy3/8AHen/AIJPhQBnLaHfrL9H/vlsrJEI7z7b8PWm9iU4mHXX&#10;g48NFTJFcy6J1tf+c51lm7fa7+csWH9XuqB2M/oeTb9j6xjF7LN4G55LjY7Lp9T23Pua71/6/wCm&#10;9OypBf1rDych2d07C6pZkWQwZNNRNZDPb6JZkv8AQ9Nrt/s2fznq/wA3atHDpZ1msWdb6Oyq+qAw&#10;3tqsDhr/ADetllf8uqz/ALcuVU5DknYNnXvUoy/rfozdAYBhxSGSJETwHeEcuLLjv/IyP63F62H1&#10;eqsw8bJ3ZoyemV2WGi60AO2z6t1r8rdtuZ6rrt9r2fzjPV9T0kU2X9VBLt+P04/QaCWW3j9+w+2z&#10;Gxnf6P8ApF/+E9Gv9FaxDOpWjbH7MxnbaqwIbdZWdu9w/wC4mM9u2ln+GvZ6n81TT6pLsjc4NGrH&#10;Aku5mITuY5nF8P5f3Mlme0IjWXH83tw/rf8ApJzsuTJzeaXBQidZH0+v+tLg/llZOcyuttOOG11s&#10;ENDAA0D92to9jUzG6F+4VM7u5cfjY9BZU+wBjT9CAS5un8r6Rbu3fyFbZSxusSZkE9iqHI5uc5zK&#10;c04cGCpCFmUfVxemQ4oe5L0fP7ftcf8A43jWaOLDHgEuKf6WnTxRxSeGPs8zJ/GxHAAAA4HChdfT&#10;j1Ouve2qpmrnvIa0fFzlkn63/V8O2/aHEfvCqwt+/wBNagOPF80oQJ/u42KGHmM4PtYsuUR34RPL&#10;X+K6mY/IrxLrMVnq5Da3Gms8OeB7G8s/O/lLlMv639WootxsvB+y5VjC2q3317Sfb6ja7Q7ft/N2&#10;Wrct+tP1fqrFjs2sg8Bsud/mMa56LjZ+P1VrqXYdxxiJLsmoNrdP0drLjvf/ANtKxg5nADwyjHLr&#10;ekvUP8X9FizclzQhxmOTDEWOKcKgf/DP0v7r5q1pMMY0ucYa1o1JJ0a3+0vTMLpVGP0mnplzRdXW&#10;wNsDtQX/AE3vb+c39Kf0W3+b/MWJ1X6nBrhldFcabmEPbjl2kj3Ndj3O91Vm782z2f8AFoNP12vp&#10;xLKc3GLuo1HY2RsaTw52SzR1T6/z2V/zv/BLQ5iUuZhA4DfCblH5ckZfoyc/BAcuZ+7pxD0z3hKP&#10;6UXauxhj5TbepPsyumGr0D6rt9bJcHtdn0PGy7a4bWZ/06/+1n/ctT63Q7p/TG4nRKq8K3OvrxxZ&#10;U0MDPUMPuOwD3bG7P3/3PeuNxfrL1OjqRz77DkCwBmRS7Rjqx/g2V/Qq9Pd+i/8ABP5yxdliOxhT&#10;Vi2H1Ok54acEvlpqcR6teLOj626epgWf4F7Ps/8A3EVHnORlCN6cch80f0v3v7snU+H/ABMSlESJ&#10;ljhIeie39S4fpx/l8iL/AJt4HSenPtwqX3dTYN1WUJN77z7a9z/zaX2O/Tsd+r+h/SPZ6i1cvCOf&#10;hCu+KcgbbK7GHf6Vzfcy2p7m17/Tf/IZ6tf6Oz9HYjY+K3H3bX2WF0SbHufAHG3edrVUf9Yeh15X&#10;2R+dQ2+dpYXjQj8xz/oNf/IVKFYiCCMe1DxDoZTl5mwRLORcpTqUpcMun9SCXpma/LocL2ivLx3G&#10;nKrEwLGgHdXv93o3Mcy+j/grFcWXn/qOfT1NulVxbi5vhtc6MTIPuH8xkWel/wATkv8A9CtRTZAN&#10;JR+WX/Nl+lFqwJ1id4/84foyf//S9B+sNzBhtxH2Cpua8U22OcGhtABtzbHOf9H9Vrtr3/6SytAz&#10;OtfZr6RXj/bcG2ltlNOLU+zIBB3NvdXDaa8XSv0f8J6v83/Noz6qc/rltd7WXUYeM1hre0OaX5D/&#10;AFX7t3t9jMPH/wC3UHqXUr+jZ78u7GsyOnZLGB11I3vpezcNttf/AHHsa/ex+72W+r/pEOYJjGEb&#10;4YgccjV+qf8A3Pt+2y8lGM5zPD7kzcYQ4uDiGPpA/wCc4/dRYvU8PqoybujufjdVpaXPxbR6Zc4D&#10;9G3KocfTsY52xjrmfp6/9PWruY7KbjY/TjcXZeUCLsho2FtbAPteRXsH6N3vZRR/o7b6f3EHFy8H&#10;rGfjZ2Ax5GMH+pluY+oFr2uZ9k/Strdf+k23+zfXT6P/AAinjvFuTl57uNxx6f8Ai6C5tn/bmX9o&#10;/sV0pcuAOLJIgiGvFtjl/W/d/wDYaPiE+ERxxjKBlvCfqzYv0fb4/TPg/c/2qS1zKWMpraGVtDWN&#10;a3QNboytjR+7+agVsNh2NL2jUgxtETP/AH5J7xJeXja4/EyCfohW6Kyxg3GXHkmJ/Bc/GEvivxCU&#10;pk/dsB+XXWPycP8A1XJ7vr4//Ua0kctgFfzk+vj/AOgM2tDRATpJLpgAAABQGgA2Ac02dS8B9beo&#10;X5XVrcV5Ix8QtbXXwNxa177nfvP/AEmxn8j+2sRdj9avq5flW/tHAZ6lpAGRSIl23Rttc/ntb7Hs&#10;/P8A/PnJW4+TSYuptqPhZW5v/VtCwOexZRmnKQJBNxl+jw9HuPhPMcvPlMMMRiDCIjPH+mMg/nJc&#10;P+sn6+Jli35dNkYjnNtshoLGg2a/m1O2usZu/wCCWvX9WOv5X6xmWjHA1NmRc57wP3vY5/8A59Ys&#10;Rldlh2sre8ns1rnf9SFqdM+qfUs5wNtX2PH72XNh3/W6D7/+3PTQ5YSl6fbnlH6IjLgxj+9ov52U&#10;MQOT3sPLGvXkniGXNL+564cX9328rr4Of0npVg+0ddyMxzDqxoc+n4fRyP8A24U+q0dI+stTsjpN&#10;7LOpUtn09WOtY3/Bvrs2P3f6G3/rS18L6t9Gw6w1uMy145tuAseT47nj2/8AW/Yrben4DbG2txqm&#10;2VmWPDGhzT4tdHtW5yp5jDKMgYRr9Eccvpxyl6nkueyclzAmKzTnL/KS9nHAn972MWKPD/4Y8V9U&#10;ulYfUM2x+WQ4YoDxinl5nbusB/wNTvp1/v8A85+j/nO5yKK8ml9Ns7LBBI0cDy19bvzLK3/pKn/m&#10;WLk/rDTb0TrlHWsRvsyCTazhpsj9PW7T6OTWfU/431LFn5n1v65kyK7W4rezaW6/2rLPUs/zdi1s&#10;mHLzMoZYSHAQK4j/ADcv0ouLDLj5eJxyB4geg/nIn5ZPY33ZuX0PKxw8szqf1fJsrEuj2+rkUMbH&#10;vuw3/aaGM/0npfzing9O6Fg9Pezp+PXkViuHtrDbbLQRo173H9J6v/CP9L/raFgZrLr8HqNYAr6n&#10;SKbQOBawPvp/zNubR/2ym6oOs5Oa7C6K6rCY1rbMzNc0OcXP3bKambS179jfUsd/xf6Rix+ZgIZO&#10;Ix1kKEKsxl6uIR/wv+Y9ByOWWXF7XHwRieOc5S4Mch6eGWTh9c/T8n+sm3MPDsu6K3B6jUKzZUar&#10;amP37WkbNvq7We9rP/Vlil0bJtyMBn2g7smgux8k+NtRNNj/APru31m/yLFX6fX1Xp9tWP1DNb1C&#10;rIJZXYaxVYx4abdnsc5ttTq6rvd/OM/4T/BExSKOt5uPPtyq68tgj84TiZEf2acX/txOwm8Uo0QY&#10;VLX5tPTL5f6suL/AWcyOHMJiUZRyE6w4uA8Wo/nf1npnHgf/0/QOm115Y6o69gdVk5NlTmnhzK2V&#10;4Tmu/k/obFDAw+s4+GxlOXivYZcxnouc1rXE2Mqqurvq3U1td6dTvQ+gi9La+3pd7aiGWWX5mxxE&#10;gOORkbXOb+cqDfqxn4lbRg9cy6WVtADbttzQGjs1+za1Dmb901EnhuHplw6R9P8A3LNyZj7PDLLG&#10;HEROskDliSeK/ljk4PndGnqj/sGXfk1Cu/p/qNyK2u3NljBkNdW+G7mW02V2fR/4NCopfjdNx8c6&#10;vbW1r/N23da7+3ZuQLcSrD+rORXTecs5LSbcokE2vvIZZb7Pbt9+1n/Bq5mnUDdtJJj4qHm8ksfw&#10;7NO6lwy1+bUR9F/+G+pr5hCXOCMfliRW43+b+v8A5JDU3c8Q2GuMmeTPuP8AVaqvU6S7qeN6ttzc&#10;fIrfU1lVtlTRcz9Oz+jvrc51tHr/AEv+46uYwBuJ5dBl3b+q3+qodZostwHvpbuvxi3IoaOS+o+p&#10;6Y/49odR/wBdWX8M5WU/hWUYyYZcpmYTgeCfHj9MPV/OfPD9P99kyZeHm4A/LXAb6e5+k1j0zGPL&#10;8k/HKyP/AEukemUx7bsphHBGVef+jZa9isVW13VMuqO6uxoexw4LXDc0qcLlvv3OA/7ozAj/AFmT&#10;/vm55tQ1dTpafQy3ZAgg0ZIb7h+5Xk47aLqXu/0z/tHp/wCjXH2Xdda72ZmWa3DdU597gSw/Qc4G&#10;36X5ln/C713cFcB16tjOt54a0NHqtdAAAl1VD3O/tOO5df8A8TvifM8xzWXlc8veBx+7GWUccoe3&#10;Lh/wuL3HK+M4oDl/dA4JQkP5v9XxRn+9wtnDt64/IY6zIybKmPZuYMh4Di522qhz2Pf6fr2fo9+3&#10;2V+pZ/g11ho6jdJyc97Z5rxmNqZ/nWDIyf8A2YXJfVRjHddqJaCWUXOaSODNDdzf5W1zl28FQ/8A&#10;G/4pzWLnhyuGfswx44mRxeiWSWX1/wB5f8IxQ+6xykcUsplK8n6zh4Je1GMeL+5x/wCG1P2ZRHut&#10;ynHuTlZH/fbmtSHTMYcWZI+GVkD/ANHq3BQM3J+y4luQG73VtJYzu559tVY/lWWba1y0ec52chGP&#10;MZjKRoD3Mmspf4TpDXQOTm4JyukdWc2y2ymh4OKLbH2w7GG7Ktrfe59nvc/IxXe7/ALD6P8AV3O6&#10;sw3Uurqx2u2OteZMiC5rame93td+d6a7rEwG0dMZguO8+kWWv/fe8H1rD/xtj32LkPqr9YMPpWNd&#10;RmCwtte2xhraHAHbsfu9zf3WL1P4YM2HkvagTkyYhC5S/WTlKXzy1/uvN/EPay80Jz0hLiiP0b9v&#10;5OL+89EOm/snoJpba7I+xPGW1zgG/wA29uTYxjW/RY5rLfzv8ItDqmB1C0/aOl5Yw8ktDX72Cyt7&#10;Ru2bmu/m3sc/+dr/AOuep+j9OpV1bpvWMPLqxLC8tpeLGuY5pAe17R9Me7+yrD8vPdhdObhGr7Rl&#10;NYXm8Oc0M9P1Lbf0Tme5ns/r/wDB/wA4qvNiRiTkEhLiPF+hPiycNfuuh8OlWSsZjXCK4qyYuHHx&#10;cXFxcfE1Mb6t9Rsc/J6p1S27Mcw11WUBtYpa/S77PLXNbbY0fz7aq7Fdyw6nq/THjVr234zidT7m&#10;NyWkn/0CVP8AbvUX5eY6iip/TumPFWVY5zm2vcAH5L8dvur/AFfd/NWfzv8ApFd6u7ZkdLd/3cA/&#10;zqcmv/v6h5Xg4iIXtMeq/V6JR4m5z5zVE5TEawlGMOCPALhPg4IfJ6eH0v8A/9T0PpJc3p1wrAc9&#10;mRmBo8xkZG0Lkqeq9MpqZSz6w3huYwPz7TvfY2wBp24cV/qvrb7PU/nf5qtdb0gCu/qWNM+nlueB&#10;4C5lWT/58ttTdNtxGMsZTi/ZcPDJobfZtbuNRND9mrn+k3Z/PXOZvTebgZZbEgLuWvFtP1/o8LZ+&#10;H5o48MuKBlXDGonHHWHFD/Kwy/p+qEYOdjPwbPqjf+zi9+Lj+q5llhJe/wBOw32XP3NY7dbZvs+i&#10;tPNidW7gZmPDyUacnpPUzn4GHZXbvYDkvqcHAm4Pp5Yfp7KfchUWvyemY9znbbCxvqnTR7R6dzTu&#10;/dta9rlBzsDk+GZoR9RjGXyeHqjw/wDhLWzkx54TkJQ9wiVZD69fV6pf9WZ4pG+BABadreDAIVtU&#10;qiWWtcRuL/pOHAH5v/Scrqrf8X8glyIiP0JyFDb1frPTxf3mLno1mv8AeAP/AHLj9Ob6ByMDj7Ja&#10;W1D/AIGz9Pjbf5FTH/Zv/QdcxmY2Z1DO6nl02O+24WQyvEBeGNa0F0gF8N+izeurzx9n6pjZI0Zl&#10;NOLb/WbuyMRx/qxlVf18hi4jrTsdr+r494jJ+1NupaQY2kOD3u/N/m7WbN37/sWLzPKHB8R5iMBQ&#10;ycOWGnH6MuSPuen9zi4oz/qPQfB5HKDKPzyjC9OP/KRhl4o/uS/T/qJOpVEZHWM6u19d2Hks9LaY&#10;E2OcHf5u32qxndOyOp/WLqFNBa1zAy127cfaKcYHYyllttjvd+ZWq3VMioW9awgS7Iy8moU1tEkl&#10;jnbh/wBLa1aburU9K691T1a7C+12PsvoLBY306qHuq/TNc30ciNty1P+LZyDn4mIuf3fJwf3K5P/&#10;ALr3Gr/xijE8niGU8MLjqf3Pbwf+peNB9XMZ+L9Zn4tha6zHqvY8sO5sh2N9Fyo4pZW5nUaLneu3&#10;qLa9gcdpptLrGP8A3v022yv+otrpWfR1H6ysvx6jRSzBfWzHhobXD6HPZV6X0697t+93vWLRbjva&#10;zp1DQct3VBYGtH+CZNbG7h+bW5z/AGf4Nij+PGUvivM8QIPt8vxjpw+16+Nf/wAXIxHJVC5Q11/R&#10;9v3s/Fxf1XT6X0eir6yZFAttLcDZdWSRLjYNxbZp9FvqfmroL2/aOoYmHyxhOXcP5NMChp/9CrKr&#10;mf8AhZ6zsAg/WzqonX0qdP7Na1ukD1rcvPPF1noVH/gscuq/6WU7Ls/4t7FnfC8EuZ+I4ZT9UcGL&#10;Hmlf73BEx/8AHZ8aPimeQiJyNn2cYj/fy49f+7yN+60U0WXO0bWxzz8GtLl5O0gNEmNF6L9aswYv&#10;Q8iDD8iMdn/XP5z/AMBbaqv1IpZX0h9jXNc+65znhpBLQ0Cutln7n0XWf216DyuT2ME8pjxcUowA&#10;vh+V5HmMfvZIY7rhjKZO7lfU5wrxesX9q6G/g29//fV02eMXD6Ni25WZ+zrMVjG1ZMNcQ/Z6bq/S&#10;eH+vvZu/Q7f+E/wan1b34LsedcpzMYfC5za7f82j1XoPWczA6f1TFy+q1ziGt1dF5aXtquJDn72t&#10;a7a7JqDW12f8FZ/pFR5/N7gMyBHjl1OkOGMIiXF6XV+EYOHIIDinwR0EAOPJ88pY4xlxxanRsfoe&#10;fjDFwOqW3vZeczKjax91pcx/q31XU7vRa9jPZX+i/wBJ6i1urN35HS2/93Af82nJs/76s0W9Azep&#10;4VvRzU/PZYXvsx2xFO1zb/tbmt+hZ/N1ep+k9f0/T/wiOzJyM7rGI22p1AxjkWit4LXexlWL7t3t&#10;f+ly7vTtp/Q21/Q/wircoQJEaXUqlD5PTjlJv/EYykBIiYFxkYZuGOWMsmXhPyxhxx/wH//V9D0x&#10;/rBrAbn42h7+pjOP/V05f/gCzMz6vYWV1y1+bhZGZTdssrc2wDHrkenbvrNtL/U31+tZ6fq7/UWp&#10;1xr2YjM6oF1vT7Bkho5LGhzMqsf18Sy/Z/wivseyxjbK3B7HgOa5pkEHVrmlHNjGSEJHWvSf70P/&#10;AF3wLuWzzwTyCBMTIaUTD05PVpKH+si1sTpXTsJwdiY1eOQ0s/RtDZBLXe/b9P6H56qVM9HLy8J3&#10;0Xu+1Uf1bT+na2f9Hl77Hf8AhqlF651ivpOPRdZEXZFVJJ4DXGbrP+t0Nsep9UotLK8zHbvyMQl7&#10;WDmysiMjH/66z3Vf92asdLH7Z48JA4ZDhlH9H1fLf975VnMwyyhHNKzqeCR9UpcHz/8ASaRj6MGs&#10;yB5RInbtJ2q9VYLGBw+arPdXaxmVTbNFrQ9rtAC0iWu1930U1NwYZLga9okj4/SXPclOXw3nsvL5&#10;rGHJIcM58XU8OPJKcv8AwuX/AK7X5o/eMEckNZx6DX+9Fl1XFsysC6qr+fAFlBOgFtZF2Pu/k+tW&#10;zcq+O/HzMevKawFuRW1w3ATtPvax/wDUlaSxGW/s+/Jw3VXPb6puxvSqfYCy79K5u+tprr2ZJyGb&#10;bHs/Rekpf+MnJTzY8WbDGU8kJcBEBxSljyf3f3Zrfh+TSeO6r1x/6M/+4bwrrDt4Y0P/AHoE/euF&#10;+sn/AC7m/wBav/z1UuwPUTWN2Rh5VFf+kNYeP7QxX5Flf/XGLjOvX05HWMq6ixttTjXtewhzT+jY&#10;PpNTP+J/Lcxg+LH3sU8d4MlccTH9LGs+Ma8jkIPELhqDxD549W59UP8Alk/+Frf+rx12La62nc1j&#10;Wk9wACuK+rGTj4vVXW5FjamfZrGguMSS+j2M/ff7foNXV/b7HDdXhZb6/wDSemGf+A3vqyf/AAFQ&#10;f8auV5nP8Z5j2cU8gEMN8EZSH8zBf8K0+H8uSeEET3PCP57Ky6ha7HxbbqWj7S8CukwNbbCKcdr/&#10;AOT6z2LQw8avExacWqSyhja2zyQ0bZP8pyzKn/tDqOM1tdrKcTdfZ6tT6/0kehjV/p2s3/zl93s/&#10;PpqVP6z/AFlbisf0/Af+tu9t1rf8EPzmNd/3Id/4D/xi0f8Aiv8ADcscMjKBjlzS1ExwmGLF6Y8X&#10;/PY/ieeMBESOkRxS/vH5Ify/fcf63dVbndQGNS7dj4csBHDrT/PP/sbfSb/1xZOFkZuPlMfgPdXk&#10;vIYzZy4uMNrc36NjXO/Meuq+rH1bwH9N+1ZrK8o5bf0bZltdYPDXN+jkbh+k/wBF/Nf6RWq/q50v&#10;pGX+1WOsfXQD6WKYefVefTpFL/pPe7f6VNb/APCv3+quvHM4McTgAMuAcIsenJPt/hTcQ8tmyTjm&#10;MhHiIkaPqxw/9EdSptl/UqKrHB5wK/Vve3Rpvtaaa4br/gftVmz/AIehaVtVV1bqrWNsrcIcxwDm&#10;kfymuVXCp+w4T7ct7fWeXZGXYJ27iJftn/BUVtbTV/wNSj0Lqf7W6VRn7Qx1oO9g/Nc0lj2/9FY2&#10;WcTMQ0NDTxA+b/nSd7BhnHEclEDiHEf3ZzHoj/iY139E6U5jKxjMqZW9tobTNQLmlr27xR6fqe9j&#10;H7LPZ7GIeHF/Wc7JgFuO2rDY6Z1AOVf/AO3NDP8ArKt5uXVhYl2Xd/N0ML3RyYE7W/y3/RYg9Ixb&#10;cXArZfH2mzddkkR/O2uN1/0fzW2P2M/kIwiIwlIADiqA/wClL/F/9SIyTlOcIykZcF5NTxb+n/nf&#10;+o3/1vVVk9Pqrq+0dByBuqqbuxQ4/SxXn2Vt9zn/AKm/9W/kVfZbP8KtZUeqYl1zK8nEgZuITZRM&#10;APBEW4tjj/gslns/4Oz0r/8AAp8KIMJfLPvsJfolbKwRON8UO29dXgvrB0p1XWbcDAdkZraqxc6o&#10;l9pqDpLma7vbs2f8J+k9P9Iuk+pXTsV+BV1V11uTkWbmj1Huc2otLq3Mrr3Ob+b/ADj/AH/8Wtvp&#10;j8K+h2Xi1ms5Li64OEWeo39HZXfMu9WhzPR2f4PZsR6MXHx3WuorFZvebbdugc8gNdYR++7b71Th&#10;ynt5pTO9n0fufu06eb4mc3LDCLGkf1l65dP1nH/Vm52RUOn22WuP+T8hxfbPFFrjL7v/AAre/wB9&#10;3/ce/wDWP5q2/wBBrq3tLmvIDe0j/v0q3ndV6bhWVU5lzanZEhjXcEfnOf8Amsr/ADd9nsVW7Euw&#10;Nvo1nI6eP8E3W2j/AMLD6V+N/wB1v56n/tN6tfp41bef5HHz8ALjHmcXyT9H+JOUoZP5f+OZsePl&#10;yMgjL2smu32yxsbLMp1FteJYxl7mxQ943ta86bnNH8pcvgfWvqHTLn4XUv12ul5rdY102gtO1220&#10;+3Ib/wAZ7/8AhV0Wdba7pNuV0onLtc39AaoOsw58fv0/S9L+d9T2bF52yqx1ooYwuuLhWK49xeTt&#10;DNp/P3LR/wCL3KcxHlsmLnRAxgYxxDi48sIQjw+vJ6JOX8TzgZMcsHEDK+L/ADcr/q/pPo+F9YOj&#10;5wHo5TGvP+CtPpvnw22Rv/63vS6j9XumdTmy+ki4iBfUdr/vE12f9dY9ZDvqHiux62/aXsyQ0es6&#10;BZWXfn7GH037f7a5bLpt6dm34ldzpoeWF7C5kx32td7VexcvinMnl80oyjrrHX/H9DFkzzxx/XYg&#10;Yy0PDLT/ABJcT6J07ofT+mN/VKYeRDrny55+L3fR/q17GKOb13pGCD9oymbx/gmH1H/9t1btv9tc&#10;f0n6vZ3W8c5JywypthrItL7HEtDXbmtnb+f+8qXWeku6RnHEL/UaWNsZYG7dwdofZLtu2xr2J0eU&#10;xzymM8xnk3kAPVp/XlxInzM44hOOLhhtG5aa/wBSPC7Od9aep9Vt+xdFosqD9NzdbnDj6Tf0eKz+&#10;Xv8A+vLC6j0vM6Xc2jLYGOc3cxzTua4fnbH/AJ2x3tsXQ/UPJi3MxCfptZc0f1SarP8Az5Uug61i&#10;9NysL0uoktrc4Cpzf5z1PzRjNa1733O/0dbH7045xy+b2o4wIaXXqyT4v0lnsnmMQySmeM3XTHD+&#10;q859ScvMY/IpLf8AJzQbbbnna2p4Ezvd7f0jP51n5n89/X6nDpObezPtDm0VT9jqcC0kkbXZlrD9&#10;F72HZjV/4Kj32fpb/ToBi9PpZitdl1Mwem43vqwy4QA33/aOoWSWPf8A4T0t/p1/z11t92z0NPBz&#10;aM/FZl4xLqbZNbiC2QCW79rvdtft3MVHmuYjPLIxAjKQ6fu/Kf8ACl+k6fKcpKGKJlcoxIHER+n8&#10;0R/3ryn136ZjY9Lc6i26u/JtFTsZjnGu1zwd36Hd7X7W/wCD/nf9H+k3rP8Aqt0huT1S/C6i6+h2&#10;MwW/Ytzqw/cdrnW7XN9jf0f0P53f9Nd6/Fx7MirJsrDrqA4VPOpbvgWbP3XP2/SVXqllGMK8sUev&#10;nAmrDY3R732A/od/+i2t9W/d+jrrq+0f4FZn3MTzCYrf5P0T+9xO5H4pLHypwnivhP62/XCX6EYf&#10;1eH/AKp+4iytub1Gnp1cfZ8LZk5YbEbgZwcbQ/6Rn2t//EUf6daiqdNwjh42yx/rZFrjbk3HTfa7&#10;6bv5LGx6dLP8HRXXWrauTI0jH5Y6D+t+9JzIA6yPzS1Ph2i//9f1VJJJJTl5dGTg5TupYTXW1WR9&#10;uw2iS8AbRl4zf+5VTG7bKv8AtVT/AMNVStCjIoyaGZFD22U2DcyxpkEHuiLMuwsnCyXZvTBvrtJd&#10;l4Ehoe4/SyMVzoZTlf6Td+gyv8L6Vv6wpARMAE1ICoyP6X9WX/cyY6MDYBMSfVH93+tH/vXO+sHU&#10;C+5vSejBj+qdTY0W3tAIrxwD+lttH8l7/S/9KPq9U2AzK6MbscOsyOl4GLWS6z+c9YSbG4z7Sxn2&#10;dmO1tj6/U/RfzVH+iRujYfRzlX9T6Y0VG8ellUbdrmWMMw6p22zFt/01P+F/RW/y7KP1pzjnOp+r&#10;vT7QcrOftyS0yaqW+602tkbd/wD4LV6n76qZIyhxSn6cgPDGI/5sf8KXzOphnDNwYMQvCYieXLMa&#10;6erJll+7HDij7eJv0DpXVg7P6Vlene4DfdQRJ5awZmNYNr+P8PV63+ifWoW4+RXksyszBryrqZ9P&#10;MxoFgEbffRkOa9vtd/g8nKVDBrzM/qGGcGqrCxei224mQ5ry97hWG1/ZWg1s3Uvbss/SP/4T+epW&#10;h9aOpYGH051OZj/bGZEMfjzA2FzWPussAd6LK3PZss/0/pempsfNSEDKVVEVxHijp4f5Th/Raub4&#10;dCWeGPHfFkN8EeCeSHq04/8AIynwfrP0Gf7W6cDttvGO/wDcyA6h3+bktqXL5/1Wz87PyczGyMWy&#10;u+19jP0pkBxlodDHN/6S7W+6jAwt+Q576aWgPeWutcQBBssFTXud+9Y/YqR/5s3YLeqOqxX4bwCM&#10;h1TSIJ2e/czcz3/T3/QVrDzkcRJj6ZV6r4Z+n/xtz8vw6eWI0M4cXDEgSh6+kb9fqavQ8ZnR+lV4&#10;2ZdTXaHPfYfUG33O9vufs/M2Kr1nF6P1q2hwyX2ux9wcMJhvc5rtvsdZW22qra5v+EWoXfV3Fxa8&#10;6qmj0rnBlDqaml1j3GGV0Nrbuse7b/3/APm1Zp6myzNbgvououdU64eo0bdrHV1nbZW+yt7v0zfa&#10;x/s/wib97iMnuAnjkeKxUf5z/wAMXD4dkMOGURwRFGJBP8183+b+T9JyumdDdiyen4jcAuG12VlO&#10;9fII/k01O9Cvd/4Y/wDQZa+L03Hx7DeS6/JI2nIuO58TOxkBtdNf/BUV1Vq2uQy7eodN6zmZfTH/&#10;AGl77x9q6Tq5z2+lQ77Tjtra91TtrvfY/wD8E9lSh5jmp7yupGpV83/O9cv7ja5PkITJjEiMox4o&#10;cQ9N3t6fRj/2jdy+pfWinP8AQGFiX1WN9SnHFjm2Oa0/pGi+0NpdbV7H2M9P/CV+n6v6RBwevWY3&#10;UxTmYOR06jNfDm2N3UsyHHR9ORX7NmW936b/ALsfp/8AtRkPV/8AaWB13prrOnWepl1t9aioFrb6&#10;rmj9HuZYf0fuPpv3foLqn+n+lotVg59uDj0t6k5t/UMjRmPiMMvcBLmUMte53p1/4TIufVV/hLfQ&#10;UEITnIcEzL9IaCUW5ky48eMxy4IQl/Nzjc8WXi/RnUuOH/M+dt5eXRh0OvvdtY2AAAS5zidrK62N&#10;91ltjvZXWz6aqYOHkPyT1PqAjJe0sox5Bbj1GCawW+1+Rbta7Ku/6zV+iq32LCwcmy8dQ6mWuyRP&#10;2ehhmrHafbFZIb6uS9v89lf9ap9Onf6uirRIgDGJsnSUh/0If91JzgOKpSFAaxif+lJSSSSjXv8A&#10;/9D1VJJJJSkkkklNHN6XVkWjKpe7Ezmt2syqo3R/o7mO/R5FP/B3f9a9J6p3ZBotrt61iiccl1PU&#10;sYOcwDv6rWbsrEa9v88x3r4n+lyFtJJ/GCBGY44ja/mj/dkt4SCZQkYSO9bS/vRcXpGC3p2Pk5OB&#10;e7qWPk2PvqqqNcudYR6h+0vsbXbt2/6Sr/rliyOvUZL/AKt5uZl3im/Ma03Y97A0tfU71KsPEtmt&#10;2ynY/wBL+fZf+mya/wCkLor+iYNlrr6Q7EyX6uvxnGpzjO7da1n6K/8A9CK7VA0deo/msmnMZP0c&#10;lhqfHh9oxf0X/sko5ctjlHhhPhFECM+L9L+tH/umzj5/LjyDJkxicuKE5Thw8Uhj/R1/7mDHJyvt&#10;H1Zsygdb8MvB831+3/pOWD1Gt/1etzcNrT+yOs1WjHAGlOU5jmeh7fo1ZH5n/qK1a2RTZfR9jzei&#10;epjNcXhmNbW6skku3bLXYDvpu3/zf00sjKxrsVuHldKzn01lhaHN3kGsh9bvWrvss3Nc3/SJs+Vy&#10;y2MeIRABE4y1/Svh/eXYefwYtCJ+3KcuOBgY+n0+1KEv85ilBr/WWx2J1zoWbZpiV22UvcdGtdc1&#10;tbHPd+b7d3/baP13PzcPqGA2ttBrvt9P1XVufZSHFlLrvpsa1j7Lq6f+uVI9vU25VbqLOk5d9T9H&#10;V2VVhpH8puRaxqHjV5NBLMHozMdrgA5+RdW2Q36DP1b7c/Yz8xiMuVyXLWMRIiWs4xlExWw57Dw4&#10;uKEpnFGWKhCUoTjklKYN/oSh7jtLKl/T8vMzc7Ix8bBve0tDpFhcK2U+69zmN93peyhldv8Axv8A&#10;g1MYvW8gD7Tm14rdZZiVy7/2Iy/Wb/m4taLi9HwMa0Xis3ZIEfab3Ott4j223F7q/wCpVsYpTjx6&#10;GUuLhN1D9spf+hteOXIBIRiBxjhJyfu/N6Y/+iNLG+0PY6rouMMGh5LrM7JYd73Hm1mNYW5ORa53&#10;+Hzn1f8AoQr+F03Gwy+xu63It/nsm07rX+Tnw3bW38ymptdFf+DrVtJIz04YAQj2HX+9JFEy45yM&#10;5/vS/YpJJJMXKSSSSU//2ThCSU0EIQAAAAAAVQAAAAEBAAAADwBBAGQAbwBiAGUAIABQAGgAbwB0&#10;AG8AcwBoAG8AcAAAABMAQQBkAG8AYgBlACAAUABoAG8AdABvAHMAaABvAHAAIABDAFMANgAAAAEA&#10;OEJJTQQGAAAAAAAHAAgAAAABAQD/4QzlaHR0cDovL25zLmFkb2JlLmNvbS94YXAvMS4wLwA8P3hw&#10;YWNrZXQgYmVnaW49Iu+7vyIgaWQ9Ilc1TTBNcENlaGlIenJlU3pOVGN6a2M5ZCI/PiA8eDp4bXBt&#10;ZXRhIHhtbG5zOng9ImFkb2JlOm5zOm1ldGEvIiB4OnhtcHRrPSJBZG9iZSBYTVAgQ29yZSA1LjMt&#10;YzAxMSA2Ni4xNDU2NjEsIDIwMTIvMDIvMDYtMTQ6NTY6MjcgICAgICAgICI+IDxyZGY6UkRGIHht&#10;bG5zOnJkZj0iaHR0cDovL3d3dy53My5vcmcvMTk5OS8wMi8yMi1yZGYtc3ludGF4LW5zIyI+IDxy&#10;ZGY6RGVzY3JpcHRpb24gcmRmOmFib3V0PSIiIHhtbG5zOnhtcD0iaHR0cDovL25zLmFkb2JlLmNv&#10;bS94YXAvMS4wLyIgeG1sbnM6ZGM9Imh0dHA6Ly9wdXJsLm9yZy9kYy9lbGVtZW50cy8xLjEvIiB4&#10;bWxuczp4bXBNTT0iaHR0cDovL25zLmFkb2JlLmNvbS94YXAvMS4wL21tLyIgeG1sbnM6c3RFdnQ9&#10;Imh0dHA6Ly9ucy5hZG9iZS5jb20veGFwLzEuMC9zVHlwZS9SZXNvdXJjZUV2ZW50IyIgeG1sbnM6&#10;cGhvdG9zaG9wPSJodHRwOi8vbnMuYWRvYmUuY29tL3Bob3Rvc2hvcC8xLjAvIiB4bXA6Q3JlYXRv&#10;clRvb2w9IkFkb2JlIFBob3Rvc2hvcCBDUzYgKFdpbmRvd3MpIiB4bXA6Q3JlYXRlRGF0ZT0iMjAx&#10;Ny0wOC0wOFQwOTo1MToyMiswNzowMCIgeG1wOk1ldGFkYXRhRGF0ZT0iMjAxNy0wOC0wOFQwOTo1&#10;MToyMiswNzowMCIgeG1wOk1vZGlmeURhdGU9IjIwMTctMDgtMDhUMDk6NTE6MjIrMDc6MDAiIGRj&#10;OmZvcm1hdD0iaW1hZ2UvanBlZyIgeG1wTU06SW5zdGFuY2VJRD0ieG1wLmlpZDo5QzM5MkI3NkU0&#10;N0JFNzExQkI5QUFFMjEzQTBEQzA2QyIgeG1wTU06RG9jdW1lbnRJRD0ieG1wLmRpZDo5QzM5MkI3&#10;NkU0N0JFNzExQkI5QUFFMjEzQTBEQzA2QyIgeG1wTU06T3JpZ2luYWxEb2N1bWVudElEPSJ4bXAu&#10;ZGlkOjlDMzkyQjc2RTQ3QkU3MTFCQjlBQUUyMTNBMERDMDZDIiBwaG90b3Nob3A6Q29sb3JNb2Rl&#10;PSIzIj4gPHhtcE1NOkhpc3Rvcnk+IDxyZGY6U2VxPiA8cmRmOmxpIHN0RXZ0OmFjdGlvbj0iY3Jl&#10;YXRlZCIgc3RFdnQ6aW5zdGFuY2VJRD0ieG1wLmlpZDo5QzM5MkI3NkU0N0JFNzExQkI5QUFFMjEz&#10;QTBEQzA2QyIgc3RFdnQ6d2hlbj0iMjAxNy0wOC0wOFQwOTo1MToyMiswNzowMCIgc3RFdnQ6c29m&#10;dHdhcmVBZ2VudD0iQWRvYmUgUGhvdG9zaG9wIENTNiAoV2luZG93cykiLz4gPC9yZGY6U2VxPiA8&#10;L3htcE1NOkhpc3Rvcnk+IDwvcmRmOkRlc2NyaXB0aW9uPiA8L3JkZjpSREY+IDwveDp4bXBtZXRh&#10;Pi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CAg&#10;ICAgICAgICAgICAgICAgICAgICAgICAgICAgICAgICAgICAgICAgICAgICAgICAgICAgICAgIDw/&#10;eHBhY2tldCBlbmQ9InciPz7/7gAOQWRvYmUAZEAAAAAB/9sAhAABAQEBAQEBAQEBAQEBAQEBAQEB&#10;AQEBAQEBAQEBAQEBAQEBAQEBAQEBAQEBAgICAgICAgICAgIDAwMDAwMDAwMDAQEBAQEBAQEBAQEC&#10;AgECAgMDAwMDAwMDAwMDAwMDAwMDAwMDAwMDAwMDAwMDAwMDAwMDAwMDAwMDAwMDAwMDAwP/wAAR&#10;CANPA1ADAREAAhEBAxEB/90ABABq/8QBogAAAAYCAwEAAAAAAAAAAAAABwgGBQQJAwoCAQALAQAA&#10;BgMBAQEAAAAAAAAAAAAGBQQDBwIIAQkACgsQAAIBAwQBAwMCAwMDAgYJdQECAwQRBRIGIQcTIgAI&#10;MRRBMiMVCVFCFmEkMxdScYEYYpElQ6Gx8CY0cgoZwdE1J+FTNoLxkqJEVHNFRjdHYyhVVlcassLS&#10;4vJkg3SThGWjs8PT4yk4ZvN1Kjk6SElKWFlaZ2hpanZ3eHl6hYaHiImKlJWWl5iZmqSlpqeoqaq0&#10;tba3uLm6xMXGx8jJytTV1tfY2drk5ebn6Onq9PX29/j5+hEAAgEDAgQEAwUEBAQGBgVtAQIDEQQh&#10;EgUxBgAiE0FRBzJhFHEIQoEjkRVSoWIWMwmxJMHRQ3LwF+GCNCWSUxhjRPGisiY1GVQ2RWQnCnOD&#10;k0Z0wtLi8lVldVY3hIWjs8PT4/MpGpSktMTU5PSVpbXF1eX1KEdXZjh2hpamtsbW5vZnd4eXp7fH&#10;1+f3SFhoeIiYqLjI2Oj4OUlZaXmJmam5ydnp+So6SlpqeoqaqrrK2ur6/9oADAMBAAIRAxEAPwDf&#10;49+691737r3Xvfuvde9+691737r3Xvfuvde9+691737r3Xvfuvde9+691737r3Xvfuvde9+69173&#10;7r3Xvfuvde9+691737r3Xvfuvde9+691737r3Xvfuvde9+691737r3Xvfuvde9+691737r3Xvfuv&#10;de9+691737r3Xvfuvde9+691737r3Xvfuvde9+691737r3Xvfuvde9+691737r3Xvfuvde9+6917&#10;37r3Xvfuvde9+691737r3Xvfuvde9+690h909ndbbHRpd69hbH2fGn65N07swO30T/gz5avpFX/Y&#10;+znbeXOYd5IXZ9ivLtj5QwSS/wDHFboj3XmflvYlLb3zDY2ajiZ54oh/1UdegG3L87fhptOJ58z8&#10;mumPGgJP8I33g9ySG39lIdt1WWmkf/aVUn/D2Ntv9lfdvdHCWnt1u+o/x20kQ/bKEA/b0Atz9+PZ&#10;naEL3vudsukf77uopj+yFpD+VOgSyf8ANs/l943yL/swFHkJY7gxYzYnZlVqt/xzqDs2Oje/+Etv&#10;Yyt/ut++txpP9RXjU+b3NoP2jxyw/Z0B7n73H3e7bUP9cFJHHklret+w/ThT/vXQS5z+d18GMQ7J&#10;RZjs7cmm/qwfXtRGjW/1LZ/J4IG/sUWX3OPei6AM1pt1v/zUugf+rSSdBK++/B7E2bFYb3dLmn++&#10;rQgf9VXi6Q8/8+X4bx3EGze/5yPoTs7ZEUbf8hN2S0gv/wAF9nKfck92mpr3bYlH/Ne4J/7RKfz6&#10;In+/t7MrUJs3MDH/AJ57YD/tMr/LphqP5+HxZQn7XrPu2cfgzYvZ1Nf/AFwu7qm3tbH9yD3LI/V5&#10;i2dT8nnP/WAdIJPv+e1Qr4XLO+N9sduP+1g9Nj/z+PjeDZOoe4nH9bbQX/eDnj7Uj7jnuCRnmraQ&#10;f+b/AP1r6Sn+8A9tQccobyR/1D/9bepMP8/T4zMR5+qe5Yh+dFNtGY/7AHccV/bb/ce9xR8HM20H&#10;7TOP+sR6dT7/AN7Ymnicqb0B8ltz/wBZh0+U38+r4iuAavYXfNOfyINs7Jqrf62vsClB9o5PuRe6&#10;g/st72RvtmuB/wBqrdLovv8APtA39tsG/r9kFs3/AGtr0osf/PW+FFbIqVOK7wxCk2MuQ2Jt+WNf&#10;8WGJ3vk5bD/BSfZfcfcs94YVJjudmlPolzKD/wAbt0H8+jG3+/d7JTsBLa75CPV7WIj/AKp3Ln+X&#10;Qs4T+cZ8A8uivU9t5fAahcrm+vN9B0/wZcVgsqbj/C/sL3n3TffK1JEfK0U9P993Vt/z/InQusfv&#10;k/d/vADLzfNb1/37aXX/AFjik6Fjbf8AMx+CO7JUgxPyU2JFLIQEXOw7i2pcn8at04PDKP8Ab+wx&#10;uP3dveva1L3Xt5elR/vsxTf9WZJOhZtn3mvYbdnEdn7l2Ac/79E0H/V+KPofNu/Jf457unipdrd9&#10;9NbhrJtPjocP2bsuvr2LXKr9jTZqSrViB9CgPsD3/t5z9tSNLuXJG7wRDi0lncKv+9GML/Pof7d7&#10;me3G7usW1c/bLcTHgsd7bO3+8rIW/l0M9PU09XClRSTw1MEgvHPTypNC4va6SRsyMLj8H2EZI5In&#10;McqFXHEEEEfkehpHJHKiyRSK0Z4EEEH7CMdZvdOr9e9+691737r3Xvfuvde9+691737r3Xvfuvde&#10;9+691737r3Xvfuvde9+691737r3Xvfuvde9+691737r3Xvfuvde9+691737r3Xvfuvde9+691737&#10;r3Xvfuvde9+691737r3Xvfuvde9+691737r3Xvfuvde9+691737r3Xvfuvde9+691737r3Xvfuvd&#10;e9+691737r3Xvfuvde9+691737r3Xvfuvde9+691737r3Xvfuvde9+691737r3Xvfuvdf//Q3+Pf&#10;uvde9+691737r3Xvfuvde9+691737r3Xvfuvde9+691737r3Xvfuvde9+691737r3Xvfuvde9+69&#10;1737r3Xvfuvde9+691737r3Xvfuvde9+691737r3Xvfuvde9+691737r3Xvfuvde9+691737r3Xv&#10;fuvde9+691737r3Xvfuvde9+691737r3Xvfuvde9+691737r3Xvfuvde9+691737r3XvfuvdNmYz&#10;eG27jqjL7gy+MwWJpFD1eUzFfSYzHUyE2DVFbWywU0Kk/lmA9qbSzu7+eO1sbWSa6f4UjVnY/Yqg&#10;k/kOkt5e2W3W8l5uF3FBaIO55HVEX7WYhR+Z6Jf2R/Mm+D/VjGDcXyJ2JlK0wvNFQ7FqK7sWWUoC&#10;fEajY9Fn8dSysQQBUTwjULXB9y7y/wDd795eZQH2/kG9jhrQtchbUD50uGiYj/Sq3ULcyfeV9jeV&#10;To3L3GsJZqVC2pa8J+VbVZUU/wCnZc9EA7D/AJ+nx2wcbx9adS9pdgVkcrx6twT7f6/xMyKSBPT1&#10;kdVvHJGKQcgSUMT/ANVHuc9h+49z9eMG5i5o22xiIr+kJbpx8ipECVHykI9CesfuYvv/AHtzYqy8&#10;s8pbruEwNP1TFaRkeoYNcPQ+VYlPqB0SDfv8/b5DZeesi676j6q2XjZUZaSXPPuTeOdpWP6Zfu48&#10;ptzDyFf9S1AwPuZNj+47yHapE2/81bneXAPcIvCgjPy0lJZB9okHUG7/APf/APcO7kmTl3lDarK2&#10;I7TKZriVfnqDwxn7DEeii7i/mffzE+2T/CMf27uynNfMyUlD1ls3B7fyBLNb7WirdrbfizsmkmwP&#10;neX/AGr3Klh93D2D5X/xqfla1bQO5ry4klX7WWaUxj/eQvy6iHcfvRfeM5t/xO35uu1Mjdq2VtFE&#10;/wDpVaCISn/ei3z6bKjp7+aV339pT53avy63vR1QDU1TvafsKDBsslwXOS3ZV0eIVLMb3k4v/j7U&#10;R82fdp5H8WSy3PlWzlXiLcWpkx/QgVn/AJdJpOTvvU8/+DFf7VzffQv8JuTdiKh/pzssdPz6XmB/&#10;k4fzAt0T04yvXWC27TyBStfunsvZ0kcCN9fJSYfM53KxEflftwf8PZJe/e09i9tSQ2u/z3Eg/DDa&#10;Tgn7GkjjQ/bq6PrD7mn3g90eMXfLtvbRn8c97bkD7VjklkH2aK9D9hf5BXyirDC+b7V6OwsL2MyU&#10;+R3xlq2G9tQ8KbMoqOQj/Cosf6+wPeffi9t4tYs+WN5mYcKrbop/P6hmH+89SBZfcA90ptBvua9i&#10;hQ8QHuZGH5fTKp/3vodMJ/wnsyEkKHcfyjo6OosDImE6onyUOr8qktdv3FPb/Ep/sPYLvPv3wK5/&#10;d/tq7x+XiXoQ/sW2cfz6Hdj/AHeM7IDuXumiSefhWBcfta6Q/wAuhLwv/CfXq2nIO4vkZv7KgWuu&#10;G2Vt7A6j/r1uW3HYH/b/AOPsO3n36+ZXB+g5AsYj/wAMuJZf+OpF0JrL+725VjI/ePuPuEo/4XbQ&#10;xf8AHpJuhOov5CHxRiVRkOyO9axgBqalzmyaEMfyQsmxq7SP8Of9f2G5vvv+57E+By/sqD5x3Df4&#10;LlehPB9wT2mUD6jmTfnP9GW2X/Dat09J/Ia+Ga21bw+Qcn9dW9djAH/kjrJPaQ/fa93Dw2rYh/1D&#10;3H+W86Wj7hPsuOO8cwn/AKibX/JZdSR/Ih+FwFjuTvpv8TvjaN/+Teu1Hts/fX93v+jfsn/ZPP8A&#10;9tXTo+4b7Kj/AJaW/n/qJt/+2TrG/wDIe+GDfp3T3/H/AME3vsw/9bOtn92H32fd0cdt2M/9Q9x/&#10;kux1U/cL9ljw3TmAf9RNv/lsz1An/kK/D1wft99fIGBvwZd27EnUH/go61gJH+x9vJ99z3YB/U2X&#10;YiPlBcj/ALWz0nk+4P7OEfp77zCp+dxan/tSH+HpDZr+QD0BVK38A7s7aw786DkaHaWbjH1060hx&#10;mGd7G17Ot/8AD2dWf35ueYyPruTtrlH9Bp4z/N5P8B6Ir3+789vpQf3fzvu8J/prbyj+SR/4R0F9&#10;f/wnrwra2xfyoykX18cVf1BST8/gPUU/Y1Pb/XEXsSQffwvBQXPtnEfUrfMP5G1P+HoL3H93jYmp&#10;tfdWUegfb1P8xeD/AI70DW5v+E/fdVNI39ze++rs1Fc6P7zYTdm2JLfgN/CqXdy3/wBb2Ltu+/Ty&#10;hIo/e3I+5Qt/wmSCYf8AGzB0DNz/ALvnnWJj+5uf9rnT/h0U8B/6pi46Ajdv8jn5t7cXy7fXqvfb&#10;I3Ee3N9NjKgkWIkj/vhidsQab/1kVrj6exrtf3zfZ3cDpvv3nZAjjLbax9h8B5j/ACI6Ae7/AHGP&#10;e/bRr2/91X5B4Q3RQ/aPqI4B/wAaB+XQMZX+Xz/Mp6ZqYczjOpO2aOtp2WSKv6v3VSboyELIfQUX&#10;r/ceVr7gpxpU2AF/qLi+299vu883RvZ3PNG1vCwoVvIWhU+v+5USL/PoFXX3evvL8lype2vKO7pO&#10;uQ9jOs7j0p9JNI/l5DrE3ye/mhfHmuhl3Lvz5ObRMQRIqHtLF7qyuKCgDREmO7BxeRxyLax0og4/&#10;wPNh7cfdu59hddu2Tly6rxazeFH+3Xauj/tPVT7ofek9u50fc9+5otCOCX0c8kf2BLtHT8gOhv2N&#10;/PF+bO0leDdI6u7KYNYy7s2O2Gq47GzL/vw8ps+m1D8aoTY/W/sG7z9zP2d3Qq+2HctuHpBceIp/&#10;7KUnP/Gv2dDjYvvz+920Bo91G1bmfWe28Nh/2Svbr+1f29HU2D/woKxsgx9L2f8AHKrp3bQmUzWx&#10;t9RVESG9nmo9u53BRSlPzofJEj/VH3D++fcUuV8eTlvn9GH4I7i2IPyDSxyEV+Yi/IdTXy//AHhN&#10;q308XNHtu6n8clrdAgepWGWIGnyM35no+HXP85n4J79TTlt97p6wqzNHBHR9ibKy0JmeRgoda/Z/&#10;98cRBADyXnqIVUctb3CfMH3R/erZDW12S23KKhJa1uENKf0Z/Acn5KjE+Vep75b++f7D7+KXe/3W&#10;1zVAC3ltIK189dv9RGB82dQPOnVgHX/enS3a4H+jPtjrrfsvj8r0u095YDO18KFdd6nH4+vnrqU6&#10;De0kaGxB+h9wZvvJfN/LBP8AWLlfcLFa0rPBLGpPyZlCt+RPWQXL3PXJXNn/ACrHNm3X7UqVt7iK&#10;VgP6SI5ZfXuAxnoVfYZ6FXXvfuvde9+691737r3Xvfuvde9+691737r3Xvfuvde9+691737r3Xvf&#10;uvde9+691737r3Xvfuvde9+691737r3Xvfuvde9+691737r3Xvfuvde9+691737r3Xvfuvde9+69&#10;1737r3Xvfuvde9+691737r3Xvfuvde9+691737r3Xvfuvde9+691737r3Xvfuvde9+691737r3Xv&#10;fuvde9+691737r3Xvfuvdf/R3+Pfuvde9+691737r3Xvfuvde9+691737r3Xvfuvde9+691737r3&#10;Xvfuvde9+691737r3Xvfuvde9+691737r3Xvfuvde9+691737r3Xvfuvde9+691737r3Xvfuvde9&#10;+691737r3Xvfuvde9+691737r3Xvfuvde9+691737r3Xvfuvde9+691737r3Xvfuvde9+691737r&#10;3XvfuvdFV7o+b3xT+P7VdL2h3dsnD5uimalqNqYvI/3o3fBWCAVEdLW7Y2zHlszi3mjYaXq4qeH1&#10;AlwOfcmcoeznubz0IpOW+TryazcVEzp4MBWtCVmmKRvQ8QjM2MA9RTzr74e1Ht8ZYuaeeLGG+RtJ&#10;gR/HuA1KhWghEkiVFKGRUXOWA6qc7c/n99W4gVVF0l0tu7elQ1LMlNnd/Zeg2XjKev8A3FgmOExM&#10;e58jlKHUFYqamglZSRdCPeUHK33G+Zrrw5uceb7Wzj1CsdsjXDlcVHiOYURuIrolAPqOsS+b/wC8&#10;B5Vs/Fg5I5KvL2TSaS3UiWyBs0PhRid3XgaF4mI9D1WP2f8AzhvnZ3HUS4jam5cT1nRZKJaJMH1J&#10;tRY8pLJK4RJKXPZlty7up61ywUGkq4ASeFBtbI3lz7p/srynGt3um3y7jNGdXiX03YAOIMUfgwFf&#10;PvRvmesYOaPvje+/OUj2e07lDtkEg0+FYQd5JNAVlk8a4DHh+nIueA4dIDE/Cn+ZX8qMjJuLcHXf&#10;dG5aieCBn3J3TuGp2uKqkms8clLVdm5jFVWTgKtqP2yTX+v19nl17w/d49s7dbCw37aLeMMf0tvi&#10;E1GHEEWkbhD5d5XogtPZL7zPurctuO4cub1cyMorNuUxg1KeBVr2SNnHn2Bujr9a/wAgTu3MSQT9&#10;r909dbGopaZJXpdoYzO79zVPUNYtS1UNfHsvEKY+QXhrKhSfpf3D3MP35eTrRXTljk+/vZg1KzvH&#10;bRkfxAqbh8+jRqeps5Z/u/ed7xkfmznbbrGArXTbpLdSA/wsHFtHj1WRx6dH766/kSfEvbC4+o33&#10;untTsvI01jWQz5vF7T27kHBBOrF4PFtm6eO/0VcofTwSfr7g7f8A763uluRnj2Xbds263b4SI3ml&#10;X/byP4ZPzMP2U6yA5c+4d7R7WLeTft03Xc7lfiBlSCF/9pFH4gHyE/216PJsH+Xf8JetVYbZ+NvW&#10;k7vpLzbtxM3YM7Mv0YS79qtyPEQeQE0hT9APcM7579e8XMJH7x9wtxAHlA4tR+y2EVfzrXz6nTl/&#10;7u3sjyyD+6/bXbGJ4m4jN2f23TTEflSnl0bLb+2NtbToI8Vtbb2D21i4VVYcbt/E0GGoIlQWVY6P&#10;HU9NToqjgAKLe4vvtx3DdJ2udyv5ri5PF5XaRj9rOSf59S1t+2bbtNutptW3wW1qOCRRpGg+xUAA&#10;/Z0+e0XS7r3v3Xuve/de697917r3v3Xuve/de697917r3v3Xuve/de697917r3v3Xuve/de69791&#10;7r3v3Xuve/de66ZQwKsAysCrKwBDAixBB4II9+BIIIOetEAggjHQHb4+Mnx07Lern390X1LuysrY&#10;2iqcpmdgbYq8y6OLMFzbYwZaEn+qTKf8fYz2b3G5+5dESbHzpulrChqEjuZljr/zT16D+anoD777&#10;Y+3PMzSvv/Iu0XcziheS0gaQj/mro8Qfkw6I/wBhfyZ/gjvmIjF9f7n60qmkaV67r/e+bhkZmJJX&#10;7Ld77vxEUX4CR0yKo/Tb3Muw/e397NlYG53223GKlNN1bxkf71AIHJ+Zck+deoN5h+5h7Db6hFry&#10;9dbZKTXVaXMoP+83BuIwPkEAHlToh3ZP/CffFyivrOovkNWUkha+NwPYezo6uBVJF0q90beykE3A&#10;BsVxLE3/AMOZs5e+/VdL4EXNXIaOtO+W1nKn/awyoR+2bqBeZf7ve0f6iblD3EdGr2RXduGH2NPC&#10;4P7ID1X92T/Jv+dvVUlTkNs7Y2/2XRUVOah8r1bvKnattHok8VNhdxrtXc9ZUBgLJT0kpLLx+CZ0&#10;5e+9p7KczLHBuO4z7dM7U0XkB05xUyReNCo+bOuD9tMfOZfuae/PKjSXG17Zb7nAi1MljcjVjNFj&#10;m8CZj6BI2yPs6DbFfLL+ZR8RMhTYbO71712L4aOGOk2v3HgMrmcSlAl/H/D8N2TisjS0sLopHkpl&#10;jJBuGvYgQ3Ptf93n3Ugku7LZ9lvauS01hKkb6vPVJaOhJHo9fSnl0GrX3b+8v7QXEdlf73vthpQB&#10;YNxieSMJ5aI7yN1UfNAPUHgej79Sfz/Oz8T4aPuzpTaW86ZUpoTmdg5fIbMzFgVFVWVePy43Pich&#10;UMt2WKE4+Mmy3Uc+4Q5p+41y5dapuTucLq0kJJ8O5RbiP+iqsnguo8iW8U+eeHU+8o/3gXM9poh5&#10;35JtL2IBR4lpI9tJ/SZkk8eNz5hV8IeVRx6tX6a/m/fCLt16WgrOwMl1RnauojpIcT2rhnwNPJMy&#10;AtIu5cXUZzadNRh+Fkq66lZuLopNveMnN33U/ePlUSzxbFHudkili9lJ4pA9PBcRzlvUJG4+Z49Z&#10;X8mffB9j+cGit5eYZNpv3YKI76MxAn18ZDLAF8gZJUJ9Bw6si21unbO88PSbi2fuPBbr2/XqXoM7&#10;trL4/O4etQWu9Jk8XUVVFUqL/VHYe8fdw23cdou5bDdbCe1vkNGjlRo5F/0yOFYfmOsktt3XbN6s&#10;4dx2fcYLvb5BVZYZEljYf0XQsp/Inp99oul/Xvfuvde9+691737r3Xvfuvde9+691737r3Xvfuvd&#10;e9+691737r3Xvfuvde9+691737r3Xvfuvde9+691737r3Xvfuvde9+691737r3Xvfuvde9+69173&#10;7r3Xvfuvde9+691737r3Xvfuvde9+691737r3Xvfuvde9+691737r3Xvfuvde9+691737r3Xvfuv&#10;de9+691737r3X//S3+Pfuvde9+691737r3Xvfuvde9+691737r3Xvfuvde9+691737r3Xvfuvde9&#10;+691737r3Xvfuvde9+691737r3Xvfuvde9+691737r3Xvfuvde9+691737r3Xvfuvde9+691737r&#10;3Xvfuvde9+691737r3Xvfuvde9+691737r3Xvfuvde9+691737r3XvfuvdFf7z+Z/wAYvjjFVJ23&#10;3BtPb+ZpYyx2lRVbbg3lJI0fkpoDtbAx5HM0hrfpFJUxQQHkmRVV2WSOS/aL3G9wGiPK3Kl1PaMf&#10;7dl8K3ArQnxpSkbafxBGZvIKSQDF3PXvR7Ye26yjm7nG0t7xR/YK3i3BNKqPAiDyLq/CzqqcSWAB&#10;Ipd75/n8YynFRifjZ09PkJQ6hN59t1BpKXR+8ky0myts17VMjNeN4p5stHpsQ9Mb8ZeckfccuZNF&#10;17hc1rGtP9x7Eam8qariZaDzDKsB8iJB1hXz9/eAWsYktPbTk5pHri5vzpXzB020L6j5FWaceYaM&#10;9VW7j+Un8xX5w5it2tidz9w9gw1lJ9vkNidRYbKYja642SoNjm8Jseko8dLRxvIFapyRksg9chAJ&#10;95MWHtr7BezNrDuV1t202Lo9Vub6RJJtYH+hyXDMwY0qEipn4V6xT3L3T+8b753k+1We57zuCOlH&#10;tdvjeODQT/osdsqoVBNC81cfE3RnOmP5Gfys7AelyXbOd2X0riJ51NZTZLJLvfeZpZIxIKqmw+2J&#10;58C0jFrNHVZelmQ/qW9x7jnm/wC+f7ZbEstvyvZXm8XQXtKJ9Pb6gaaS8wEtPmkDqfI9ShyV9xX3&#10;X5haK65uv7LZLRm7ld/qbnSRXUscJMVfUPcIw8x1bB03/I8+IfX8dJV9j1O9+7c1HB46xM/mJNpb&#10;UlqNWoVNHgNoyUOYpiPpony1WhA5B5vjBzb98v3V31pYuX47PZ7MtVfCjE8wHo0s4aM/asCHrLPk&#10;z7jXs/y8sU3Mkl9vl6FowlkMEBP8SxW5WQfY08g/nW0HrPonpfpmkFH1R1XsDr2M08VLNPtPauGw&#10;2QrYYV0xjJZSjpI8nlHVf7dTNK5/J9438xc683c3S+NzPzNfX7aiwE80kiqTx0IzFE+xFA+XWUXL&#10;PInJfJkPg8p8qbfty6QpMEEcbsBw1uqh3PzdmPz6Ff2GOhZ1737r3Xvfuvde9+691737r3Xvfuvd&#10;e9+691737r3Xvfuvde9+691737r3Xvfuvde9+691737r3Xvfuvde9+691737r3Xvfuvde9+69173&#10;7r3Xvfuvde9+691737r3Xvfuvde9+69035XE4rO4+qxGcxmPzOKrojDXYzK0VNkcfWQkhjFVUVXH&#10;NTVERZQdLqRce37a6ubKeK6s7iSK5Q1V0Yqyn1VlIIPzB6T3dpaX9vLZ31tHNaSCjJIodGHoysCC&#10;PkR0Qvt/+Vx8IO5UrJ8r0lg9k5qqgEEe4OrJZuvqyjINxUQYfBmLaFRVX+r1WMqC35uL+5u5U+8n&#10;7ycomJLXnGa8s1apivALpW+RkkrOB8kmXqA+cPus+x3OYme75Igsb1loJbEm0ZfmI4qW5b5vC/VU&#10;/c3/AAn+qlaryHx+70p5kacGk2r23h5Kd4KYKS4fe20qeqWsqS3CKcHAn+qcfX3k3yj9+eMiKDnr&#10;ktgwXumsZAan/nnnI0j1P1DH0HWKPOn933KDNce3vPalS3bBfxkUXzrc24bU3oPpUHq3VZ+5/ir/&#10;ADGvg5k6zdeJ2z29sWioqeaSr3907nchnds/wunqfVPm8psesrYsZjZpLN4stFTF0ezx2LD3kTtv&#10;ub7Ae81tDtl1uO1XszsAttfxrHNrI4RpcKpdwMaoC9CMNgHrGXdPan7yHsXczbtabZvFjAiktdbd&#10;K8sHhq3GV7ZmCITnTcKlQcrkjozXR38875QdfyUuN7gwG0u7cFDLapqqqki2PvVaeKERxUtNm9vU&#10;n8BJDrd5KrE1U7nkve9455z+5f7b76slxynfXWz3pGAGNxb1JqWMcreJ9gSdFHkKcJO5G+/X7o8v&#10;NFbc47fab5Yg9zMotbmgFAokhXwuPEvA7HzavG6DoD+cL8O+7ZKDD5/c9f0ruysEERxfZ0VPj9vy&#10;1slO9RNFQ72o5qnALS0/jKebItjPJJZVQlkDYic9fdQ92OTlnu7LbU3ja0qddmS8oUEAFrdgJdRr&#10;XTEJqDJNAaZp+333xfZvnhrezv8AdJNk3Z6DRegJEWIJIW5UmLSKEapjDU4AqRW0PFZXF53G0WYw&#10;mSoMxiMlTRVmOyuKrKfIY2vpJlDw1VFXUkk1NVU0yG6vGzKw5B943XNrc2VxNaXlu8V1GxV0dSrq&#10;w4qysAVI8wQCOso7W7tb62gvLG5jms5VDI6MHR1OQyspKsD5EEg9T/bHSjr3v3Xuve/de697917r&#10;3v3Xuve/de697917r3v3Xuve/de697917r3v3Xuve/de697917r3v3Xuve/de697917r3v3Xuve/&#10;de697917r3v3Xuve/de697917r3v3Xuve/de697917r3v3Xuve/de697917r3v3Xuve/de697917&#10;r3v3Xuve/de697917r//09/j37r3Xvfuvde9+691737r3Xvfuvde9+691737r3Xvfuvde9+69173&#10;7r3Xvfuvde9+691737r3Xvfuvde9+691737r3Xvfuvde9+691737r3Xvfuvde9+691737r3Xvfuv&#10;de9+691737r3Xvfuvde9+691737r3Xvfuvde9+691737r3TflstisDjK7NZzJ4/DYfF0s1bk8tlq&#10;2mx2Mx1FToZJ6uur6ySGlpKWCMFnkkdUUC5IHt+1tbm9uIbSyt5JruRgqIil3djgKqqCWJOAACT0&#10;nu7u1sLae9vrmOGziUs8kjBERRkszMQqqBkkkAefVSHyS/nRfFbpaTIYDriXId/70o3lgaDZc8eN&#10;2LSVUM4hlhrd/V9NUU1cPGTJHJiaTKU8gGkyofplL7e/dD9zOcFgvuYEj2LaHANbgF7llIqCtspB&#10;XOCJ3hYVrpYdYi+5X31Panklrjb+XHk5g3pCRS2IS1VgaENdMCrYyDBHOh4F1PVEvdP80r5w/KfM&#10;rs3ZubyewcVnamOgxnXvRuPy1Jmss07TU0VFPnKR6/e2amr4pxHPTx1MdJOw4p0B0+81eUPu1ezP&#10;tpaHd93s4765gUs91uLo0aUoSwjbTbxhSKqxQuo4yE56wP51+9R75+6t6Nl2W9l2+0nYIlptiSLL&#10;ITUBTKuu5kLg0ZA4jY8IwMdLboH+TH8u+7ZqLcXZ8dD0btivamqamu7Bmmym/aqjlZ1mel2RQTSZ&#10;KmyEAjF4MxUYl7MCL/T2T88/e69q+TkmsOWy+9bklQFtQEtlYUpquGAQqa/FAkwx0d+3/wBy73f5&#10;3eDceaRHsW1yaWLXZL3TKa102yEurinwXDwHPV2/Qn8mL4d9QDH5TeeFzXeu66T7SeSv7Dq/DtWO&#10;vpmZpJaDYuFakxMtBUkjVS5aXMJYfq94c87/AHuvdjmvx7baLyHZdrbUAtqtZip4BrmTU4YeTwCA&#10;/LrN/kH7l3s3yd9Pdb1Yzb9uyaSXu2pAHXiUtY9MZVvNJzcD59Wl7X2ltXY+Eo9tbK2zt/aG3Mcr&#10;Jj8BtfDY7AYShR3aR0o8ViqakoaZXkYsQka3JJ+vvGrct03Pebybcd33Ge73CQ90s0jyyN5dzuWY&#10;4xknrKja9p2rY7GHbNl2y3s9tjFEigjSKJa5OmOMKq5zgDpQ+0PRh1737r3Xvfuvde9+691737r3&#10;Xvfuvde9+691737r3Xvfuvde9+691737r3Xvfuvde9+691737r3Xvfuvde9+691737r3Xvfuvde9&#10;+691737r3Xvfuvde9+691737r3Xvfuvde9+691737r3Xvfuvde9+691737r3Xvfuvde9+691737r&#10;3RPe+PgR8TPkc1ZXdmdN7Ym3NWyT1E299sQNs/ek1ZURRwtW5DP7cbH1OfnSONQgyQrYktcJfn3K&#10;/JPvf7oe34ih5c5tuRtyAAW8x8e3Cgk6Vil1CIEk18LwyfM9Q7z77Be0nuQZp+Z+TLVtzckm5hH0&#10;9yWIA1PLDoaUgAU8bxFHkOqWu+/5BGVpY6zMfGvuCnyoV5ZINj9tUv8AD6z7aKnmkWKj3xtujnoq&#10;7I1EypGkdRiaGAFizzoBb3l9yR9+O2kaK09w+VGjwAbiyOpakgVa3lYMqAVJKzyNigQnPWFPP393&#10;/dRLNee2nOKy0JItr9dDaQCaLdQqVZyaAB7eJMkmQDHVYzt/MO/lv7iTyf6V+l6Zq51iZhHuTqjc&#10;daaJFdI5D/eHrPc9RHRuhZQZ5YSqkhHQacjAPYX7wVgafuvd5dGeMN7EurzH6V3CCwOe0NU8Qxrj&#10;CT94r7tu4rq/e2yxeJjhNYTNpzQ/q2UxC0qO5loK0KiloXx0/n31UIocD8oesEq41SKCXsHqtRBW&#10;EQ00UX3WW2TmK37Osqq6qDSTSUVdRxRA2ipSLKMb+f8A7kEbeNe+2/MZViSRa3uVySaJcRrqVVFA&#10;okjkZvxSDico/bj7/cqeBYe6XK4dQADd2OGwoGqS2kbSzM1WZo5Y1XgsR4C+To75P9CfJHD/AMY6&#10;X7O2zvZYoTPXYikqzRbnxUay+BpMvtXJpRbgx1P9xeNJpaZYJWB8buOfeEvOftxzv7fXf0nN/Llz&#10;Zkmiuy6oXNK0SZNUTmmSofUo+IA9Z68je6HIPuTZ/Wclc0Wt8AKtGraZ4xWlZIHCyoK4DMgVj8LE&#10;Z6Hr2COh91737r3Xvfuvde9+691737r3Xvfuvde9+691737r3Xvfuvde9+691737r3Xvfuvde9+6&#10;91737r3Xvfuvde9+691737r3Xvfuvde9+691737r3Xvfuvde9+691737r3Xvfuvde9+691737r3X&#10;vfuvde9+691737r3Xvfuvde9+691737r3X//1N/j37r3Xvfuvde9+691737r3Xvfuvde9+691737&#10;r3Xvfuvde9+691737r3Xvfuvde9+691737r3Xvfuvde9+691737r3Xvfuvde9+691737r3Xvfuvd&#10;e9+691737r3Xvfuvde9+691737r3Xvfuvde9+691737r3XvfuvdI3fvYmxOrNs128ux93be2TtbG&#10;j/K85uXKUmJoFlKSSRUsMtXJGauvqREwhpog887jTGjMQPZtsmw71zLuMO0cv7VPeblJ8McSM7Uw&#10;CxCg6VFe52oqjLEDPRNv/MWw8rbZPvPMm729jtUfxSzOsaVoSFBYjU7UOlFqzHCgnHVGvyZ/nudX&#10;7PbIbb+MuyqjtLNwmaBN+7zSu25sCGVfs3gqsXgozTbt3NSypJOjidsI0ckalTMjX95ne3X3KeZN&#10;2EG4e4u8LtlmaH6a30y3JHdUPIawQkEKRpFxUEg6SOsF/c77+XK2zG4232x2Rt1vlqBdXAaG0B7S&#10;GSIUuJlILA6vpqEAgup6pjyu9P5gn8zDd8mKgfsTtqnpq2mLbe2/TrtzqjZ0lSKqGhmr4YDitj7e&#10;d6cyRCsr5BVVCIfJNIwJ95dW20exP3dtqW5cWG1yMh/VlPi3s4GksFJ13EorQ+HGNCk9qqD1hdd7&#10;394T7ze8NaRncd3iV1/RiHg2FuW1BS4Hh20RpVfElbW4Hc7EV6tM+Nn8hSnRKHcPym7IeWRljnfr&#10;rq6XQsZZaWdKfM73ytGwLxSCSGpgoaFkdTeGsBs3vGn3C++7IxmsPbTl8Bcj6q8HHiCY7dG4EUZG&#10;kkBBw8R4dZUe2v3BolEG4+6nMhZqAmzsTSnwkCS5deINVdYoiCMpMMHq9rpX40dDfHXE/wAI6X6t&#10;2nsOKSD7asyWLx4qNx5SDzGoEWZ3VknrdyZiJJ2LIlTVSpGf0BRYe8KucPcTnbn66+r5v5lur5g1&#10;VR2pEhpSscKaYozTBKICfMnrPDkn2z5C9ubT6PkrlW0sEK6WdErM4rWkk7lppBXIDuwHkB0OXsGd&#10;Drr3v3Xuve/de697917r3v3Xuve/de697917r3v3Xuve/de6RvYXYOzeqtmbg7D7Cz1LtjZm1qIZ&#10;DcGero6mWlxtG08NKs80dFBVVUgaoqEQCON2JYceyvet62vl3ar3e96vFt9qt01SSMCQq1AqQoJ4&#10;kDAJz0f8rcrb/wA68wbXytyttj3nMF7JohhQqGkbSWoC7Ko7VJqWAoOPVTfZn88r4Z7OE0OxoezO&#10;3awAfbT7d2k+18HIxFz9zXb9qdt5mmQAWumNmNyOLXIxw3773HtbtYdNoS/3OXyMUPhRn7WuDE4/&#10;KJvs6zc5Q/u5Pf7fjHJzHJtGxQfiE9z9RMP9Klms8TH7Z0FPOuOiD7r/AJ6/yI7N3FiNk/HT49bO&#10;wWe3Pl6Pb+36LcFfuDtDdOXyOSqVo8bTYehw8excfBk62qljCxyQ10a6ivq4cQ3uP3ved9/vrbae&#10;R+SrWG8uJVjjWRpLuV2Y6VCKn06hmJFAVkA4Z49ZM7J/due1fKG1X3MPut7pX9zttnA007wpBt1v&#10;FHGuuRpXlN45jRQ1WV4SaA4+Hq674Tbe+cWI29vXKfNre+xdz5zcldg8nsbAbPpsLDWbEofDlBn9&#10;vZ2Xbe1cBgqlkmkpPt3gq8uxCSF6piRfK32osvdu2st1uPdjdrO4u53je3jhCBrdaP4kchihjjOS&#10;mkq83A1kPXPX7w26/dzvt05es/u8cu7lZ7daRzR3k100pW8esfgzwie5mmWoEusPHbDK6YRQ9Hg9&#10;y11jr0Rz59dG/JDvvqLbG1fi728/S/YWK7Hxe4Mtucdh9g9cR5DZkG2d243JYF8r11jMxlK56nN5&#10;PHVC088ApyKVn1q6qrxJ7y8o89c5ctbft3t9zMdq3uO+SR5fqbm2DQCKZWj12yO7VkaJgrLp7Cag&#10;gA5Gfdk9xvab2z553jeveTkUcwcrTbTJBFb/AENlflLo3FtJHMI76SKNAsMc6F0fX+oF0lSSutZ8&#10;tOjv5oPxGx0O8e0O+O3917JrqqCkquxuv+9+09y7coMrWP46eiz75arwW4cPNVylUinq6GKlnldY&#10;45nlOj3gf7k8o/eA9tYE3TmDnDc7nanYA3NvuF3LErtgLIXMciEmgDPGEYkKrFsddcPZD3G+5175&#10;Xcmw8m+22xWXMMaFlsb3Z9ut53jQVZ4REs0EoUVLJFM0iKC7IqDV0RvCfMH5W7ezOJz2M+SHd4yO&#10;FyNFlaA1/Z28MxQGrx9THVU4rsRmMvX4jLUTSxAS0tXBPTVEZMcsbxsymI7T3N9xbK6try3553bx&#10;4pFddV1M66lII1I7sjrUZR1ZWFQwIJHWRu4+xPsruthe7Zee0/LptLiJ430bfaxPpdSraJYoklje&#10;h7ZI3SRGoyMrAEbm3wK+bOzfmt0/BuugFDg+y9rLQ4jtXYsFQWkwOcmhk+2zOMimdquTae5xSyzY&#10;+Vy+ho5qZ5HlppGPUv2c919r91uWU3GHRDv1vpS7twcxyEGjoDkwy0LRk1pRoySyMeuAf3l/u87/&#10;APd757l2S58S55RvS8u3XhWgmhBGqKQgaRc2+pUmUUqCkyqqSoAeT3LnWOXVf38wf4cb1+ZHX+y9&#10;r7F7YHVGY2ZuTIbiFZJQ5arps6tXiJMdHjKqow+XxtVQQxyuJDJ46r6cR359wv71e1+6+6GzbVt+&#10;0cx/u65tZ2l1FXIkqhUISjqVFc1o/wDpesn/ALrnv3y97B8z8w7xzJySd7sdwtEg0h4laHTKJDIq&#10;yxSK5IGnTqj/ANN1qAfLX43/ACB+MHYkPXvfgrK6tajlyG1Nz0+aym49o7oxDSpDU5DamYycNLUP&#10;FFUIqVNPPBS1kDaPNCgeMtzL9yeRedPb/e12TnLU8uktDKHeWGVK0LQu4BoDQMrKjqaakFVr3a9k&#10;Pdn2w94uVZOafbMpHbiQJc27RRwXVvLQlUuYoyyglSTG6PJE41eHIxVwDEfB3+WB3N808VXb6ps3&#10;i+rOpaDJSYeLfW4cZWZis3HlKa/8Sp9nbZpqnGtm6fDMVjqqqesoqQTuYYpZpoqlIBv7Sfd/5p91&#10;babd47uPbuW0fQLiRGdpXHxCCIFfECYDuzomo6VZmVwkVfeL++LyB9329tuXJtum3nneWISmzgkW&#10;JYI2/s2urhlkELSirRxpFLKUHiOiRvE0m5d0x15/oh6e6n6n/jH94f8ARh1rsTrz+P8A8P8A4T/H&#10;P7lbXxW2v4x/Cvvcn/DP4n/DPN9v9zUeHXo8kltR6j8q7J/Vnljlzlz6rx/3fYW9t4mnR4ngRJFr&#10;0am06tOrTqbTWmo0r1wJ9wOav69c+c7c7fQfS/vjd7y+8HX4vg/V3Elx4XiaI/E8PxNGvw0101aF&#10;rQCV7Pugj1737r3WGoqKekp56urnhpaWlhlqKmpqJUhp6enhRpJp55pGWOKGKNSzMxCqoJJt7q7p&#10;EjySOFjUEkk0AAySScAAcT05FFLPLHBBGzzOwVVUEszE0AAGSScADJOB0TXff8xP4RdcVdZQbn+S&#10;vWbVtAKj72l2xlKrfk9NLSiX7illi2JRbkda+FoWRqe3nEg0aNZCmLd497/abY5ZYdw58sPFSuoR&#10;ObggitQRbrL3ChGn4q4pXHU+8t/dV+8TzZBBc7P7R7uLeXToa4jWzDBqaWBvHg7DUEP8Gnu1aQT0&#10;y7P/AJmXwO3xNTQ4X5Mdf0T1ZYRNvAZ7ryFCkksR+5qN/wCF2zBRAtESDM0YZSrC6spKXbPfv2e3&#10;do0tefbJC3DxvEthxIybhIgvD8RGKHgR0Yb990H7yvLkc0m4e0O6SKnH6Xwb4moB7Vspbhn4j4Q1&#10;DUHIIB2MRmMRuDG0eawOVxubw+RhFRj8tiK6myWNrqckqJ6Ouo5ZqWqhLKQGR2W4+vuV7a6tr2CK&#10;6s7iOW1cVV0YMrD1VlJBHzB6x5vrC+2u7uNv3Oylt7+JtLxyo0ciN6OjgMp+RAPTl7f6Sde9+691&#10;737r3Xvfuvde9+691737r3Xvfuvde9+6903ZfD4ncGMr8JnsXjs3hspTS0WTxGXoqbJYzI0c6lJ6&#10;SvoKyKalq6aZDZ45EZGHBHtRa3d1Y3MF5ZXMkN3EwZHRijow4MrKQykeRBBHSa8s7TcLWexv7WOe&#10;ylUq8ciq6OpwVZGBVlPmCCD1U78jv5MvxP7rOQzWwMfW9Bb0rGmnFfsSGOr2ZPWTyxO0td1/W1EO&#10;NpoUjjKJDiqjFRLrLFWPvJ/2/wDvce6HJ/gWe+Tpvm0JQabklbgKARRbpQXJqalplmY0AqB1ib7k&#10;fcv9pedvqL3YLZ+X96ep12oDWxYkZa0YhAABQLA8CipJBPVCneX8s/5t/DvMnf8AtLH5feO39uz/&#10;AMUx/Z/SddlqnIYVKMVFYtflcNRpSbu282PpqfXPUGnegidtK1Mn1ObvJn3ifZz3YtBse6zxWl9c&#10;Loaz3BUCyaqLpSRtUEuomirqEjAVMa8OsBeevuy+9/s3enmDZ7ea82+2bWl7trSM8YXU2uSNQtxD&#10;oUVd9BiUmglbj0Ovxl/nd/IDqpqDbHfOHp+8Np0nio5MvUypt/snHQRJT0yuc5FTS0GfeALJNMMh&#10;TSVdVKQv3US8+wV7jfc35G5mE+5ckXbbNujVYRgGW0cmp/syQ0VcKvhOEQZ8Jjjod+2P34fcHlQ2&#10;+18/WS75tKUUyEiK8QABa+KAVlI7mbxUMjtQeKgz1sSfGj55fGT5XUtPH1b2DSQ7skiElT1zu5Yt&#10;t79pG0zyPHHhqmolp84sMNO0kkuLqK+CJCNbqTb3gR7ieyXuN7Yyu3MuxMdsBoLqCsts3AVMgAMd&#10;SaATLGxPAEZ66Le2fv37Ye7EUa8q8woN2Iq1ncUhul4mgjJIloASWgeVVHxMDjo4vuJ+pk697917&#10;r3v3Xuve/de697917r3v3Xuve/de697917r3v3Xuve/de697917r3v3Xuve/de697917r3v3Xuve&#10;/de697917r3v3Xuve/de697917r3v3Xuve/de697917r3v3Xuve/de697917r3v3Xuve/de69791&#10;7r3v3Xuv/9Xf49+691737r3Xvfuvde9+691737r3Xvfuvde9+691737r3Xvfuvde9+691737r3Xv&#10;fuvde9+691737r3Xvfuvde9+691737r3Xvfuvde9+691737r3Xvfuvde9+691737r3Xvfuvde9+6&#10;91737r3XvfuvdMm5Nzbc2dg8lufd2fwu1tt4anNXl9wbiylDhcJi6UOkZqcjlclPTUNFB5JFXXI6&#10;rqYC9yPazb9u3Ddr2323arGa53CZtKRRI0kjtxoiICzGgJoATTpDuW57bs1jc7pu+4QWu2wrqklm&#10;dY4kXhV3cqqipAqSBU9UPfLL+eZ1zso5HaPxZwMfZ24o9dPJ2Puanr8bsKgk/wAmLSYPDt9lntzy&#10;KksqiWb7GmjniVlWqhbnNn2v+5hzBvHgbr7l3x22wORaQlXuWGcSSd0cIqFOlfEcqxBMTDrAv3a+&#10;/Ty3sn1Gz+1dgN03EYN5MGS1U9uYo+2Wc0LDU3hIGUECVD1S1hdofPL+Zx2C2U0727Wlp6n7Ws3N&#10;mphgertjRVH281RSxVUi0O0dtxMkQqRjqGMVFQVZoaeRyQcvbzdfZL7uWxC2rZ7YrLqWGMeLeXBF&#10;QCQNU8pzo8WQ6VqA8ir1hVY7P79/ee5hN1S+3VlbS00h8KxtQaEqGOm3hGNfgxDW9CUjZurzvi1/&#10;I46T63TG7m+R+bfuveEQiqH2li5Mhger8ZVBUYxSrG1HuXeAp6iPUklS+PpZUYpNQyDk4X+5X3ze&#10;ceYDcbd7f2Y2faTUeO4WS8ceorqigqDQhBK6kBkmU9Z1e1f3GOSOWlttz9yL073vIofp0LxWSNjB&#10;ppmuKEVBcxRsCVeBh1dvtvbG29m4PG7Y2ft7B7U21h4PtcRt7beJoMFg8VTGR5ft8bicXT0tBQwe&#10;WRm0RRqupibXJ94c7huO4bte3G5brfzXW4zNqeWV2kkc0pV3clmNABUkmg6zf23bNt2axttr2fb4&#10;LTbIV0xwwxpFFGtSaJGgVFFSTRQBUnp89o+l3Xvfuvde9+691737r3Xvfuvde9+6910zBQWYhVUF&#10;mZiAFAFySTwAB78SACScdbAJIAFSeiQ9m/zIvhB1OKlNy/IrYGUrqbyo+L2FW1PZOQ+5hcxPQyx7&#10;Cpdww0NYsylGWpkgEbA6yoBIiXf/AH19peXNYv8AniykmWvZbsbpqjGki3EgVq4IYrTzp1kTyh90&#10;v7xXOxibaParc4bZ6ESXqLYJpIqHBvGgLrTIMavUfCCSOq7e0f5/HRGBFRTdSdN9j9i1kMhiSt3Z&#10;kcH1xgagagPuaOel/vxm5oVQ3CT0FI7MNPpB1+4R5g++XyhZ64+WuV76+lBpqmaO2jPzUj6iQj5N&#10;GhPDHHrKnk3+7I9ydy8Kbnjn7adqgYVKW0c1/Mv9Fg30cINcVSaUAGuT29Ab1B/MW/mRfPffea64&#10;+MO3+k+oRhsJLnsvunJ0FVlRtnFyVkNDSz5TM7qTddBX1U9VOkcENJt6SVyJHaPxo7RhHln3w99f&#10;ePeLrYuQLLads8KIyPKyl/CTUFBd5vGViSQFVLYk5JXSCRI/Pf3U/umfdn5a2/mz3h3TmHfTcXAh&#10;it43WP6iQKXZY4rY2zoqqCzvJeqo7VD62UNcd8N+lvlF1JQ9gVnyh+RMPfO4d51u3a3DU1DjKyhx&#10;Gx2xlPl4s1TYiacY2klos29bTERU+Kx6xNSFj5DKBFlB7Xcqe4PLUO9S+4PO43i9uniZAqsqQaA4&#10;cITpBWTUuFijA0VOrVRcCffz3B9m+ebnli39nPapuWtr2+OdJWeRHlu/EaIxNKB4jB4Qknc9xOWE&#10;tBp0Vc2e7dpbZ35tnObN3lg8duXau5cdU4jPYHL0yVeNyuNq0MdTR1lNICssMqnkfUHkWIB9yRuW&#10;22G8WF3te6Wkc+3TxlJI3GpXVsFWB4g9Qhse+bvy1u+3b/sG4y2m9WkqywzRMVkjkU1VlYcCP9g4&#10;6rm+TH8qL4o93dc5jB7D6x2b0v2JT0FTJsve2wsNFtumosyqmWkg3NhMMkGM3BgqydFiqRLA9XFC&#10;zGmkjksTB3Pv3cvbnmzY7q02fYLXat8VCYJ7dBEFfiBLGlFkjY0DVUuFqUZT1ld7Q/fY97Pbvmuw&#10;3HmXnC/5g5VeVRd2l5KZ2eLgxt5ZayQTICWj0uI2cASo69a9P8pHakeF/mPdcbY3vi4qLcm0/wDS&#10;3QLiMmyGfHbx29sXdtHWUwhSV4KjIYpaerIH7gjaIyp6o1dcKPu2bctr757Ft+7W4S+tvrF0NxWe&#10;O3mVhStCyUf1oRqGQCOpX34t6bcPunc2bxy7eGTab792P4sdaPaz3lsyNUgFUk1RD8JYNobDFTuo&#10;++q3Xz5de9+691737r3RA/5o/wD2QL8k/wDw0cN/72u1/cNfeE/6c1z3/wA8yf8AV+LrJz7mn/iT&#10;ftJ/z3S/9olx1pObk6l37tPr7rjtPM4OeLYXasW5Ts3ccR81BW1u0dwV+3NwYepkUWo8vQVdEJjA&#10;/L008UikgsF5RX3Le8bdsux8w3VoRs+4iXwJRlWaGRopEJ/C6la6TxRlYVqafQvtPO/LW980c2cm&#10;WG4q3M2ym3+qgOHRLqBJ4JVH4onVyuscJEdCBQFhH+Kvye7F+JHcOA7c67qTLLRH+Hbp2xUVUtPh&#10;977SqpoZMttjM+NZQsNUIEkp5/HI1HWRRVCKzRhSe+3fuBvntrzPZcy7JJVk7ZYiSEnhJBeJ6Vwa&#10;Aq1CUcK4BK06CfvT7O8qe+PIe58jc1Q0STvt7hVDS2lyoIiuIq0ytSrpqUSxM8TEByRvZ9Ad8def&#10;JTqfaXcPWOTOQ2zuqgSZ6Sp8MeY25mIkRcxtbcdJBNUR0OfwNYWgqEWSSFyBLBJLTyRSydfOTOcN&#10;k585c23mfYLjXYXCV0mmuJx8cMqgkLJG3awBKnDIzIysfm39z/bXmn2j523zkPnCz8Ld7KUgMtTF&#10;PESfCuIGIUvDMlHQkKwqUkVJUdFGX2KegB1SP/Pj2jhcv8SNmbtqaWL+PbP7m2/DiMj41NTFjtyb&#10;c3RR5rFrIeUo8hNRUc8gHLSUUX4Bvid98LbLW59ttq3KSMfWWu6xhGpkLLFKsiV/hYqjH5ovXRD+&#10;7U3zcLH3x5g2OGY/uy/5fnMqV7TJBPbtFJTzZA8qLXgsr+Z6Pp/L5w2OwXwj+LtDi6ZKWmn6a2Zm&#10;ZYo1VVbI7jxke4cxUkKFGusy2UnmY/Us5JuefcxeytrBZ+03t9FbxhYztcDkD+KVfEc/7Z3Zj8z1&#10;jT96K/u9y+8R7yXF5KXmXf7qIE+UcEhgiX7EijRR6ACnRxPcn9QL1737r3RTfmD8xuqPhj1oN+dk&#10;VFRkMvmnr8bsDY2KI/ju99w0dEas0NPIYposThqPXEa/JzqYKJJoxplnlp6eaN/c73Q5c9rNh/fG&#10;+uz3MpZbe3T+0nkVa6QaEIi48SVhpQMMM7IjTd7EewvO3v8A83f1a5TiSKxtwkl7eSf2NpA76dbC&#10;oMsrUbwbdCHlKsapGkssenF8s/n78i/mBl6xewN21OC69+5EmI6l2lV1uL2JQQwVCz0EuVx6z692&#10;5qleMOK7JGoljlL/AG4p42ES8v8A3I95uePc25lG9bk0Oy6qpZwlkt1ANVLrX9Zxx8SXUQa6AinS&#10;O9nsj92P2p9ibCA8r7GlzzTopLudyqSXjll0uI3pS2iYEjwYAisoXxTK41kx3wK/lR9m/L7Fwdnb&#10;zzcvU/SDVMtPjc9LjHrt279lpZvFWDZWIqvtqGPB00kckE2XqpTCtSvjggqylQIBz7O/dz3/ANzL&#10;dN/3S7O28paiFkKaprgg0bwENF8MEFWmc6Q/aiSEPoij7y/31+T/AGKvZOT9g24b37ihA0kIkCW1&#10;mGFV+rlXU5mYFXW1jXWYzqllgDReLdMn8in4VDCri3y3d714RlbcY3zt9cuztEI/IKb+5JwClHHk&#10;UfZEajY6l9PvKofdC9qRai3Nzuxmp/a/UR6+FK08Dw/mP0+PGox1z6b+8i+8GdwN4tjy6Lav9h9H&#10;P4VK1pq+r8bI7T+tw4UOeiRdhfFb5efylsvN338Y+xsx298eqOtWv7O2Blop6eKlxRko6eaq3ztG&#10;kqpsXkoRTxpGm5sVHT1+NUN5I4KXyGWJt69u/cz7t1y3OPIG+S7nyUr6rq3cEAJVQTcQglGFKAXU&#10;IWSIV1KkerVkRyv70exf337GP2z94OVINi90pI9G33sZDFpKOwWzuWUSRnUSx2+4Z4ZzTQ8k2jQa&#10;T5NfzlOsqD4l7c318f8AKRf6cu3KPKYLD7XyAx+Ty/TGTxqQ0+58/u6geKqx01ThpKyM4SOpj+3y&#10;zzRVPhlpoqiH3IXP33o9gh9t7Hd+TLgf1u3JXjSJtLPYstBLJMtCpKFh4AYaZiyyaWjV16hr2g+4&#10;Lzhc+9+7cue59mf9bnY5I5pbhNccW6xyEtbw2zgq4WUK31bRtrtgjw60meKTo+/8ubs/tPuj4b9P&#10;9o9z7ibdPYO8Yt6V2UzL4bA4F6nH0PYO68Nt7Vj9tUGLw6/7gMbTEPFTxM6sDIGk1O0x+x3MHMXN&#10;XtfyxzDzTffUb1dCdnfRHHVVuZkj7YlRP7NFyFBI+KrVJxn+9dydyZ7f+/fPfJvIG1Cy5XsDaJHE&#10;JZpgrvZW0s/fcPJL/bSSAhnYAghaLpUHd9yz1jt1737r3Xvfuvde9+691737r3Xvfuvde9+69173&#10;7r3XvfuvdEL+TX8tr4p/KQV2V3dsKDaO/qwySnsfrwUu2dzVFVJJ55J87DDTS4TdD1MoUSy19LPW&#10;GIaIp4r3E3e3P3g/c321MNttW9tdbIlB9JdVmhCgUAjJIkhoK6VidUrlkbh1Afud92v2o90xPd7x&#10;sC2m/vU/WWmmGcsTUmUBTHOSaamlRpNOFkTj1rnfJn+T78p/jlV1G8+pWqu7dl4uT7ymznX9NV0P&#10;YeFjianCT5PZEM9RlWkEru2vEzZKOKGIyTNEOBn57dfeu9tPcCKPaOaQuzbvINJjuSrWshNcJcEB&#10;KUAFJliJZtKBuucfub9zv3V9t5pN65QL75ssR1LLaKy3cYGmhe2BLk1JNYGmCqupynSg+K/85z5D&#10;9HVNDtLvCnqu7tj0cgo6g7gqnoOx8LEDOrtS7nmp6ifJyU8syu8OSjqWaOEQRvT6vIqH3M+6LyHz&#10;nHNuvJki7NvLjUPCXVaSHHGEEBAQKBoilCxdhJTSTD2p++j7icjSwbRzzG++bEh0nxW0XkYz8MxB&#10;LkE1KzByQoRWjrqGy58avml8dflhhoa/qHf+Prc6KRqvKdfZ2SmwvYeCSJKVqpsjteaplqKmjpGr&#10;YkkraF6zHeV9C1DOCBzv9w/aHn72wu3g5q2KRLLVpS6jBktZK6qaJgAAzaWIjkEctBUoBQ9dMvbT&#10;3q9ufdmyS45P5gje/wBGp7SUiO7iAC6tcBYllXUoMkRkh1HSJCajo1PuM+pW697917r3v3Xuve/d&#10;e697917r3v3Xuve/de697917r3v3Xuve/de697917r3v3Xuve/de697917r3v3Xuve/de697917r&#10;3v3Xuve/de697917r3v3Xuve/de697917r3v3Xuve/de697917r3v3Xuve/de6//1t/j37r3Xvfu&#10;vde9+691737r3Xvfuvde9+691737r3Xvfuvde9+691737r3Xvfuvde9+691737r3Xvfuvde9+691&#10;737r3Xvfuvde9+691737r3Xvfuvde9+691737r3Xvfuvde9+691737r3XF3WNWd2VERWd3dgqoqg&#10;lmZiQFVQLkngD3sAsQAKk9aJCgsxoo6qF+X/APOI+P3x6/iG0+rXoe+uzIojH4ds5ul/0e4Gpmpf&#10;LE+Z3jQDIx5appHnhd6PHJIHAkhkqqadGUZVe1P3T+eufPA3TmUPsnLpNazRt9VKA1D4cDaSgajA&#10;SSkU7XWKRGBOH/vD98f2+9u/qNp5VaPf+ZwKUhlX6SJitR4lwusSFaqTHCGr3I0sTqQNendXYvzr&#10;/mj9lrg6am3R2FHS1oqqHZO1aabCdUdeU9VPUR0tZXLJOuBwqxR1Jp/4nlaiStnQKjzyEAe88Ns2&#10;D2V+7Xy6b2SS2sGZNLXExEl7dEAalWg8SSpGrwYVEampCLnrnhuvMfvv96bmYWMUV1uCI+pbaAGK&#10;wtAxYKzVPhR0B0eNO5lYUVpGoOrn/iZ/I36y2KMbu75RZuPtPc8eipTr3b9RXYzr7Gyg1OiPMZJP&#10;ss7umVEeFzGhoqVJo2RhVRNziJ7offO5j3r6javbazO2bacG6lCvdOMZjTujhGGFT4jlSCDGw6zT&#10;9pPuMcsbD9NvHulfDdd0GRaRFktEOcSP2yzkVU0HhIGBBEqHq9jbm2tubPweN2ztLAYXa+28PTik&#10;xG39u4uhwuFxdKHaQU2OxeNgpqGig8js2iNFXUxNrk+8K9w3C/3a8uNx3S+mudwlbU8srtJI7cKs&#10;7ksxoKVJJ6zw23bNu2extts2iwhtdthXTHFCixxovGiIgVVFSTQACp6e/aPpb1737r3Xvfuvde9+&#10;691737r3Xvfuvde9+691737r3XTKGBVgGVgVZWAIYEWIIPBBHvxAIIIx1sEggg0I6IFtn+Vx8C9r&#10;YzKYyk+Om08quainiyFbubI7m3Nk/wDKF0SSYuuzWcrJdtyhf0HF/ZeI8ppPPuGbD7vfs7t1vcW8&#10;fI9tIJQQzStLK+eJRnkYxH08LRTiKHrJzePvlfeX3m7sryf3VvoTbsCiW8dvbx9uQJEihUTj1Fx4&#10;urg1RjrTF+S3U/8AoL+QPcfUMZqXouv+xN0bdw09adVXV7dpcpO22q+pbxxBp8ht+SmnYhQpMnHF&#10;vfLPnzlz+qHOnNHLI1GKyvpYkLfE0Qc+Ex4ZaMqx+3rv97R87f65HthyFz0wQXG6bVbzyhPhWdo1&#10;+oRcnCTCRBU1ouc9WOfyPOz12R80o9l1UzrR9wdb7v2jTwG/gOc2/HSdgY+qkYLZZYsZtOvgj1EK&#10;xqivLFPc5fdK5gG0+6q7VI/6W52M0IHl4kYFyp+0LDIo8u+nEjrFD+8W5OPMX3fX5ghjBuNh3a1u&#10;SfPwZi1k6j5GS5hdqCoEdcKG63HPfUDrgn1737r3XvfuvdafnymaL4hfzi6XseI0+G2vXdvde9tV&#10;lZKVhhk2v2RHjl7Tq5WGhIDPX5DPp5CWAI8jA3K++ZPuGV9s/vPx74pWLb33O2vCxwDFdafqyfSr&#10;NcCuf4j5jru77MB/fX7hc3KbhrjeY9ivdsVRki4sC/7uUcSaIlkdOP4RTB63A/fTbrhF1737r3Xv&#10;fuvdEM/mfUlRW/An5Kw00RlkTZFDVsoKginoN17erquW7FRaGlp3cj6kLYXNh7h37wEby+znPixr&#10;VhaKfyWaNifyAJ6yX+51PFb/AHmPaOSZ9KHcXWv9J7adFGPVmA/POOiTfy//AI/dbfLT+U7tXpTf&#10;8TSY6s3B2YKTMUsH+5bZm8aPsDcuSwO5sJLMsa/xDGRZNGYK3iqaWeallJjlmQxP7Mcl7F7kfdx2&#10;/lTeVrA091pcDvgnW4laOWMmncgcVoaOjNG3azDrIb7z3uhzb7Iffa3r3C5YcC6jtdv1RMf0ru1a&#10;ygjmt5gK9khjIBI1RyJHMgDojdaynyN+P3YPxg7e3Z032TQinz22qoNR5OmjnGH3RgKvVLhd07fq&#10;J44mq8PmKUalNg8EyyU8wSeGWNMB+eOS969v+Zty5X32HTeW7drgHRLGcpNGSBqRxkeakMjAOrKO&#10;vvtR7ocr+8XIuyc/cpXOrbLxO6NiPFt5lxLbzqCdMsTYPk6lJULRyIzG0/ltfPPOfC/tf7fcdVlM&#10;r0Pv6op6PsfbFPqqjh6v9uCg7D2/RWZ1zuDjGiqiit/EseWidXmio5IJI9ifeK79q+Y9F9JJJyfe&#10;MFuohnQcBbmNf9+RjDgf2sdVILLEUhH72v3adu+8DyT4u1Qww+5W2Kz2Fw3b4q5L2M78PBmOY2av&#10;gT0dSqPOsm7TtzcWB3ft/Cbr2tl8fuDbW5MVQZzAZzE1UVdi8vh8pSxVuOyWPrIGeGpo6ykmSSN1&#10;JDKwPvrBY31nudlabjt9yk1hPGskciEMjo4DKysMFWBBBHl188e7bVuWxbpuGy7zYy2u72kzwzQy&#10;qUkiljYo8bqaFWRgVYHII6qU/ni0M9X8HaiohCmPGdt9f11UWYKRBJFn8apQf22+6yEYt/qST+Pe&#10;Nv3toXk9pHdfhj3K2Y/YRIv+Fh1nD/dz3MUH3i44pCdU2x3qL/pgYJM+g0o350Hn0cr4CVtPX/Cj&#10;4tT0zl44+kOv6JiVZCKjG4Ckx1WlmAJEdVSuoP0YC44I9yh7MypN7Ue3rxmqjabdfzWMKf5g9QF9&#10;5y3ltvvC+80cy0c8xXr8a9skzOpx6qwNPLgc9G79yZ1BfTJuXceC2dtzP7u3RlKXCbZ2rhMruPcW&#10;ar3MVDiMFg6GfJ5fKVkgDGOloMfSySyNY2RCfaS/vrPa7G93PcLhYrC3ieWV2wqRxqXd2PkFUEn5&#10;Dox2jady37dts2LZrN7jd724jggiQVeWaZ1jijQebO7KqjzJHWhB8z/lRuv5f98bq7Zz7VtFgXmb&#10;C9d7VqZlkj2hsTHzzfwXEhI5JKf+I1IlesyEiErNX1EzLaPQi8cfdP3E3L3N5w3HmS9LpZk+HbQk&#10;1ENupOhMVGo1LyEYaRmI7aAfTJ7Aey+yexPtrsvJG2COTcgolvrlRQ3V44Hiy1IDeGtBFApFVhRA&#10;atqY5/g78bqj5XfJnrbp+Q1EO2chkZM/v+vpi8ctBsLbUf8AFNx+KojDtSVuXgiXG0c2llira2Fm&#10;BUH3b2k5Ff3G592LlhtQsHkMlwwwVt4hrloR8LOAIkahAkkUnFem/vF+7UXsp7Qc289oEbd4ohDZ&#10;I1CHvLg+HBVTTUkTEzyrUFoYpADWnW+3t3b2D2lgMJtXbGJoMDtvbeJx2BwGDxVNFR4zD4bE0kNB&#10;jMZj6SFVhpqKhooEiijUBURQB9PfY2xsrTbbK027b7ZIbGCNY440AVERAFRFAwFVQAAOAHXzO7ru&#10;m5b5ue471vF9Lc7tdzvNNNIxeSWWVi8kjsalnd2LMxySSenj2q6QdRa+gocpQ1mMydHS5HG5GlqK&#10;DIY+vp4auhrqGrhenq6OspKhJIKqlqoJGSSN1ZHRiCCCR7bmhhuIZbe4iV4HUqysAysrChVgaggg&#10;kEEUIwenra5uLO4t7yzuHiu4nV0dGKujqQyujKQysrAFWBBBAINetD7+Yd8aaf4qfKvsPrTC08kG&#10;x8k9LvrrhZHaQx7K3WZ6mixqvJJLPLHtvK09ZiRJKxkmFB5GN398fPezkNPbr3E3vYbVCNpci4tq&#10;5pBNUquSSfCcPDU5bw9R49fSl91n3dl96vZblbm7cJQ3MUQazv6Clbu2oryUAABnjaK5KqNK+NoH&#10;w9bjHwO2x/dD4YfF/CmFqeQ9JdfZqpgkj8UsNZujb1Huetimi+3pmjnjq8w4dWTWHBDM7Xdun/s9&#10;t/7s9rPb+1K6W/dNs5HAhpY1lYEUFCC5riteJJyeC33ld4/fv3gPePcA4ZP6xXsSkGoK287W6EHU&#10;1QViBBBoRSgUUUGz9yR1CHXvfuvde9+691737r3Xvfuvde9+691737r3Xvfuvde9+691737r3Xvf&#10;uvdEY+U38uz4w/LOGsyO+9lJtvsCdD4O0diCl2/vLzBYFR81KtLPi91xCOljitk6aqljgBSCSAnU&#10;Jn9tffv3H9rnig2TeDcbEpzZ3NZbema+GKh4TVi36LoC1C6vSnUFe6n3dPa/3bSa437ZBbcwMMX1&#10;rpiua4p4h0lJxRQv6yOVWojZK161pvk9/K/+Vnwsy57Q61yeW7G2LtyWTL0XZvWUOWxW7doQUCGq&#10;fIbs23RT1OT29FTJCzyVdLU11AkSgyzxlvGOh/tx95D2x937Uct8xW0W371cAI1peFHgnLdoWCVg&#10;ElJqAEdI5SfhRgNXXM73Q+657seyl4eaeWbqbctitiZFvbISR3FuEGovPCpZ4gtCTJG8sQUVd1J0&#10;9Ga+Hv8APA35sj+FbG+VWMq+xtsQJT0EHZGGgpYN/Ymnp6doYnztHelx+71QU8SNLIafISSSyzz1&#10;U7AIY691/ua7JvH1W9e2VythuLEsbSQk2zkmp8Nu5oOLEAaogAqJGgyJP9nfvx79sf0mxe61q+47&#10;YoCC8jCi6jAFB4q9qXFKKCx0Sks8kksh7Tsq9R91dVd8bSpd89Rb5wO+ttVOhGrcLV66jH1EkazL&#10;Q5nGTrDlMHkfC6v9vWQwTeNlfTpZSeeXNPJ/M3JO6SbNzVss9luK/hkWgYA01RuKpIlajUjMtQRW&#10;oI66Xcoc7cqc+7RFvvKG+29/tjU7o2qUJFdMiGjxPQg6JFVqEGlCCRR9hvoU9e9+691737r3Xvfu&#10;vde9+691737r3Xvfuvde9+691737r3Xvfuvde9+691737r3Xvfuvde9+691737r3Xvfuvde9+691&#10;737r3Xvfuvde9+691737r3Xvfuvde9+691737r3Xvfuvde9+691//9ff49+691737r3Xvfuvde9+&#10;691737r3Xvfuvde9+691737r3Xvfuvde9+691737r3Xvfuvde9+691737r3Xvfuvde9+691737r3&#10;Xvfuvde9+691737r3Xvfuvde9+691737r3XvfuvdFl+TPy86J+JW0xufuLd8GNqqyKVtvbNxPgyW&#10;+N1yxJM5iwO3/uaeR4AYGR6upemoIpCqSTo7orSL7de1fOvujun7t5T2ppI0I8Wd6pbwg0zLLQgH&#10;NQih5GFSqEAkRj7m+7/IftHtP705y3hYpXB8K3jo9zORXEUVQSMEGRykSmis4LKDqpfLD+Zl8mvm&#10;3uBOretsbndjdebgyFLicJ1X182Rye696z1UhpqWk3VlMZEmS3PUVlVUgJQ08UFBqSE+Bpo/M3TT&#10;2w+7r7dezlieZeYriC936CMvJeXWhILcLktCjnRCFAzIzNJlxrCNoHKP3Z+857ne9+4DlXlm2uLH&#10;l24kWOKxtNb3FyWNFWd0GuYszYiRViqEPhl11k4/w0/kdZ7cP8J7A+X+Uqds4d2pshS9NbZrojub&#10;KReV5RFvfdFLJNBt2lqYo4/JRY8y5BopmV6ihnjKmJvdv75llYfVbF7U2y3F0AVN/Mp8FDQCtvCQ&#10;DKwJNJJdMQKgiOZGr1M3sx9xm/3D6TmH3humtbMlXXboWHjOKk0uZ1JEKsAKxxapSrEGSCRadbIn&#10;W/V/XfT+0sZsXq/Zm3ti7SxEMcVFg9t42nx1JqSNInq6tolE+SydUIw1RV1Ly1VTITJLI7sWPPrm&#10;DmTfua90ud65k3e4vd0lJLSSuXbjXStcIgrRUQKiCiqoUAddJuWuV+XeTtotdh5W2W3sNohUBYoU&#10;CLgAampl3alXkcs7tVnZmJPS89knR91737r3Xvfuvde9+691737r3Qedmdt9Y9M7bn3f2tv3avX2&#10;24Na/wAV3VmaLEQVMyJr+zx8dTKlRlMhIP8AN01MktRISAiMSB7JN/5l5f5WsH3PmPeLeysR+OZ1&#10;QE/wqCaux8lUFj5A9CrlDkfnDn/do9i5J5Zvd03Zqfp20TylQTTU5UFY0HnJIVRRlmA6pY7z/n09&#10;HbRqqzEdEdb7p7fqYTLFFuncNU/XW0JmDWiq8fSVuNym78hTlbsY6qgxcn0FxckYq83ffF5S22SW&#10;25P2K43NxUCaQ/TQn0KhleZh8njhPXQX24/u0fcbfIbe+9yebbLYomoTbwKL66HqrskkdqjeWqOa&#10;4XzoeBJTH/P++RwzInl6X6Tfb2hQcXGN9xZkyCpVncZ1t1zUIRqQFAv8OJEhD6io8Zilfvm88/Va&#10;25V2k2VPgH1Aetf9+eMV4Yp4XHNadvWQjf3YntObAxp7gcxDdK/2h+jMVNOB4P0weuqhr4+V7aA9&#10;wte+E382vpT5Z5yh623PhanpjuHIejD7bzOYps1tTeU4M1qTaG7RS4mWXONFCJGx1bRUkp8ipSyV&#10;jLIUyN9qPvJcqe5F3DsW4WjbVzO/wRO4eGc57YZqITJQV8KREOQI2lIYjCb7w33H/cL2Q2655t2f&#10;cE5g5DizLPFE0VzajHddW2qUCGp0ieKWRRpLTJbgoGti95HdYS9e9+691737r3WnJ/PD6uGyPmi+&#10;9qankWh7h642juyapswp2z23o6nYGSo4gTZZocXtXHzyhQFJqwxuzN75f/e15f8A3T7qHdo0Pg7p&#10;YwzE+XiRg27KPmEhjY0/jrxJ671/3dHOX9Yvu/Ly9NKDc7Du1zbBfxeDOVvY2PyMlzOi1z+mRwA6&#10;rt+LXZw6Z+R/R/aMtQKWh2X2ds/MZqZpGiX+7iZmlp9zQvKvMcdTt+epjY8gBzcEcGEfb3f/AOq3&#10;PPKXMLPphtNwhdzw/S1gSivzjLD8+sqveXk/+v8A7T+4vJqRa7ncNnuoohSv65iZrcgeZWcRsB6j&#10;BHHr6Fvvtd18tXXvfuvde9+691rCf8KB+sjS7z+PfcdLSs6ZzbW6+tc1WKiCOnk2xk6Xc+2oJpLh&#10;3lr03ZlTGLEBaVuRcX5//fR2Dw915K5ojjxNbzWsjeQMTiWIH5t40tP9IeuxP919zgJuX/dLkKaY&#10;Bra8tr+JSTVhcRtbzkDgAhtrcH1Mg45pfx8Tuzj3N8Z+iuzpak1Vfu/q/Z+QzkzSCUnc0OHpqDdM&#10;ZlB/cMG46SqjLEKx03KqbgZl+3G//wBaeQuUN/Z9U1zt8LSHj+qECzCvnSVXH5ZA4dcx/e7k/wDq&#10;B7ve5PJ6RaLax3m6SEUp/i5lZ7Y08tUDRtTIFcEjJMH7GvUXde9+690Sn+Y3/wBkM/J3/wARXm/+&#10;tlL7in3y/wCnRc//APSuf/COshfuof8AiR3s9/0uov8AA3Rav5J3/ZB+0/8AxIPZH/u99gP7qP8A&#10;05/bv+e26/6udS5/eGf+JKb1/wBKuw/6s9Cv/Ma+Ce3/AJp9RyQ4iLHYju7YtPV5HrDddSohSrZg&#10;J6/Yu4KhSpbbu5TEFSVtRx1aI6lAyfcQ1Aj98vaCy91eWmW1VIubLNS1pMcavNreQ/77lpgmvhPR&#10;xUa1cEfdQ+8lun3feeVkv3ln9u9ydU3C2XJXyS8gXP69vUkqKCeLVE1G8KSLSK3TtfcWyNyZ3Z+7&#10;sNkNu7o2zla7B5/BZamkpMlictjah6WuoKymkAeKennjZSPobXBIsffJvcNvvtpvrzbNytXg3C3k&#10;aOSNxRkdTRlYHgQRTr6I9m3nauYtp23fdj3CK72a8hSaGaNg0csUihkdGGCGUgj+eer0P5QH8xZu&#10;qc/jPi33duIRdWbmrTT9Wbpy9Q5g6+3ZkqvUu166pkDCk2buqtqGMcrMsONyL6n0wVM8sGXf3Zff&#10;A8uXlv7e82X1OXrh6WkznFtMx/smJ4QTMTQk6YpTU0SR2TnD9+37qY512y895fbvatXOdnHq3G3i&#10;UVvbaNf9yEUfFdWyKNSgFp4BRayxRpLad/Ox/wCyD92f+JB63/8Ad77yG+9d/wBOf3H/AJ7bX/q5&#10;1hj/AHef/iSmy/8ASrv/APqz0ZX+XJ/2Qz8Yv/EV4T/rZVex57G/9Oi5A/6Vyf4T1Ef3r/8AxI73&#10;h/6XUv8AgXo63uVuseuqpP5zfbc/WHwe3dhsfVtR5bt7dW1+rqWWEj7hcfXS1e6tyIFsw+2r9t7T&#10;qqGZiNISssCHZD7xz+9LzK/L/tLuVrBJpudzuIrQEcdLFppfyaKF42Po9MEjrNb7gPI8fOP3i9iv&#10;7qASWWxWVxuLA/DrQLbQH/TJPcxzIAa1irlQw60s/fKzr6Cutkz/AIT79VK1T8he7q2ijLxQbV6q&#10;23kNJMwWokn3dvai1tEAkbGm2+9lc6iPUo0oTnb9y7l0GTnXmyWIVAhtIm88kzTrw4Ytzg58wKCv&#10;JP8AvQedCIfa327t7g6Wa53GdPLtC21o9K5PdejIFPwk1YDZb955dci+ve/de697917rWT/4UH7I&#10;hg3B8Z+x6enBqMph+x9kZaq/ZUrDgq3a2e29Tm8gqJQ8m48mwspSPSbkFwDgN99TaUS95C31E75I&#10;rmBzjhG0MkY41P8AaynhQU45HXX/APuuuYpJNr93uU5Zf0obiwu41zxmS5hnbhpFBBbjjVq4BCmm&#10;x/sDbibP2JsraUaCNNrbS23txI1CBUTCYajxioBHJNGAopbWV2H9Cfr7zn2WxG2bPtO2gUFvbRRU&#10;/wCaaKnkT6ep+3rk5zPux37mXmHfGarXt9POTnPjSvJXIB/F5gH5DpW+zLoj697917r3v3Xuve/d&#10;e697917oL+6e4dj9A9W717g7HyMmN2dsXDyZfKyU6Qy19ZI0sVHjMNiaeonpYKrN57K1UFFRQvLE&#10;ktVURqzopLAP81cz7RyZy9uvM++zmPa7OIu5FCzGoVEQEgGSRysaAkAuwBIGQMvb7kPmP3O5z5f5&#10;E5TtRNv25XAijDEhEFC0ksrKrFYYY1eWVgrFY0YhWIAKS6D+UHRXyc20m5+luxMFu+GOngnyuFiq&#10;Pst17ceYKPt9ybXrfBmsO6ykxrJJD9vMykwySJZiW8m+4HKHP9gNw5V3uG5UKC8YOmaKvlLE1HTO&#10;KldLU7WYZ6O/c32c9yfZ/d22f3B5VubCQuRHMV1204H4oLhKxSimSqtrQECREaoA++xl1GXXvfuv&#10;de9+691737r3Xvfuvde9+691U38w/wCUV8ePkmmW3bsKipOkO3atqqtk3FtbH/79Hc+Qkhh8a7s2&#10;ZDNT42GSaaAmSuxq0lW0k8s1QKx9KjKD2n+9Rz77eG12ve5m3nlVNKiKZv14VBNfAuCC5ABxHKXQ&#10;BVSMxCp6xL94/uhe3XuWt3u+wQJsfN76mM0Cf4vM5Ap49sCEBJGZYRHIS7PIJmoOtdDfPU/zj/lb&#10;9n0m5IazO7F81S9HhOxdmVUud6u31T+V5Rjat6mkGLyAqf4aJ3xGao4avREkr0wTQ5z72bmj2Y+8&#10;py5Lt7xQ3uldUlrcKI7y2NANa0bWtNekT27slSVEldQ65x77yl76fdY5oh3JJp7DU2mK8tmMtjdC&#10;pOhtS6Hro1G3uY1koqsY9Okm934Wfzmeqe7P4ZsT5BR4rp7smUfbwblapaLrbccqvGFkkrq2Rpdn&#10;1ckct2WrklorQSytUQAxw+8Kfd/7o/M/J31O9citLu3LwyYqVu4hnGlRSdQRgoFk7lURuQz9Z5ey&#10;n3z+U+d/pdh9wli2bmU4E2qlnMcZLMa27EHIkLR9rOZIwVTq7b3h11m91737r3Xvfuvde9+69173&#10;7r3Xvfuvde9+691737r3Xvfuvde9+691737r3Xvfuvde9+691737r3Xvfuvde9+691737r3Xvfuv&#10;de9+691737r3Xvfuvde9+691737r3Xvfuvde9+691//Q3+Pfuvde9+691737r3Xvfuvde9+69173&#10;7r3Xvfuvde9+691737r3Xvfuvde9+691737r3Xvfuvde9+691737r3Xvfuvde9+691737r3Xvfuv&#10;de9+691737r3XvfuvdRq2to8bR1eRyNXTUGPoKaetrq6tnipaOio6WJ56qrq6qd44KampoI2eSR2&#10;VERSSQB7chhluJYoIImed2CqqglmYmgVQKkkk0AGScDpqeeG2hmuLiZY7eNSzMxCqqqKszMaAKAC&#10;SSQABU9UBfOP+ddtrYT5nrP4lxUO8t5U82TxOZ7azNEtVsvb8qUppBLsfGSTq268xRZKWQrVV0S4&#10;pHpAVhyMFQHTOX2Z+57uO+C05i90We02hgjx2UbabiUV1UuHA/RjZAOyNjMQ5q9u8dG5/e+f32ts&#10;2A3vLHtIsd7vSl45L+RdVtEdOmtshP68iuSQ8qiAGMUS4jkDLUv8ePhV8uv5kO/q7tHdWZzibTy+&#10;Vj/vd3n2NPU1lLMUQxNj9qY6oqIa7c9VQ0lGIIaWhVKChCwxTS00bRXyi5994Pav7vuxw8tbXaQn&#10;dIoj4G3WoCkeeqdwCsKszameQmWSrsiyMG6xI9u/ZP3f+8nzBPzVu17ONpmlH1G53hZlNMaIEJDT&#10;MqrpVIgIogEV3iUr1tNfEf4E/H/4c4OKPr3bq5vftVQrS7h7U3RBSV288uX1vVU1BUrCsG2cHLLI&#10;QKKhEayRxxCpepljEp5p+6fvdz17s3rNv24GHZFesVlCWW3j/hLCtZpAB/aSVIJbwxGrFeuqXtD7&#10;B+33s3YKvLu3Cff3TTNfThWuZPNgppSGIk/2UWkEBPEaVlD9HU9xB1NfXvfuvde9+691737r3Xvf&#10;uvdFo+QPzC+OPxfxrVnc/aO3ts5FoBPQ7SppXzm+MqknELY7Z+GStzslNNIQv3UkMdHGWBkmRbsA&#10;Fzp7ncje38Bl5p5hgt56VWEHxLh/TTCmqSh4ayoQfiYDPUve1/sP7se8d2tvyBybdXloG0vcsBDZ&#10;xkcdd1KUhDAZ8NWaVqURGOOtfv5Lfz5Ow9zrX7e+Luwoet8TMjwxdg9h0+M3Fvoq6empxm1aebI7&#10;M2/VwubWqpc7G45shPGGHPn3wt73ATWXt9s4sLYigubkJJcfakILQRkf0zcA/Lrp97R/3anK2zm2&#10;3T3k5lbdr1SCbKxaSCzwfhkuWCXU6kf77WzYHFWHFe/AX4C4b52bPovl18yO3d+93z7ize48Thdg&#10;VW6s3Tx0FPgM1XY+si3NuOHIrm6KiqqtWkocPhmxNPQ0oicSyLN4IDj2a9m7X3f2yL3L90OZbzdn&#10;nllSO3M0gCiN2VhLKG8RVJqY4YPBWNNJDMG0IGvvNfea3D7tu/XHsZ7CcjbZy7Fa28Est6ttCxdp&#10;okdDbwGPwXdVos11dC5eaTWpRWj8SS59f5f/AMJl23LtQfFvpT+FzQNTvVNsTCtuQRsoQtFvNqc7&#10;wgnAXiVK5ZQeQ1yT7ynHsx7UCwbbv9b3avpyKV+nTxfynp4wPzEgPnXrn8fvPfeGO7pvZ95eYfrF&#10;bUF+sl+nrWubXV9KR/RMJUjBFOtVH+Z58DF+F3a2Krtjtk6/pDs5chXbEqclOa/IbYy2N+1bP7Hy&#10;2QCI9V/DzWxz42omAlqaCUIzzz0tTM3Ov3/9nR7V8xW820mR+Utw1NbljqaJ1p4lu7eenUGiZstG&#10;aEu8cjHtR9zz7yx+8DyVe23MQhi9xdnKJeLGNCXEUmrwbyJKkLr0Mk6ISscy6gscc0UYrTxmTyWE&#10;yWPzOGyFdiMxiK6kyeKyuMq6igyWMyVBUR1dDkMfXUkkVVRV1FVRJJFLG6yRyKGUggH3A9vcT2k8&#10;F1azvFdROHR0JVkZSCrKwIKspAIIIIIBBr1lzeWdpuNpdbfuFrHPYTxtHJHIqvHJG6lXR0YFXR1J&#10;VlYFWUkEEHr6BvxF7gr+/fjN0n2/mBAM9vfYGFr9ymlpzR0cm6qOJsRumaipCP8AJaGbcOPqXgjB&#10;YJEygMwGo9ofbTmebnLkHlPma6p9Zd2SNLQaVMyjRKVHkpkViozQUFTx6+X73z5DtvbH3f8AcPkS&#10;wLfuzbtzlS31NqYWzkS24dvxOIHjDtirAkgHAMZ7HHUU9e9+691r7f8ACgDrIZTqLort6nptU+zd&#10;/wCc2FkZoYnaUY/fuB/jdJLVyICq0dJX7EMaM/pWWsCqbyWOFv3ztg+o5a5Q5mRO+1vZLdiBnTcR&#10;+IpP9FWt6AngXoMtnqF/dhc3mz559yORZZaR3+2Q3qAkU12c3gsFB/EyXmogZKxVOExqw++eXXZ7&#10;r6Bvwy7PfuX4pfH/ALIqKr73J7h6u2qm4KuxAn3VhMfHt7dkihnkYKdy4mrsCzED6kn32h9rOYDz&#10;R7c8l768muefb4fEPrNGojmP/OVH6+X73/5OXkH3r9z+U4ofDtLXebkwr/DbTOZ7YcB/xHljrQAe&#10;g6M17H3UQde9+691Uz/On6y/0gfBvdOfgg89f1NvbZfYlME4m+2eun2PlgpAu8EOL3pLUSISFIpw&#10;3LIo943/AHqtg/fXtHuF4iVm227guR601G3f8gk5Yjh214gdZvf3fPOH9WPvG7Ntkkum23vbruxa&#10;vDUEF5F9hMloqKeNXpgMekT/ACMezTvH4b12xKmWIVnUXZ+6tv0lKsrSSrt7dKUW+6GtkQoqwLVZ&#10;/cOViVQWB+2LXu1gU/dF3/8AentfNs8jDxds3CaMCtT4c2m4Vj6VkkmAGfhr59CH+8e5QGw+/dtz&#10;JCh8Dfdntp2alB49sXs3QGudMMFsxJp8YHlU3Oe8pusAOve/de6J3/MGxzZT4R/KKmWUQmLpreeR&#10;1lC4K4jGSZZorBlsZ1oigP8AZLXsbW9xh71QG49pvcGMNSm1zt/vC66fnpp+fU9fdcuhZ/eI9m5i&#10;mqu/2qUrT+1kEVfy11p50pjj0Uj+SDkErfgxiqZY2RsR2j2Hj5GYgiZ5ajF5USIByqiPJqljzqUn&#10;6W9xr90ycS+0VvGFoYtxuVPzqUev7Hp+XU4/3ilq1v8AeOvJWcET7NYuPkAJI6H51jJ+wjq3v3kz&#10;1gp1Q3/OB/l3R9u7bynyj6ZwDS9sbSxkUnZW2cPSIansfaGKp0i/vBTwRlGrN47PxkABUK8+QxcI&#10;hTVLTU0MmHn3m/ZFeZbG49wuVrKvMdtGDdRIM3MKCniAD4p4VHzaSIaRVo41bpX9xH71DcjbtZez&#10;XP8AuYHJN9MRYXErHTY3UjE+AxNdNrdSHBqEguG8RqJNM6annvnH1216t73B8/m76/lwb6+Nnc24&#10;Kmq7h61yvW+S683LkWEtV2ZszF7ww+NfE5SrKg1O79m4uvLPM5NRksfAs8hlnhrJ5MmL33mPOPsZ&#10;u/InNN6zcz2Elq1tK2TdQJMi6HPnNAjZY90sah21Okrtgrtf3Yh7afex5b92+QNsROQ93gv4763T&#10;C7fdyWssgljX8NrdSIAFHZBO5jQJHJBGmyF/LMyLZT4HfGepaIQmLr847QHLgriM9msSstyq2M60&#10;Qcj+yWtc2v7zp9hJzcez3IUhWlLLT/vEkiV/PTX8+uTX3vrUWf3lfd6EPqrueutKf2sMUtPy10r5&#10;0rjh0er3L3WN3WvT/wAKC8lVRdX/AByxCMBRV2/t7ZKoT1amqsVt7E0tIwswSyxZmcG6k8ixHN8K&#10;PvpTyLy/yNbA/pPeTsftSNAv8nbrqV/deWkL84+7F+w/xiPbLSNT/RknlZvKvGJPPyyDimrd7579&#10;dlutzv8Akm7Ni2x8ENq5uOMI3YvYXY+8pmBUmaWhza9fCRrRoQRDsRE5LGy/W1lHUz7qG1rt/s/t&#10;12Fob69upz8ysn01f2W4Hnw/IcAP7wzf33j7ym9bcz1G1bVYWo+QeI3tOJ87wnFOPCuTbZ7yT6we&#10;6BztT5CdI9HV21Md3D2js3rSo3wcyNrSbzzNPgaHLHb38JGa8eUrzDjacY/+OUmszTRj99bX5sF+&#10;YudeU+Uptug5n5gtbB7vX4JncRq/h6NdHaijT4iV1EfEOh7yX7W+4nuNbb3dch8m3+7xbd4X1ItI&#10;mmeLx/E8KsaVkbX4MtNCt8BrTFVfs3snrvsWjGR6+39svfePMMdQK7Zu6cHuejNPKFaKcVOErq6E&#10;wyq6lW1aWBFjz7M9r33Y98i8fZd5tLyGldUE0cq0PA1jZhQ+vRHv/KXNXKk5teaeWdw2261FdF1b&#10;TW7ahxGmZENRQ1FKinSlyWKxeZpHoMxjaDLUMpVpKLJUdPXUkhQ3QvTVUcsLlTyLrx7Xz21vdRmG&#10;6gSSE8VZQwP5EEdE9pe3m3zrdWF3LBcjg8bMjCvGjKQR+3qf7e6Tde9+691737r3Xvfuvde9+691&#10;737r3TVnMFhNz4jIbf3JhsVuHA5amkosrhM5j6TLYjJ0cotLSZDG18NRR1tNIB6o5EZD+R7T3dna&#10;bhbT2V/axz2cqlXjkVXR1PEMrAqwPmCCOlu3bluOz31rum0X89rucDh45oXaKWNxwZJEKujDyZSC&#10;PXrS2/mV7e6/+K/zjy1L8TctlOravb+29qZzMU2xc3ksN/cbf2Ygq67JYvbtZRV33mNoKvAy46se&#10;lWQQwyVkkKIkKrGvKz34stl9vPdu5j9t7mTb5IYIZHFvIyfT3DgsyRMralUxmNygOlS7KAFAUfQR&#10;90fdeaPej7udjN73WUO8w3V3cwxNeQxy/WWUTKkck6OmiR1mE8QkKlmWJJGZpCXJu/if/PS7D2jJ&#10;i9o/Kvbn+knba+OlPZe0KOgxO/8AHRhdCVGb2+jUG2t1xRkKGaD+GVSpqkY1UlkaTPbj73e97Y1v&#10;tvuLY/X2GB9VCqpcKPWSPtimHCpXwnpViZGwYL97P7t/lXfUvN89ld2/dG7mrfQXTPJZSHiVinOu&#10;4tickB/qIyaKBCncNjXo75IdIfJHbQ3V0r2Nt3fWOjSJshSY6panz+CkmBMdPuLbWQjpM/gKhyDp&#10;Wrp4vIBqQstic4uUeeuUuerD948qb5BeQADUqmkkdfKWJqSRn01qK8RUZ65R+43tN7i+0u7nZfcH&#10;lO6227JOhnXVDMBxaC4QtDMo8zG7aeDUOOhu9i3qOuve/de697917r3v3Xuve/de6T269pbX31t3&#10;K7R3rt3Cbt2tnab7PM7d3HjKPM4XKUvkSYQV+NyENRSVUaTRI6h0Ol0VhZgCF+2bpuWy39rumz38&#10;1ruULao5YnaORGpSqupDA0JBocgkHB6L922na992672je9ugu9qnXTJDMiyRutQaMjgqwqARUYIB&#10;GQOtbf5x/wAkeoxceY7O+G5qa+gggkyGV6LzFfLV5anKTSSVMnW+48jO0+UgjpHVlxOSketJhk8F&#10;XUySw0idB/Zn74yXLWnLnu0FSdmCpuMahUNQABdxKKIS1azxAR9y64o1V5TzW98/uQSWq3nNHsyW&#10;eBVLybXI5aQUJJNnM5q4C0IgmJk7W8OaRnSEE3+IH8zz5EfCfNt0927hM/vXrXb2WfDZfrvesVbi&#10;N+9bTUMv2OTodsVWUiir8U1HNTkS4iuR6VZkfxrTyySyNLXut93DkL3hsxzZyreQWfMM8XiJdW5V&#10;7a7DDUjTKhKvqBxPGQ5UjUZFVVENez33ofcX2SvjybzhY3F7y1bzGOS0uQ0d1ZlTodYGkAZNJHdb&#10;ygoGDaRGzOx2tvj18memflHsmLffTe7qbcWNXwxZXFzxPjtx7crZYhJ/D8/hKgiqoZ1OpFkXyU0z&#10;Rv4ZZApI5jc+e3XN3ttvDbJzbtTW9xko4OqKVQaaopB2sOBph1BGtVqOusHt37ncl+6WyJv3Jm7r&#10;c2uBIhGiaFiK6JYj3KeIBFUYg6HYAnoe/YI6H3Xvfuvde9+691737r3Xvfuvde9+691737r3Xvfu&#10;vde9+691737r3Xvfuvde9+691737r3Xvfuvde9+691737r3Xvfuvde9+691737r3Xvfuvde9+691&#10;737r3Xvfuvdf/9Hf49+691737r3Xvfuvde9+691737r3Xvfuvde9+691737r3Xvfuvde9+691737&#10;r3Xvfuvde9+691737r3Xvfuvde9+691737r3Xvfuvde9+691737r3XvfuvdAn378iOovjL1/keye&#10;4t3UO2MBRq8VBSllqc/ubKaQYMFtbCRsK3N5ipZh6Ix44I9U07w08ckqDHkfkLmr3F3235e5T2t7&#10;m+fLNwihTzkmkPbHGPU5Y0RA7sqkEc/+4vKHtjy/c8y85bulrt6YReMsz+UUEQ7pZG9BhRV5GSNW&#10;ddSj5k/zI+//AJ07qXqTqzC7l2v1dmc1QYva/Vuz0rspvLf9atVEMZJux8PG9XnchW5LRLBjKdPs&#10;6Z0hAWaeI1MnUb2k+75yN7LbYeaeZry3ueZYYWea8nKpb2q0OsQCQ6Y1VKq0znxHBckojeGvI/3m&#10;+8p7g++27DlHlSyubXlaadUgsbcM9xdtqGgzmMapXZ6MsKDw0IQAO6mVrHvgb/JWxO2The1vmFS0&#10;Wf3DDPFksF0hS1MdZtzFNEqyUlR2Lk6OVoNxVq1J1nE0ztjlEaCplq0llpY8f/e37391uQvOWPai&#10;R4LAqUk3FgVleuGFqjCsS0x47gSmp8NYiqyNkj7CfcotNrNlzZ7xRJcbirB4tsVg0MdMqbx1NJmr&#10;nwEJhGkCV5QzxLsNUFBQ4uho8ZjKOkx2Nx1JT0GPx9BTw0dDQUNHClPSUdHSU6RwUtJSwRqkcaKq&#10;IigAAAD3gbPPNczTXFxM0lxIxZmYlmZmNWZmNSWJJJJJJJqeuiMEEFrBDa2sKR20aBURQFVVUUVV&#10;UUCqoAAAAAAoMdS/bXTvXvfuvde9+691737r3XvfuvdFs+WfWXc3b3SW4tjdC9t1PSvYuVrsKKPe&#10;tNJUUjR4UZGGLceP/imNoqzPYaefCzTS01TjjT1i1kMKCeKN5HAE9yNg5p5m5Tvto5O5kbat8keP&#10;TOCVomoCVdaq0iExlirRaX1qo1qpY9S37Ic4cgci+4e1cx+5nI6cw8qQxy6rRgrVl8MmB/DkdYZQ&#10;JQiyRzh4jE8jGN3VF6qwr/5EnUOS653V/eLujtLevfmbo6/IU3aGXqaGkwL7raOWaknyG1aiLOZW&#10;txVbWFRXfcZeprZELNFPE1h7x4m+6ByzPse4/Xc1bhd85SqzC7cqI/GoSC0JEjsjNTxNUzORUq6n&#10;rM+2/vJuerTmvZf3V7f7Nt/tlbyIjbfErtMLaoDBLlTDGkiLXwdFrHEpoHjcdaqW4tv5raW4M7tX&#10;cmOqMPuLbOYye389iatVWrxeaw1bPjspjqpUZ1Wooq6mkicAkBlPJ987L6yuttvbvbr6Bor23leO&#10;RG4o6MVdT81YEH5jrtPtW6bfve17bvW03ST7VeW8c8Mq/DJFKgkjda07XRgwxwPWwL/IZ+TK4Heu&#10;/vivuTIiOg31DUdjdaxVE6Ig3bgcfHBvTB0cbuZJ6vNbVo4cgqIoWOLC1Dnl/eZ/3POfRZ7rvPt5&#10;fT0hvAbm1BP+jRqBPGo4kyQqsgAwBA58+uYH95Z7QncuXuWfejabWtztrLY35UEn6aZybSZiBQLF&#10;cu0BJNWa7iUYXraK99BuuNvVXf8AOL68xO+/gZ2jk66KA5TrbL7I7A23UVDtGlLk6bdGO2xkWDJF&#10;KzS1O1d0ZGCNLANNKlyByMffvP7Jbbx7O8wXEyj6iwlguYicUcSrE3kcmGWVQPNiKkcesyPuF81X&#10;3Lf3luTbO2dvo93gu7KdQKlo2t5LiPiRhbm3gdjxCq1ATjrS82ntTce+9z7f2Zs/DV24d1bpy+Pw&#10;O3sHjYvPX5XL5Spjo6ChpY7qDLUVEqrdiFW92IAJHK/bduvt33Cy2rbLV59xuJVjjjUVZ3chVUD1&#10;JP2euOvoE3ve9p5b2fc+YN+v47XZbKB5p5pDRI4o1LO7H0VQTipPAAmg6+gt8aOn4+gegOoemxU0&#10;9dU9e7EwO38tkKOPxUeS3BDRpPuTJ0kZjjeOlyOfqKmeMODIEkGss12PaTkLlkcmcmcs8r+IryWV&#10;nHG7LhWkC1lZRQYaQswrmhySanr5efd3ntvc73P565+MLxw7puU00SMatHAWK28bGpBaOFY0Yjtq&#10;p0gLQAcfYu6jnr3v3XuiGfzOOsT2v8GfkHgoKcz5Hb+z17ExbRxrJUQ1HW+Tod61n2qte81ZhsLV&#10;UpCgu0c7BRqI9w77/bB/WP2i51s0Ss8Nr9SnmQbVlnanzZEdPWjEDPWS33PucP6lfeO9rtykl02l&#10;1f8A0MlTRSt/G9our5LLLHJnAZATgHrRL98guvpK62/P5FHZw3d8RM919U1Iev6l7Q3BjaSk8jO0&#10;G2d40tFu7G1BVv8ANCq3HX5hQoGn9ote7EDpn90Lf/3l7aXmyyPWbbdwkUD0inCzKflWVp8fKvme&#10;uE/95Hyedj989s5ohipbb5s0MjNSlbi1Z7aRfnpgS1NTnupwArdX7ys6579e9+690XT5fYCh3T8U&#10;vkpgMi8MVLkeie1ozUzxiWKhqItj5uoosi0Zmpw5xtbDHOoLoC0YuQOfYH9zbKHcPbnnuznIEb7P&#10;eZOQpEEhVqVHwsA3EcOPUrexO53Oze9ftJudorNNFzJtp0g0LqbuFXjrRqeIhZDg4bgeqFv+E9+b&#10;yce6vk7txRO+Hq9v9Y5uUks1NTZPHZLeVBThVKMkU9dS5SS5DKXWnFw2gFMOvuV3dwu48/2IqbVo&#10;LWQ+gdWnUfYWDnzFQvnQU6Xf3o23WbbJ7PbsdIv0utwhH8TRvHau3nUhGjXyNC5oRqOrZ095+9ce&#10;+ve/de6KN8+aumovhT8pZquZIIn6O7DpFeQ6Vapr9u1tDRwg/wCrqaypjjUflmA9xp7ySRxe1PuE&#10;0jAKdouRn1aNlUfmxAHzPU5fdlgluPvCezMcMZZxzHYsQP4UnR3P2Kqlj8geiLfyJcrQ13wvz1BT&#10;TB6vCd471o8jCeHhlqtt7HydOwUnU0MtLWrpe2ksrqOVNoi+6Bcwze1l5CjVki3edWHoTFbuPyIY&#10;Z9ajyPWSH95LZXNt94DbLmWOkFxy5aMh8iFuLyNvzDIajiAVPAjq6L3lR1z9697917rUz/nAfy7h&#10;0vuHJ/KLp3ECHqTeOYhPY22MdTQxUfWu8c1VJTw5XHU1LFElHsrd2SnVVQgpQZWbwqwhqaWGLm/9&#10;5r2R/qre3HuDyxbU5aupR9TEoAW1nc0DqABpgmYgAcI5m0ghZI0Xt19xL71J9wNrs/Zvn2+1c8WF&#10;ufobh2Ja/tYlLGORmJLXdtGCSa1mt18QgvDNI9EnvEDrpN1vV/yuP+yBfjZ/4aOZ/wDe13R769fd&#10;7/6c1yJ/zzP/ANX5evm7++X/AOJN+7f/AD3Rf9olv0fz3MvWMfVHX8+Xret3N8Wth9hY+kkqW6x7&#10;VoDmZkRSuP23vTD5DBz1kr+NnSN9zQYmnA1KpacXuQtsSfvh7FLf+3uz73DGWO37ius/wxTo0ZY/&#10;83RCvGlWHy66Mf3afNtvs/vLzLytdThBvGyv4QJ+Oe0lSYIBWhIt2uX4EgIaUFetR33zW67kdb03&#10;8rGnp6b4BfG6Omghp422tuGoaOCJIkaoq9+7sqqqdljVVM1TVTPJI36nkdmJJJPvrv8Ad5RI/Znk&#10;VY0Cr9PKcCmTcTEn7SSST5kknPXzfffPllm+877tPLIzMLyBakknStlbKoz5KoCqOAUADA6sB9zR&#10;1jB0Sz5b/Avon5o/3Wm7fbe9Jktl0Gbx228rs3cyYapx0O4JKCWvkFFkcbm8JUVBmxsLK8tI59AD&#10;alAURV7lezvJ/up+735mN2s9qkixPBLoKiQqWOllkjJqqkEoeFDUY6yC9jvvL+5P3fv3zHyKNue0&#10;3CWF547q3MqyGEOEGuOSGZVpIwIWQcaihqetU3+ZF8K9ufBbt7Y+2+v+wM9unC7v2r/fDEvn46Sk&#10;3dtqrx2bqcaUqshhaegoK2KWalWalqYYaWQOsiNGPGsknOr319qrH2h5m2mw2Xepri1ubbx08Sgm&#10;iKyFcsgVWBIDI6qhrUFe0M3ar7pn3g91+8hyLzFu3M/K9tZbhYXv0sohLNbXCvEslVSVndCAxWSN&#10;nkUgqwc6iqAV1582fmPsCqpaXYnyK7ljaWop4qLCVW8c3uvGSVTsIYIaXbm45s3inmndwmhacmU6&#10;QQbKAENk91/dDZpI49n533QEsAsZnkmUngAIpTIlTwoFzgZoOpJ5q+7z7C8zwzTcye1WwMAjF5lt&#10;YbaQKMktPAIpAAATUv25IpU9XufH35B/zocV2P1DtvuPpup3NsLe2+NoYTdW7N1dT4qOr2ttDOZ+&#10;ipc/uHKP1jktqRbfn2/g6maYNkadFQwjyxu2oNl/yXzr96i233lmx5o5Xa42e7u4Y5pprNAYoZJF&#10;Ekj/AErQiMxxkt+qoppGoE1B5s+6Htd/d/XvKfPW7chc+pZ8zbdt11NbW1tuUhW4uoYXaGCMbgly&#10;ZxPMqpSBySHOhlFCNh73m11yw697917r3v3Xuve/de697917oBfk93zt34zdEdj917k8M1PsvAT1&#10;OJxcsviOf3RXOmO2tt6IqRKDmM9VwQu6AmGFnlI0xsQDuf8AnGx5B5P33mu/oUtYSUQmniSt2wxj&#10;z75Cqkj4VJbgD1Jns77abr7v+5PKft7tOpZdwugssgFfBt0BkuJz5fpQq7gGmpwqDLDr5/W996bl&#10;7G3juffu8spUZvdW8c7k9ybgytUxaauy2Xq5a2tnNyRGhmmIRFskaAKoCgD3xh3bdb/fN03Ded0u&#10;Gl3G6meWRzxZ3Ysx+WTgcAKAYHX098u8v7RypsOz8s7BZJb7LYW0cEEa8EiiUIg+ZoMk5Y1JqST1&#10;aV/KO+D22/lj23ufd/bOAnzXSnU+Mp3ymKeqyOMo9376z3lj25tyasx8tDVz4zFUNNVZKvWmqUdJ&#10;IqKGZWgq2Vshfu1+0lj7j8y7hufMlmZeVNtjGtKsqzXElRFEWUqxVFDyyaWBBESuCkpBw0+/H94v&#10;dvZHkfZ9i5I3Nbf3C3uZhHIFjka1s4aGecK4dRJI7RwQmSMgq1w8ZEkAI2BdhfyqvjV1F8kdk/Iv&#10;qCTenXku0zmJazrTG7jr8hsfNVWRw9fjqeoE2TnqN00ENNW14q5aM5CfHTPTQxrTxQrIkmaGzfd2&#10;5D5a562nnjllruya21lrVZWa3csjKDVyZlAZtZTxGjYqqhFUENy/5m++n7uc9e0vMXtTz2m37ol9&#10;4QW/kgRLyJY5UdlpGFtnLInhLL4CToHkcyu5VkGD5ifOPq34U03V2Q7QwW9MvjOzNzZTBLWbRxMW&#10;QTb1BhsbFVZHM5F6ypoaOUw1eRo0SiWdauop3qJoElNK8TCb3P8Advl72pTl6bmCzu5be/uHj1Qo&#10;G8NUUFnbUVU0LIAmoOyl2QN4ZUgT2G+7nzl94SXnK15N3Lb4LzaLOObRcylDO8shVIkCq7iqpKTK&#10;UMSOIo5GQTK6jb0r8gul/kTtdd4dLdi7b3/hAIRWnD1ZTLYWaoVnho9x7ero6TP7ar5EQssFfTU8&#10;zJ6gpUgkWcqc6cq877eNz5V3yC9tMatDd6E8FljYCSJjxCyIpIzSnUd+4Ptf7ge1W8nYfcHlS72v&#10;cc6PFWscoXBaCdC0NwgJoXhkdQcE1x0MfsUdALr3v3Xuve/de697917r3v3XuiMfMT+Xz0F8ycHO&#10;28sMm0eyqenlGC7a2pj8bBuymnWiFLQUm5GkgUbx25SvDCTRVUiypEjJS1FI0jyGaPaf32549pL1&#10;BtF2brl5mHiWMzOYCNVWaKh/QlILfqICCSDLHKFC9QV7x/d75A95rFzvVkLTmVVPhX8CILhTp0os&#10;1R/jEKkL+lIQQoKxSQli3Wq32x0V8x/5WncGP3ZjMrlNv05qxDs7tzZwlrdh7zpS33gw+Thq4JKS&#10;OtZaRhWYTKw6pFichKikZZpemHLHOvtL95XlSfa7m2ink0VnsZ6Lc27fD4iFSGK936dxC1ASKmOU&#10;FF5Uc28h+8v3V+cbfd7W7lt4tdLfcLerWtyvxeG4YFQ3afEtp1yFNBJCQ7bB3wO/mz9XfJ8Yrrnt&#10;T+F9V93zy02PoKSoqhBs3f8AV1CqlONr5CslLY3O1NVeEYypctNI0QppZpJvt4sEve37r3Mvtv8A&#10;Vb/yz4m58mqCzMBW4tlGT4yqO+ML3eMgooDeIqqniN0L9hPvbcre6ItOXOavC2rnliqKpalvdscD&#10;wHY9krN2+C5qxKeG7s/hpb77xU6zB697917r3v3Xuve/de697917r3v3Xuve/de697917r3v3Xuv&#10;e/de697917r3v3Xuve/de697917r3v3Xuve/de697917r3v3Xuve/de697917r3v3Xuve/de6//S&#10;3+Pfuvde9+691737r3Xvfuvde9+691737r3Xvfuvde9+691737r3Xvfuvde9+691737r3Xvfuvde&#10;9+691737r3Xvfuvde9+691737r3Xvfuvde9+691Wn86v5mHT/wAOsVktsY+ei7E72empTiut6Cpm&#10;FJhDkI3lp8pvnMU0clPhqWnplWf7BX/idRHLARHFBUJVLkP7Lfd25r92bq33GdHsOSgza7tgNUmk&#10;0KW0ZIMhJqvikeChVxqZ0MZxn99/vNcnezdpc7ZbyJuPPhVfDs0J0x6wSHupFBEahaN4QPjOGjIV&#10;I5BKNaHa+yPmN/Ng75rs5V1ORz5jqooMxuvJpk6XqrqHAVk89TS4bHqPuqTD0qxpLJTY+nMldXuk&#10;kpEshll99Edy3n2m+7ByRBZRRxwVUmOFNDXt9KoAMjfCzmukPK1I4wVUaV0r1zM2vY/eX72fP1xf&#10;SySTgOBJO+tbHb4mJKxp8SxrQMUhSsspDMdTam62mfhj/L16K+GOEWo2pj23d2jkqGng3L2puWnp&#10;pc9OwpVjrcdtimRDBtHbk9S8r/bQF6mZXVaqpqfFEU5p+7vvxzr7u3hj3ScWvLcbkw2UJIjGaq0x&#10;4zygUGtqIpBMUcepq9UfZb7vHInstYiTabc3nNMqATX0wUyntoyQKBS3hLFjoSrsCBLJLoTSfH3C&#10;fU9de9+691737r3XvfuvdYKqqpqKmqK2tqIKSjpIJaqrq6qWOnpqWmp42lnqKieVkihghiQs7sQq&#10;qCSQB7pJJHFG8srhYlBJJIAAAqSScAAZJOAOnIYZriaK3t4mknkYKqqCzMzGgVQKkkkgAAVJwOqP&#10;fmF/Oz6k6frptl/G/H4fvXedJWrBmN2y11TF1TiI4JrVMGLy+MdKvfVbMkZVJcfJFjFWRZUq5yrQ&#10;HEr3O+9fy3yzM21ciwRbvuivR5ixFmgByEdDquGPAGMiIVDCV6FOui/sP/d5c8c928fMHuzdXHLe&#10;wSR1itgincpSR2mSKQFbNATUrMrXBKlGgiBEnVrXx0792J8muntmdy9eVYlwm68cktXjJZopcntj&#10;P04WLO7VzaR2EOWwWQDQubBJ0CTxFoZYnbIvkfnLZ+fuWNr5p2SWtpcpVkJBeKQYkhkpweNqg+TC&#10;jrVGUnCj3W9suZPaDnzf+QeaYNO42UpCyAER3ELZhuYSeMUyUYZqh1RvSRHUDf7FvUd9e9+691qA&#10;/wA7v40nqj5I47uvb+O8GzO/cZLk8jJAjCnoezdtrTUO6oHWOHw0y57FzUGSRnkMlVWTVzBQsRJ5&#10;l/ey5D/q5z1BzXZQU2veYy7U4LdRUWYYFB4iGOUEmru0xpReu7P93d7ujnb2luvb3dLvVzByxMI4&#10;wT3Pt8+p7Ygk1bwZBNbkBdMcS2wJq4HVT/TvaW5uku09gdt7OnMG4+vt04nc+NXyvFDWHHVSSVeK&#10;rGjuzY3M0JlpKpORJTzupBBI9448scw3/KfMOzcybW9L6yuElXNA2k1KNT8LrVHHmrEefWbXPnJm&#10;0e4fJnM/I+/R6tp3Sylt5MAlPEUhZErjxIn0yxn8LopGR19BvrrtDZ/Z3V20O39u5OBdk7y2di97&#10;0GSrpoqSOiw2SxkeUkOVkldYqCfFxOyVayMv28sTq9ipt2n2PmHbN/5e2zmexuB+6bq1SdWYgBUZ&#10;A51k4UoKhwfhIINKHr5dua+Td+5P5y33kTdbNjzDYX8lo8aAsXljkMY8MAVcSGhiKg61ZStajrXf&#10;/mnfPXbPyRpqX4bfGfce291YHLZvHZLtntGfcuDwPXM0e3MlDkcTt+i3vn8hjdrNtugzVJT5CuzL&#10;1KY9paelipp5dco94SfeH94rDnqOP2v5CvoLizklVry7MscdsREwZI1nkZYfCWQLJJOWEZKxrG7V&#10;brqh9zD7tG8e0003v57vbTd2W5QW7x7btwt5pr4GeMxyTvaQpJceO8TPBDaiMzhXmeaNNKHoav5Y&#10;Xxx+D3QGbwW5sr8lPj/3N8q87FNj8HFgOx9r5DG7O/ilMKeqwXWeIq6+HJZzctZT+WKoyop0rZKW&#10;R6enhp4HqTVCv7v/ACN7ScmXdnf3PPey7p7izArGI7mJkg1ihjtUZg0krCoabSHKEoiohk8SPfvi&#10;e6/3i/c7bty2iy9pOZ9g9lbYh5jNY3CSXXhtqWbcJVQxw26tpZLbWYlkVZZZJZFhEN/PvMvrmP17&#10;37r3XvfuvdNWdwuN3JhMzt3M0y1mIz+KyGFytI/6KrG5Wkmoa6mf6+melnZT/gfae8tIL+0urG6T&#10;VbTRtG49VdSrD8wSOlu27hd7RuNhuthKY761nSWNhxWSNg6MPsZQevnU9p9fZrqbsvf/AFhuJWXO&#10;dfbx3Hs7KM0LU6z1e3ctV4qSrhiZ5LU1b9r5oiHdWidWVmUhjxA5h2W65b37eeX74f43ZXUsD4pU&#10;xOUJAzhqahkggggkZ6+q7kzmjb+d+UeWOcdqIO3bpYQXUedVFniWQKTQdyatLCgIYEEAggWr/wAl&#10;P5N4Ho75I5rrbeWSp8PtT5AYnD7ZpspWTx01DR9gbdrK6p2MldNL6Uhy65rIY2LkXrK6AEhSxGRX&#10;3U+frPlHnq72LdJ1i23eo0iDsaKtzGzG31E+T65Ih/TkTyr1hX/eEez+5+43tNt/NuwWjT73yvPL&#10;cNGoLO1lOqLeFAMkxeFBO3/CoZCM0HW4p76e9cGOve/de6qX/m+/LLafRPxj3f1RS5enqO1++dv1&#10;2ycJtqlnhfIY7Y+bWfG703dmKfVrpMFLhkqcXTObSVNfVARK6U9U8ON33mfcfbeUOQNz5cjuVbmP&#10;eIWgjiBGpbeSqzzOPwxlNcSni8j9oISQpm99xT2R3v3J94Ni52msXXknlq6S7muGUhJLyGklpbRN&#10;waYSmO4kAxHDGS5VpYVkCz+Rp8dMt1b8dt19zboxk2MzffudxtZt+nq454qo9b7LiyNFtvJvT1Uc&#10;UlINwZvMZWphKqUq8d9nUq7xyR6Q990bke55e5I3HmncLcx3e8zK0YIIP0sAZYmoaFfEkeZhQUeP&#10;wnBIZaDT+8b91rHnL3U2TkDZrxZtu5YtpFnZSCv192Y3njDKSG8CGK3japrFP48RVWR63d+8suud&#10;vQN96fIDqP417IXsbuvdv9y9mPmqDby5n+A7m3HfMZSKrmoaP+HbTwueyo88VDKfJ4PEuizMCRcL&#10;83c6ctch7SN85r3L6XazKsevw5Ze9wxVdMKSPkKc6aCmSMdD7249sOefdzmI8qe3ux/vDfxbvP4X&#10;jW8H6UZUO2u5lhjwXXt16jXANDTWk/md/wA13aXyO2HVfHz480meXrzLZDG1nYG/8/QHCz7wp8PW&#10;xZXGbd23hKhnylHt4ZSmpqqpqq1KSsnmphAIEgDvUYGe/wD94zbeednk5K5Jjm/ckjq1zcSL4ZmC&#10;MHSKKM96x6wru7hHZlCBAlS/XT7nv3J989p+ZYfdH3TntjzVBFIllZQv4q2rSoY5J55lpG8/htJH&#10;HHEZYkSQyGVpCqxE1/l1fzBM/wDBze+4UyeCrN69R9g/wwb32tQ1UVPmcfX4j7uPG7q2nJWutAmX&#10;paevliqKaRoYcjD40kljaGCWKLvZD3pvPaTdr0T2bXfLV7o8eFSA6sldM0Jbt1gMQynSsq0DMpVG&#10;WffvV/de2z7xnLu1tablHt/PO1+J9JcupaJ0l0mS2uQg1mJmRWSRQ7QPqZEYSSI+2J8U/nR0L8yW&#10;3bD0zXbpmrNj0W363ctDufbc2CnoE3K+Vjx0SS/cVlHWTCTDTrJ4ZZFUgWYgg++jvt17u8ne6J3J&#10;OVpbgy2iRtKssRjK+LrCitWVjVGrpJA9TXriV71fdw9y/YNdjk5/t7JYNxknS3e3nEwc24jLkjSr&#10;qKSoV1KCanAI6OL7k/qBemLdG2Nvb125ndobsw9BuDbG58TX4LcGDylOlVjsth8pTSUeQx9bTyAr&#10;LT1VNMyMP6Hix9o9w2+y3WxvNs3K1Sfb7iNo5I3FVdHBVlYeYIJB6Mtm3jdOXt223fdkv5bXeLOd&#10;JoJo2KyRSxsGR0YcGVgCOtIP+Yv8F9xfC3uCopcZBXZTpPfNTWZPqrdUxkqZIKZSstdsncNT41WP&#10;cu2WlCB7la+iMVSpV2ngp+THvh7RX3tXzO8dujycqXbM9pMckDi0Ehp/axVpXhJHpkFCXRPon+6n&#10;94/avvA8iRTXkkcPuHtqLHuNsKKC2Ql3Atam3uKVpxhl1wmqiOSXZ7/lH19Xkf5eXx2qK2XzTR0f&#10;ZNAj6I47UmK7j7DxlBFpiRFPgoaONNRGptOpiWJJ6Afdrmkn9k+SHlarBbpfIYS9uUUY9FUD1NKm&#10;pz1x3+/HbQ2n3pvdWK3TTGZLByKk90m12MjnJPF2Y04CtAAAB1Y97nPrE7oMO6eptq97dUb/AOoN&#10;6wefbXYG2sjt6vdY0knoJKmPXjszQrJ6Bk8FlIoa2lY8JU06N+PYf5q5b27m/lzeeWd1SthewNG2&#10;KlSR2utfxxuFkQ+TKD0Mfb7nfevbbnbljnvl6XTu+13aToKkBwppJE9M+HNGXikA4xuw8+tAz5Ad&#10;Fb9+Nvbe8unuxsc9DuHaWUnpoqxYpEx24sLJI7YXdODlkF6nCbgx+iogY2kQMYpVSaOSNONPOfKG&#10;8ci8y7pyxvkBS9tpCA1DplSv6c0Z845FoyniK6WAYMo+nD2w9yOWfdrkfYOfOU7sSbVfQhitQZIJ&#10;QB4tvMB8M0D1RxwNA6Fo2Rm2pv5IHe+G7D+Jq9PyVq/3v6J3HmsZV4+afyVlRtHemayu7tuZlA7F&#10;zSDI5HIY9VFxCKFQbKyA9EPul84Wu9+3A5YaX/dns87qVJqxhnd5on/0uppI/wCj4Y4Ajri7/eKe&#10;21/yt73HntLc/uLmS0ikVwKKtzaRR208RpjV4aQTk/iMxOSG6uc95TdYAde9+691pYfzmu1sX2f8&#10;493Y/D1cVfQ9TbQ2r1S1ZA0b075TENlN0bhpI3jdmMuH3Fu+roZw4VkqaaRbWUE8qvvS8x2/MHu3&#10;ucFrKHh222hs9QpTWmuWRRTzSWZ42rQhlYcACfoL+4FyVecnfdz2K6v4Giud7vrnctLVDCOXw7eB&#10;iCOEsFrFMlKgxyIa1JALF8Bdhjsr5n/GrajwCppn7a2tuHIUzBmSpxWyav8Avrl6eUKjkwz4vb0y&#10;v9PSTyv6gAPZvZ/397p8h7cU1RncoZGHqkDeO4PyKRsD8vMceph+81zL/VH7v/u5vayaJRsdzAje&#10;ayXa/SRMMjIknUj5gYPA79nvsp18yfXvfuvde9+691737r3Xvfuvde9+691qpfzz/ljFvjsjbnxY&#10;2fkzPt3qmaHdHZLUzP8AbV/Y2XxoOFwzyAeGqG0NsZEu7RsyrV5SWGQCalIXnX97r3HXd99sfbzb&#10;LitjtxEt1Tg1y69ieh8GJqmhIDysjUaMgdp/7uH2SflzlLdveffrPTuu9qbew1U1JYxSfqygcV+q&#10;uIwAGAJit0kWscwJoVxGJyeeyuMweFoanKZjNZCixOJxtFE09ZkcnkamOjoKGkgQF5qmrqpkjjQC&#10;7OwA94d21tPeXFvaWsLSXUrqiKoqzMxCqoHmSSAB5k9dL769tNssrzcdwuUhsLeJ5JJHOlEjjUs7&#10;sTgKqgsxPAAnrfd+DXxgxnxG+N2xeo4BTVG5lim3T2PmKZIlGb7B3EkE2dqDLEAlVTYeCCnxNHKQ&#10;HfH46nL+vUT2N9o/b+39teRdo5aTS1/QzXLin6lzLQyGo4hAFhQ8THElc16+Zz7xvvFee+Xu1zHz&#10;zJrXZyRbWETE/o2UBYQrQ5VpWL3Mq5AnnlC9tB0br3JfUGdJLfmB2PubZ248N2TiNt5zYlViaxt1&#10;Y3d9Hj6/bUuGpoWqa2XMU+VjkoPsqWGEyu8o0xhNdxpuC3eLPaL/AGu+td+toJtnaNvGWZVaIoBV&#10;i4eq6QBUk8KV8ujzlrc+Yto37adw5Svru25lSdPppLV3S4ErEKgiaMh9bE6QFy1dNDWnXz8a7syb&#10;rDvHeW/PjNufeHWuCot87tl6wyOGzuYxu4sdsKfcNZLtnFZLIGoTIV8bYBaaKrhqzItVpKzq92B4&#10;uy7+2wc27pvHIW4XVhZpdzG0ZJHWVbcyMYkZq6m/T0hw9Q+Q4NT19QNvyhHzj7c7By17vbPYbvuU&#10;m22w3COWGKSCS8ECC4kjTSUQ+MZGiaPSY6gxlaA9XjfFP+e9ncUMXtD5cbNO5KNRT0Y7d66oqSh3&#10;AgtDD97u/YbS0mFypeR3mqarDy48wwxhYcbUSG5y39uvvgXluLfbPcra/HiFF+stlCyeQ1TW9VR8&#10;1LPCY9KiiwO3XOf3q/u2NtvTeb77Hb/9JcHU37svnZ4DxOi1vKNLHQAKkd0s+pjV7uJBjYa6b746&#10;d+Qe1Y969L9iba7C283gWqqMFW6q/D1FTF54aDceCq0pc9tjKvB6/tMjTUtUEIYxgEH3mxyvzhyx&#10;zrty7ryrvcF7ZYqY27kJFQssbUkiemdEqI9M0p1yy5+9teffa7en5e9wOVbva91zpWZOyVVNC8Ey&#10;lobiMHHiwSSR1xqqOhb9iXoD9e9+691737r3XvfuvdJTfOxdm9mbTzmxOwNtYfeGzty0ZoM5t3PU&#10;UOQxeRpvJHPGJqeZWCz0tTCk0EqaZaeeNJY2SRFYGezb1u3Lu6WW97FuMtpu1u+qOWJiroaEGhHk&#10;QSrKaqykqwKkglO+bFs3M2032w8wbZDebNcpolhlUOjrUEVB81YBlYUZGCspDAEasvz8/k6bu6a/&#10;jncXxahze+es6Wd8tmOuVabJb+69pDeaarwUkY+83ltbGTDgqGy1FTsjTLVJFUVi9LPY372W182/&#10;R8p+5bw2XMTLoju8JbXTcAsgPbBM49aQSMCFMbNHCeV33gPubbvyZ9dzl7VpPfcsqxkks8vdWi8S&#10;0RHdcQIfSs8aEFxKqSTBQ/y/P5x2f66/hHUPyvyOS3TseOemx+A7TkSav3Xs+lcpT/a7oVddXufb&#10;9A4Egks+SpoTIqGoVKelVB76/dMsd/8AquavbC3jtt5KlpbIUWGc8aw/hhlbhTETtpJ8MmSQmH3f&#10;Pvlbhy59Jyf7s3Ml1sYZUiviC09uuBpn4tNEhzqzMi6gviBY4htE7b3Lt/eGCxm59q5rGbh29mqV&#10;K3E5rD1kFfjchSuWUTUtXTPJFKodSrAG6upVgGBA5t7ht99tN7c7dudpJBfwtpeORSrqfQqaEeo9&#10;QQRg9dSdt3Lb94sbXc9qvYrjbp01RyRsHR1PmrAkH0PoQQcjp79o+l3Xvfuvde9+691737r3Xvfu&#10;vde9+691737r3Xvfuvde9+691737r3Xvfuvde9+691737r3Xvfuvde9+691737r3Xvfuvde9+691&#10;737r3Xvfuvdf/9Pf49+691737r3Xvfuvde9+691737r3Xvfuvde9+691737r3Xvfuvde9+691737&#10;r3Xvfuvde9+691737r3Xvfuvde9+691737r3Xvfuvde9+691QH/Mh/m84zrBsv0d8WctQZ/sIfcY&#10;/e3a1K8Vdgdj2DQzYPZzr5KbObtZriorrmjxqDRF5qpy9FnJ9337qtzzILXnP3LtZINhw1vZGqy3&#10;PmJJ+Bjg/hj+OY5bRGAJuf33k/vf2vKxu+Rvau7juOYspc3y0aK18jFb8RLcfxy5jhGE1ysTBWX8&#10;GP5aHb3zf3C3cncOW3LtHpvJZ2qr81vfKGSXe/Z9ala7ZqDZhy0VQJY5KwSQT5qojlo4KgSJGlTN&#10;DNCmRfvR94nlT2asBylyna291zbHAqx26UFvZrpHhm40EUIWjLbqVkZdJYxo6ucYvYr7svOHvjuJ&#10;5z5yu7mz5NlnZ5Ll6m5vm1HxBbeIDUFqq9y4aNX1BVldHRduzqvqbrnpHZGG646q2jiNk7MwMIix&#10;+Fw8LqhkKIk1dkKyoknyGXy1Z4w1RWVcs1VUONUsjtz75Xcy80cwc47zd8wczbrLebvOatJIc08l&#10;VQAqItaLGiqiDCqBjrr5yryly3yRsdly3yps8NjstutEjjGK4qzsSXkkalXkkZpHOWYnPQieyHoR&#10;de9+691737r3XvfuvdE5+WXzp+P3w7wBrOzt0LW7xrqOSp231jtpoMnvjPnTJ9vMccJUiwOFlliZ&#10;TkMg9PSkoyxtLKBE0X+4/u9yX7YWfi7/ALhr3R1rFaxUe4k40OmtI0JH9pIVTBClm7TPXsj92/3Q&#10;9+dzEHJ+zmPYI5As+4XFY7OHhqGuhM0oBB8CAPJkFwiEuKRayT+Yp/OGxWSyu3JtvfHn4qLlazH4&#10;7E1uczdDhN2y0MzR1dPXV+LxMm5e1qnFzERTSvS4/bqVcDLHFHVwzKuJsre9/wB523nuLFoNk9uv&#10;EZVRpJFjmKmhDMiGW8KHDEpHbB1IVVkVgOiUC/dV+4deWlluqXXNPvSYFeSRIYXmtg4qrIkkot9t&#10;WQVZFEk18Y3Bd3gkQkDe3P5FHym2NgajPdd7s687heigeap2ziqnI7T3ZU6bMRh6XcMA2/kNEYYs&#10;smTppmICxRyM1gEuZfuhe4e0Wb3myblY7oUFTEhaGY/6QSDw2xXBlVjgKrE9SNyN/eR+zHMe5xbZ&#10;zVsm67CsjALcSLHc2y1/360DeOlTQArbugyXdAK9B7/LU+Xu6/gj8hsv1F3bS53aHWG+c3S7c7O2&#10;7uqmyGLq+st4QD7bEb5lw1fEk2ONMJUpsvZI2nxjpO3lajpk9knsP7mbj7Qc7XPLXNkc1ty/dyiK&#10;6imDIbWYYS4KMKrSoWbALREOdRijHQp+9z7FbJ95P2sseefbya2v+cdtt2n2+e2ZJF3C1PdLZiVC&#10;RJqoZLWpYJcBoxoE8zdbl8M0NTDFUU8sVRT1EUc0E8MiSwzQyoHililQskkUiMCrAkEG499SEdZF&#10;V0YMjCoIyCDwIPmD1wHkjkikeKVCsqkgggggg0IIOQQcEHIPWX3bqnRE/wCY/wDGr/Zo/id2LsjF&#10;481++tsUp7G60jijjkq5957SpKypgw1H5HijFRuvDT1mIQu6Ro9crsbJ7iD305D/ANcH243zabeH&#10;Xu9uv1NqAKsZ4QxCLWmZkLwipABkBPDrJL7pvu5/rNe9vKnMN5deFy3eP9DfkkhRa3LIplegJ020&#10;oiuTQFiISoHd1oie+P8A19J3Vtn8uzpHdHz0ar+M3YXyc3zsbprp7EpvXFdMYCRp/wC9eMzW66us&#10;3LV4amqauPbuPmwe5MrBUPXV9Dl3p58mohgAkkZckvZHlPcPeIycg71z/d2nK+1x+OljGa+MrzFp&#10;SgJESmOV1YySRzFWlGlKMxGD33qvcTZvu0CD3f5X9n9t3Hn7fpzaSbrMKfTSRWyrbrKyqZ3E0Ebo&#10;IYZrYOluTJISqA3O77/kZfD3PbInwOx63sbYG8oqF48ZvyTcsu7C+SWKRaer3HtjJikxOUoTMytP&#10;T0DYmSRV0xzQ3J95Tbx90X2xvNpez2ma+st0CUS4Mpm7qYMsT6Uda5ZYzCTSgdePWAHLf94778bZ&#10;zFHuXMVttO57A0gMlmLcW1I6jUsFxHqljelQjzC5VSatHJw61cfkr8cOyvip21n+n+0sfBTZzErF&#10;kMXlcfI0+E3XtqtlqI8RunAVTpHJPismKWRQJESannilgmSOaKRF588+cjb97dcyXnLPMMIW7joy&#10;OprHNExISWM4JR6HiAysGRgGVgOyntH7sco+9PI+2c98m3TPts5KSRuNM1tcIFMtvMoJAkj1KaqS&#10;joySRs0bqxtW/lw/zbt29NZXA9M/JjcGX3p07XVNPi8F2DmauszG6+q1mPhpVr6uf7nI7k2HSuyo&#10;0Ds9ViqYXpTJDElGcifYz7ye5crXFnytz7ey3XLDsEjuXZnmtK4GpjVpbcYBUkvEv9nVVEXWFn3s&#10;PuO7Hz9Zblz/AO0O1wbfz5GjSTWUSrFbbjTLaFGmOC8YVIcAR3En9tpkdpxtgNmaWbBHcGHB3JRS&#10;4k5nFLgKigrDnqWSj+9oRhaqWspsZVHKRFftpGqI4H8ikyKh1Do2bqN7M3tr+vEY9aeGVbxBp1L4&#10;ZLBDrFNJLBTUHUBnriYLCaPchtd+fpLhZ/Ck8ZXTwWDaH8VQrSL4Zr4ihGcUIClhTon/AMI/mxtD&#10;5tbM35uzbO0szsSp2Jvqo2hX7a3FX0ldmWoXxlDksRnqtaKCKnoP4oZqmA02qZoZqKQeRwVJjL2m&#10;919s92Nr3jcrDbZbOSzvDC0UrBn06FZJDpAC66suiraWRu4ih6nf7xH3ed9+7xv/AC1sm775b7lD&#10;uW2rdJcQIyRaxI8csK6yWfw6RuJKKHSVDpU1HR1vcrdY9da8H83X+WnvLtLcdb8pPj5t6q3Ruupx&#10;1DS9q9bYKjeq3BuA4ikWioN67Tx9OHqM3mFxdPDSVuOgRqmoWCKWBJZTMGwk+8t7DbpzDfS+4XJV&#10;k1xuLIou7WNaySaBpWeFRmR9AVJI1BZgqsgZi9eqH3GPvc7BybtVv7Ne6O6JZ7Ikrttt/M4WCDxW&#10;1vaXLtRYYvEZ5YZ3IjQu6SsiCMjWBr6CuxddWYzJ0dVjsljqqooMhj6+nmpK6hrqSZ6ero6ykqEj&#10;npaqlnjZJI3VXR1IIBBHvn/NDLbyy29xEyToxVlYFWVlNCrA0IIIIIIqDg9diba5t7y3t7yzuElt&#10;JUV0dGDI6MAyujKSrKykFWBIIIINOra+gv50Xy36W21itmbjGz+6dvYangosdWdiUuYO9KXH0wVI&#10;aM7vw2WoJ8oEiBXzZKnr6o8XlKrp95Jcm/eo9yeVbC32u++l3WyiUKrXIfxwo4L4yOpfH4pVkfh3&#10;UFOsH/c3+799jvcHd73f9qN/y/ulwxd1sWi+kZ2yX+llicR1OdFu8MfGiVNehY3D/Of+dvedZLsT&#10;onrPam3c7l4Zkx8HWuxNz9ldjqrTtGXx0OSq89jJikU0UeoYVmEt2DLqVUEl796f3f5ulbZ+UNht&#10;oLyUHSLW3lurnjTtDNIhwQK+BWuQRUAAna/7v/7tvtxAnMvuRzde3e2wMC5v7y3sLDhWjmNYZBUh&#10;jQ3YBXtINCWHH4j/AMojuPt/sWL5CfPvL5OdMlkKXcNV11nM/PuHsPftbEiilHY2aiqqiDbm3kpo&#10;KZBQQ1M+Qkp1alkTHiJQ4t9tfu0c0czb4vOvvLcyFZHEhtpJDJc3DDh9S4JEUdAo8NXaQqDGwh0i&#10;sc++X36OQuROVX9rfuyWEKtFE0C30MIgsbJCe76GIqpnnLGQ+M0aQK5EyNdFyV2YKKio8bR0mOx1&#10;JTUGPoKaCioaGigipaOio6WJIKWkpKWBI4KampoI1SONFVERQAAB7z0iiigijggjVIUUKqqAFVQK&#10;AADAAGABgDA65EXFxcXdxPdXU7y3Urs7u7Fnd2JLMzEkszEksxJJJJJr1J9udM9BJ3Z0X1X8i9h1&#10;fWXcm1v747IrshjcrVYT+N7j295a/ET/AHOOn/iW1svg8un28/q0rUBH+jBhx7DXNnKHLvPGzybB&#10;zRt/1W0u6uY/EljqyGqnVC8b4PkGofMHoce3nuRzp7U8ywc38g7z9BzFHFJGs3gwT0SUaXXw7mKa&#10;I6hipQkeRB6KnQfyqv5f+OpIqKn+N+3JIYdeh6/dPYuVqz5JHlby1+T3jWV09mchdcjaVsq2UACO&#10;ofu7ezEEaxJyLAVH8U1y5ya5Z52Y/mTQYGAOprufvp/efu5nuJfdm7EjUqEtrGNcADCR2qoOGaKK&#10;mpNSSepf/DXHwF/7xs2j/wCfnev/ANlHt3/ge/Zr/phLb/e5/wDrb0x/wZf3m/8Awrd9/wA4rT/t&#10;n6MT018Z+hfj2c0/S3V21uupNx0+Lpc9Nt+lmiqMvBhTWHFpkKipqKiepNG2QnKszFi0rFiSb+xv&#10;ytyFydyUbs8q8vW9i06oJDGCC4TVo1Ekk6dTcc5Neoq5+93vcz3SG3r7g85Xm6paPI0InYFYjLp8&#10;QoqqoXVoQEAUAUAADoc/Yu6jjr3v3XukZvvrjrztHCJtrs3YezOxduR10GTTb++9r4Pd2ETJUsc8&#10;NLkExW4KHIUC11NFVSrHMI/IiyMAQGNyreNi2TmG0Fhv+z2t9Yhw/h3EUc0eoAgNokVl1AEgGlQC&#10;aHJ6EHLfNnNPJu4tu/KHMu4bVuxjaMzWdxNbTGNiCyGSB0fQxVSy6tJKgkYHU7Z+y9nde7dx2z9g&#10;7T21sfaWI+7/AITtfZ+Cxe2tu4v+IV1VlK/+HYTC0tFjKL73J1s1RN4ol8k8zyNd2Yl7bNq2vZLG&#10;DbNm22C022KuiKGNIok1MXbTGgVV1MzMaAVYknJJ6Tb7zBv3NO63W+8zb3d7jvk+nxbi6mkuJ5NC&#10;LGmuaVnkfRGiIupjpRVUUVQApfa/oo697917okvzV+CXUPzY2TFht6JJtjf+BpaqPYXaWHooqrO7&#10;XnqD5fs8hQvPRxbm2tUVQD1GNmmhLXZqeelmbzCJ/db2g5Z919pW13UG33mFSLe7RQZIic6WWqiW&#10;InLRMy+ZR42OrrIb7vf3kuevu88wvf8AL7C85YuXU3m3SuVhuAuNaOFc29wq4SdUamBLHNGPDOsx&#10;mfiP/MJ/lq9s0/bvXG3c5nqHbzVVNH2L1ljq7e+ydw7WqXV6/Ddgbbpad8rjMDkI6aL7mLK0sEEN&#10;WsUtLU/cw09QuBF17a+9fsPzInMux2M00UFQLm1Vp4JIj8SXEQGtY2AGoTIqq4Vo31qjjr7t/vl9&#10;1v73HJEvI3Ne621tc3QVjY7hIlpdwXCiiS2U7MI5JkLN4bW0ju8RdJovCeWI2V9X/wDCgLq6qxFH&#10;H3R0Zv7B56KER5Cr6vyG3t1YitqEj9VVR47deX2bW4yGeb6U71VW0Sn/AD0hHM8cv/fP5fktol5q&#10;5RvIbwDua0aOZGNOKrM8DICfwl3oPxN1iNzj/dhc4w307e3/ALj7Zc7YWqi7gk9tKik/Cz20V0kh&#10;A/GI4gx/0NOk32p/OV7U+QUFX1L8Efj72NUb63LB9jDvTNY+lz+6Nu01Z5KWauxWzNsDP4XG1MHk&#10;WRcrkcnJRUQVmlp2A8iIeYvvR8xc6JJy37Qcl3x3ecaRO6iSWMNUFkgi8RFIqCJpZTHHQlkI7gbc&#10;l/cF5L9r5IeePvJ+6G1Ly3aNrNpE7Q287LRgkl3ceDLIpoVNtBbrLLUBJQe1gn/4Zz3Bsv4Z/IHt&#10;/u2vqc98m5di1nYO3tvYzLS5uDY521V029t0UWSydJU1EG9t+7mxGNq6Gokiepo4pJ2FM9U7LUEN&#10;/wDAwXu1e1vOnM3NkzTc/Gza5jiRzIIPCYTyqzqSJ7iVFeNiCyAsRGZCQ/Q3/wCD12vmD3+9r+RP&#10;by1S29nxuSWU88kQhN39QrWlu8cbKptLO3lkimRWEcrKgMywqpi6Lr/I42Gu6/m0u55oGaLrHqnf&#10;O7KepNOZIYsjmHw+wIYPuCuimqajHbyq2TkO8cUgAKhrAj7pGzjcfdgX7J27ft1xMDSoDPotwK+R&#10;KzuR5kBvKvUq/wB4zzKdk+7w2zpINe8b3Z2zLqoSkQlvSdPFlV7WMHyDMtc063HPfUDrgn1737r3&#10;Xvfuvde9+691737r3Rd/ld8g8D8XPj/2T3ZnVp6p9o4KT+7eGqJJEXce88rImK2ht8+C9UKfJ5+r&#10;gWqkiV3paITVBGiJiAR7jc62ft7yXvvNl4FY20J8JD/os7nRDHjNGkK6yASianpRT1Knsn7Xbl7y&#10;+5/KXt5tpdFvrkePKoB8C0jBkup89uqOFXMasQJJTHEDqcdfP93RubPb13NuLeW6snUZrc+7c7l9&#10;zbjzNX4/u8tns9kKjK5jJ1XiSOL7ivyFXJK+lVXU5sAOPfGPcL+83W/vt03G4aXcLmZ5ZXbi8kjF&#10;3c0oKsxJNBxPX09bNtG28vbRtWwbLZpb7PY20VvBEtdMUMKLHFGtSTpRFVRUk0GT0Yv4V91da/Hj&#10;5I9c9x9q7GzHYG2NkV9Tk4cPgqzH0+Sx2cNJLBh9y0tFlEShzVVtypl+6pqSSqoA1XHFJ9wni0OO&#10;ParmvYuSeetj5o5i2iW92+0cuEjZQyyUISUK/bIYidaoXj7wraxpoYp+8H7fc2+6ntLzXyFyXzHb&#10;7XvG4xLGZZkdo3h1Ay27PGS8SzqPDkkEcxEbOnhNr1Lu2fHf5dfHr5T4Q5fpbsjC7lrKemSpzG06&#10;h2w++NvKSkbnN7SyQp8zTUyVD+JatI5aCeRT4Z5V9XvrByR7l8le4dp9TyrvsU8qrV4T2XEfl+pC&#10;1HABxrAMbH4HYZ6+eL3U9jPdL2Y3H6H3B5TuLSB3KxXKjxbOfiR4NzHqiZio1GIssyAjxI0OOjJ+&#10;x31EnVKP86/5Yv050LSdDbTyKwb87+grsfnHglIq8L1TQvHFuaQhH/ZbeVVImIQSK0c9C2QC2eNW&#10;XFL71vuOeV+To+TttnpvG8hlkoe5LNcSn5eOaQioo0fjAZAI6Ff3evsivPvuXP7l75aluWuWGR4Q&#10;R2y7k4JtxkZFqoNydJDJMLUmqsQdQb3zN67rdbW38pz+Xb1L/stsPb3yC6n2b2Fuvu6M5jbWM7A2&#10;zjNxwbV6zMZg21U4mjzNLWQ4zM7sUy5UZCmKTtj6mjVGjZJNXRf7uHsjy3/UReZudOXLW93Hdhri&#10;S5iSUQ2vCIorhgjzZm8RaN4bRAFSGrxS++396rnj/XafkX2v52v9r2Tl0+FcSWVxJAbncK1uFleJ&#10;lMkVt22/gSVQTJcFg4ZaWZfHL4M/Hj4p717J3v0tteu29XdmQYejr8fW5aozOP25j8VNWVUuK2nJ&#10;khPlsbistX1S1FVBLVVCtLBCEKRxRxrPfI3tFyT7dbrvu7cq7e8E1+EVlZy6xKhYlIS1XVHYhnUu&#10;1Sq0oqgDEL3X+8d7qe9XL3KXLvuDvEd1bbQ0rI6RrE87yBVElyI6RSSRIpSN1jQhXkLamdmJv/cm&#10;9QT1737r3Xvfuvde9+691737r3XvfuvdUnfzCP5RWyvkKu4e3vj9BiOve8ZxNlsxtoLDjNi9pVwv&#10;JWNVpEqU+1N6ZPlxkY1+zrqvmtRJJ5a+PMP2I+9RvHIZsOVeenlv+TBREly9zZrwXTXM1unDwidc&#10;af2LFUWBsJPvDfdC2T3EG484e30cO3c9NWSSHCWt83FtQGILl+PjAeHLJ/bqGke4Wl/4e/PX5Cfy&#10;9Oy6rq3tXB7wynWVFXJi989NbuWux+f2bIzCZc9sWHM+M7fzEEdR5WpSEx+Wp30yaX+2q6bLv3X9&#10;kORPfjl2PmXli9tIuY3QvbX8Glorjy8K5MdfFjJFA+ZYHFVqPEikws9nff33D+7vzNLyrzZY3kvL&#10;COEutuuNSS2xOfFtRJTwpADqKYinQ0ajeFNFt6dH969WfIzrzFdodQbro92bRyktRRtUwJNS1+Jy&#10;1H4zX4PPYqrSGvw2ZohNG7QTxqXglinjLwTQyvyq5y5L5l5A3655b5r2x7XdYwGoaFXRq6ZI3UlZ&#10;I2oQGUmjKyNpdGVev/I3PfKvuPy7a808n7sl3tEpK6gCrxyLTXFLGwDxyLUEqwFVZXXVG6Mwu+wt&#10;0L+ve/de697917r3v3Xuve/de697917r3v3Xuve/de697917r3v3Xuve/de697917r3v3Xuve/de&#10;697917r3v3Xuve/de697917r3v3Xuv/U3+Pfuvde9+691737r3Xvfuvde9+691737r3Xvfuvde9+&#10;691737r3Xvfuvde9+691737r3Xvfuvde9+691737r3Xvfuvde9+69035bLYrAYrJZ3O5PH4XCYag&#10;rMrmMxlqymx2KxOLx1PJV5DJZLIVkkNJQ0FDSQvLNNK6RxRqWYgAn2/a2tzfXNvZWVvJNeTOqRxo&#10;pd3diFVEVQWZmYgKoBJJAAr0nu7u1sLW5vr65jgsYY2kkkkYIkaICzu7sQqoqgszMQFAJJAHWrJ/&#10;Mi/m55LtJMz0Z8WM3WYnrasjGP3f2dR02Ww2596RSRSxVu39umqeircLtOtWo8VWZKWOurBHoDx0&#10;8ksUvSz7vn3WLflo2nOnuXZpLzAh1QWbFJIbcggrLLTUsky0qlHMcddVGdVZeVv3k/veXPNK3vIn&#10;tVfPFy240XF6qyRz3IIIaKHUVaOBq6ZKoJZNOmqxs6OvP5cf8nvJ5Wqw/eXy92/V4rHU82OzOyuk&#10;8tFSmuzpaOKvhy/Z9FMKmTHYsCRVGDmWKullDitWFE8FQSfeA+9fb20V3yX7VX6yzsGjuNwQnTHx&#10;Ux2bCgZ8E/UqTGFp4JctrjPvu3/c6urqaz5694dveK3VkktttkC6pcBxJeqalEyB9KwWVmr44RV0&#10;SbMePx9BiKChxWKoaPGYvGUdNj8bjcfTQ0VBj6CihSmo6Gho6ZIqeko6SniWOKKNVSNFCqAAB752&#10;Tzz3U811dTPJcyOWd2JZmZjVmZjUszEkkkkkmpz102t7e3s7eC0tIEitYkVERFCoiKAqqqqAFVQA&#10;FUAAAAAU6me2unuve/de697917pK723zs7rba+X3rv8A3Pg9nbSwNMavMbi3FkqXFYmggBCKZ6ur&#10;kii8s0rLHFGCZJZWVEVnYAl27bvtexbfc7rvO4Q2u2wrqeSVgiKPmxIFScAcSSAASQOjrl7lzf8A&#10;m3ebHl7ljZ7m/wB8uX0xQQRtJI54miqCaAVLMaKqgsxCgnrXm+VX84fsns+PdXX/AMA9gbzzOOwl&#10;DUz7r7uXY+ZzmWocMEl8mV2rtRcbVHamOMcEhGUzkImCa9NJTSIswwn9xPvO77v43HZfZrZrqWCJ&#10;CZr/AMB5HVM98MOk+CtAf1bhdVK0jjYB+upnst9w7lLk99l5n+83zPt8F3cSKLbaPq4oYnlqKR3N&#10;z4i/UvUgfT2baK6azyoxj61tNxbj3Du/OZTc+7M9mt0blzlZLkM1uHcWUrs3nMvXzm89dlMtkp6m&#10;vyFZMeXllkd2P1PvBO+vr3c7u43DcryW4v5mLPJK7SSOx4s7sSzMfMkknrrVtW07VsW3Wez7Jttv&#10;Z7RbRhIoII0ihiQcEjijCoijyVVAHkOtoT+Rx8w8dujYNV8QN31VPSbp69hzu6erJ5CsP94tlZLM&#10;S5jcmB8srk1ed2zn81NVxopMkuLqTojEdBK/voH90j3Og3DZpPbLc5FXcLISTWhOPFgZy8sdT8Uk&#10;UkjOBxMTGg0wseuOX94z7DXezczQ++2xQu+zbo0NtuIGfAu44hFbzUA7YbiGJY2J7VuIxqYvcovW&#10;wV7zS65edV6fPb+Xv1n81Nk1NQafF7Q7xwWO8WxOz0o7TMtIamem2lvM0sbVWX2bWVFVJb0yVONm&#10;kNRTBrz09TCnvH7K7B7q7TI+iO15thjpb3enOKkQz0FXgYk+rRMdcde9JMpfuz/ej5v+75zDDEJZ&#10;r/25uZa3m3lsDVpVrm01HTFdIqr5rHcKoimI/Tlhfv5dPWPyX6a+NO2usvk3Wbaqtw7QqZcPsWnw&#10;malz+WwfXVJTUsGB21unJpAMTUV2DmimhovsZ6mCHE/awlw8TKFfsfsHPvK/IdhsHP8ALA17bMUt&#10;xHIZHjtlAEcUr00FoyGEfhs6rD4aVBUgFv3rOcPaLn73c3fm/wBn7e7Ta79BLeNLEIYpr5mYzXFv&#10;GT4qpMCjTeMkbtc+NJpKuGJ7fcwdY2de9+691o/fzWfjT/suHy63pHh8eaTYXbIftbZJhgkjoKVN&#10;x19YN0bfgdY1pInwW6oKrx0sbE0+PnpCwUSJfkt94rkP+ovuXuq2sOnZty/xyCgoo8Vm8WMYoPDm&#10;D0QfDG0RIGodfRV9yr3c/wBdn2M5fe/utfM2yU227qQXYwIv085FdRE1sY9UjCjzpOASUbou/wAN&#10;fkJX/F35JdW9y08lScRt7PJQ7zoKZpj/ABbYufikwu7aJqaJ1Stniw9bJU0iSB0Svp4Jbao1IBPt&#10;dzrN7fc98vc0ozfTQTaZ1Fe+3kBSZaD4iEYsgNQJFRqVUdSp7+e1tt7ye0vOXIEqp9ddWxe1dqfp&#10;3kJEts+oiqAyoscpWhMLyJWjGu/5jcjQZjHUGWxVZT5DGZSipcjja+klSekrqCugjqaOspZ4yyTU&#10;9TTyq6OpIZWBHvs1BPDdQQ3NvKr28iBlZTUMrCqsD5gggg+Y6+Ym7tLmwurmxvYHivIZGjkRgQyO&#10;hKsrA5DKwIIOQRTqv/8AmP8AwjxPzO6Qq8ZhqWgpO59hpV57qjcFQIIDPXFEfKbIylbKYhFgt4U9&#10;OsWtpESkrkpqltSRSRywx75+09t7p8pyQWsaLzVZhpLOQ0FW/HA7GlI5gAKkgJIEkNQrK2T33Tvv&#10;EXvsB7iwXe4TSv7f7mVh3KBdR0pUiO7jQVrNasxagUmSEywijOjpo8ZvCZfbWay+3NwY2tw2ewGU&#10;yGEzeHyVPJSZHFZfFVctDksbX0syrNTVtDWwPFLG4DI6EEXHvkpd2lzYXVzY3sDxXkMjRyIwIZHQ&#10;lWVgchlYEEHIIp19F23bhY7vt9juu13cdxtl1CksMsbBkkikUPHIjCoZHRgysMEEEdXM/wAv7+bz&#10;m/izsCp6d7k2vuHtDrvCQTz9a1+Cr6GLdm0HcvI+0aj+MTQUeU2dPUv5aVzKlViiZI0WpgeCGkyk&#10;9mPvL3ft5s0nLHNG3zbhscQJtWjZRND5+CdZCvATlDUPD3ACRCiR4B/ef+4vt3vPzPDz5yDvNrs3&#10;NVwwW/SZHNtdAUAuV8IFo7oKNMg0mO5ojMYZVkknPF/Icp9x7krPmT3DWY1cVt3sLfWxaekhpYr4&#10;1tx0EvYe6M5jaOeRfIF2/Q75oQEDcx1ilhcL7lv7nqX19L7o8zyweHY3t5bgADt8VTcyyKpOf01u&#10;I8ejivl1jn/eVS7TtMHsHyHb3Zn3Xa9tvGYsf1PAcWNvDI6g0/XezmNaYaIhTk9bDPvNjrln1737&#10;r3QPdlfHvonuMl+1unes+w6nwiCPI7u2Vt7OZemiVdKrQ5ivx82VoCqcBoZo2A4Bt7DG/clcn80Z&#10;5i5XsL2SlA00Ecjgf0XZS6/7Vh0POUfdH3J5BovJXPu77VDq1FLa7nhiY/04kcRvnJDqwrnoGMd/&#10;L0+EOLqo6ym+L3Tss0f6UyO0aHMUp5B/cocsK2hl+n9qM+wrB7J+01vIJY/b7ayw/ihVx/vL6lP5&#10;jqQLv70v3ibyFreb3j34RnzjuXib8ni0OPyYdGb2dsDYnXWLXB9fbK2lsXCqIlXD7O23htsYtRAn&#10;jhC4/CUVDSAQxnSvo9I4HHsf7Xs2z7Hbi02XabaztMdkESRJjA7Y1UYHDGOof3/mfmXmu9O480cw&#10;325bga/q3U8txJk1PfM7tk5Ocnj0rfZl0R9e9+691737r3Xvfuvde9+691737r3Xvfuvde9+6917&#10;37r3Xvfuvde9+691737r3Xvfuvde9+691737r3Qc7j6e6k3hWnI7t6t653TkC0jmv3HsjbObrS82&#10;jyuarJ4yqnLS+JdR1XbSL/QeyO+5Y5a3OXx9y5esbifPdLBFI2eOXQnNBX7OhZtPPnPOw2/0mx85&#10;7tZWtANEF3cQpQVoNMcijFTTGKn16U+3Np7W2fQDFbR21gNrYsFWGN25hsdhKAMqCNSKPGU1LTgq&#10;ihR6eALe19jtu3bXD9PtthDb2/8ADEixr/vKAD+XRPu2971v1yb3fN3ur28/35PLJM+TU90jM3HP&#10;Hj08VVNT1tNUUdXBFU0lXBLTVVNOiyQ1FPPG0U0E0bArJFLG5VgeCDb2qkjSWN4pUDRsCCDkEEUI&#10;I9COi+GaW3miuIJCk6MGVgaFWU1BB8iCKg+vVXH8vb+XRV/CDsDvzcdTvPD7ywvYZ25jOvjRUmRo&#10;cxgds4nL7qr62h3HFWeemmraiGuxYWSCeRWemlJABW+Pnsp7Hy+0u9c5X0m6xXVpe+EltpDK8cSP&#10;MzLKGqCxDRZVjlWr5dZl/ek+9ZB94rlj2z2mHl+4sNw2rx5L3W0bxTXEsVsiPAUowRSlwSropAkS&#10;laGlp3vIbrDDr3v3Xuve/de697917r3v3XutTj+eT8rz2N25gfjHtTICXZ/TEyZ/fDU8qyU2X7Uz&#10;OMKU1I5XyRSDYu18i1OjxurJWZWuglXVAtucP3t/cb9+cy2fIG3TV2zaj4k9Dh7t0wPMH6eJioII&#10;IeWZGFUHXbf+7l9k/wCqnI25e8O92unfuYFMNpqFGi26KSrMOBH1lwgcgggxW9tIhpIa0aYLB5fc&#10;+bw229v4+py+e3Dlcfg8JiqKMy1mTy+Wq4aDG4+kiFjLU1tZUJHGv9p2A94jWdpc393a2NlC0l5P&#10;IscaKKs7uwVVA8yzEAD1PXRzctxsdn26/wB23S6SDbbWF5ppHNEjijUvI7HyVEUsx8gD1vPdF/AL&#10;ozYvxN2R8auzOvdodiUdLjzm98z5jHJVtkeyM9S077q3HhcsPDl8NUxzxrR0VVSTU9VDj6WCMONP&#10;vrpyh7M8o7R7b7TyHv8AsltfRKniXBda6rqQDxpUfDoQaJG6MriNEFcdfOH7kfed9x+ZPe7mL3c5&#10;Q5pvtqneXwbMROV0WELMLaCWPMUqkEyzRyq8bTSSNpz1VV8j/wCSPu3YuVftb4L9kZ/GbjwdQ2Xw&#10;vXud3K+3t1Y2tTUUXr7tOmqsSKWqQSFIIso9MyICZMixNjjvz1907ctouTzH7Rb7NHfQtrS2kl8O&#10;ZW/5drsFKHNFEpQgfFOT1mn7Tf3iGx8yWS8lfeP5StZtpuU8KW+htxPbSIeP1u3MsupTSrtbiQE0&#10;C2gA6QPTX83/AOTvxd3PF0187ept0bnOFWGnqM/PhYtm9x47GpJUU8GUmx+QTGbR7Kxk8dIsdHVI&#10;+MasXXUyZGrLXYm5W+81z/7fbgvK3u/y3cXHhUBkKCC9VcgOVbTDdKQKI4MRfMhnlJyJuf8A7ifs&#10;97ybO/P33bed7Oz+oJZYRKbra5JKKzRh0MlzYSAsTLGRcCI6YltIAMVF/Nb5LZT5ZfI7sDuGq+8g&#10;wGQrlwWwMRWkCXB7AwLS0m2qF4VeWOmrKuEvX1iIzJ9/WTlSQR7xp91ufLj3H553rmeTULN38O3R&#10;uMdvHURLTIDEVkcAkeI7kYPWc33e/aOz9kfajlfkOHw23OKPxr2VOE17NRrhwaAsqmkMRIB8GKME&#10;VHTp8E/jDkflv8ldh9UJDUf3TjqDu7s7IU8jQviut9u1VG+4ZFnjYTU1VmpqqnxNJKiv4q7Iwuy6&#10;AxCj2h9v5/cnnzZ+XAjfu0N410wxotYyviGvEFyVhQitJJEJFAekX3kfeK09jvaPmXnZpE/fZT6b&#10;b0YVEl/OriAaThliCvcyqSNUMEig6iAd9vH4+hxNBQ4rF0dNjsZjKOmx+Ox9FBHTUdDQ0cKU1JR0&#10;lNCqRU9NTU8apGigKiKAAAPfY2CGG2hht7eJUt41CqqgBVVRRVAGAAAAAMAdfM7dXVzfXNxe3k7y&#10;3k0jO7uSzu7kszMxqWZmJLEmpJJPUz270x1737r3Xvfuvde9+691737r3Xvfuvde9+691737r3RA&#10;fnT/AC9+qPm1tWmbLPFsftvbsBh2f2njsZHW10NEZGll21unHpUUB3LtiZ3aSGJ5o58fUsZaaRVk&#10;qoKqcvZb335n9ndzkFqDecrXDVnsncqpalBLC1G8GYYDEKVlTtkUlY3jx+99vu88p+9+1RG8Iseb&#10;rZaW98iBnC1qYZ0qvjQE1KqWDROdcbANKkurXtTevy1/lP8AyKy2Cq6V9v5R1pTncBX07ZPYHa2z&#10;YsjMMfmcVUTw05yOGrZ6OVIa2kalrqZ1mp2enmWZE6U7ns/td95/kG1vYpBPbivhyqdFzZXBQao3&#10;AJ0yKGBaNw8bgpIBIhRjyx2ne/dz7pnuNd2E0Rt7khfFica7S/tw50SRkga42KsFkjKSoQ8ZaNw6&#10;jba+IHzM6k+ZXXdNvLr6uGM3HQQwxb367ydXDLuPZuWKqs8MuhIP4tg5pTejyMUSR1MTLrSCfyU8&#10;XLb3W9o+afaTf5No36HxLByTb3SKRFcJ5EcdEgH9pESSjA0Z00yN1y9nveflH3m5cj3rl6fwtxjU&#10;C5tHYGa3k8weHiRE5jmVQHUjUsb6o1Nx7i3qXeve/de697917r3v3Xuve/de697917r3v3Xuve/d&#10;e697917r3v3Xuve/de697917r3v3Xuve/de697917r3v3Xuve/de697917r/1d/j37r3Xvfuvde9&#10;+691737r3Xvfuvde9+691737r3Xvfuvde9+691737r3Xvfuvde9+691737r3Xvfuvde9+691737r&#10;3THuXcu39m7fzG6t15nHbe23t/H1OVzeby9VFRY3GY6jjMtTV1lVOyRQwxIv1J5PAuSB7Wbft19u&#10;19abZtlpJPuE8gSONFLO7saBVUZJJ6Q7nue37Nt95uu7XsdvttvG0kssjBURFFWZmOAAOtQ3+Yx/&#10;Mm3r8yN0joboaPPUPSIzlLjqbH4ynq03N3Rn4q2NcZV5Whp1+8XbsdeiSYzE2vJMEqqlWmWCOk6q&#10;ewP3etn9pdtPO/O7QPzj4LOWcr4O3xFTrVGPb4pWomn8lrHGQhdpeQH3jvvK737y7qOQeQVuE5H8&#10;dUCIGE+5ShhoZ1Hd4Iehhg/E1JZQXEaxWa/y0P5TuK6QfAd+fI3F0We7hiFNltj7DqkircJ1fUem&#10;ekzuUjbXT5bf9M1mpr6oMPIBLHqrFjlpcc/vE/efuuchfcj8gXLwcpmqXFytVkvBwaNDgpbHg/Bp&#10;x2tSEssuTv3Zful2nIzbfz/7j2qXHOQ0yW1q1GisTxWVxkSXa8U4rbnuWswVor2feFfWeHXvfuvd&#10;e9+691737r3RcPlt3lnvjb8fexO6dudfVvZmQ2Ni4ci+2qPIR4xI6Oasp6OrzuTqvBV1Qwm34qj7&#10;utFPDLMKaJ29CB5YwL7k83XnInJe981WOyvfzWkYbwlbRRSwUyOaE+HGDrfSpOkE4ALLLPsf7cbZ&#10;7te6HKvt9u3NEez2u4zFBcMhkJYKzrDGtVXxpyvhxa2VfEZR3MVRtJn5EfLT5G/NXfGKk7O3RUZx&#10;qnMQ0my+udvo+H2Pt7IZaZKClpdu7fermjFbUPOsJra2aqr5EIWWoZQAOUPO/uRzz7q7vbtzBuDT&#10;FpQILaPst42c6QIo6kajXTrdnkIwzkDr6Gfav2Q9qPu+cuXqcn7MlsEgLXd9ORLeTpGC7NPOFB0K&#10;AX8KJI4VNSkSkmu7V8V/jVsD4o9MbU6k2Fi6Gn/hlDTVW7s/BThMjvbec9LAmf3XmapwaqrqchVR&#10;6YFkZlpKNIaaIJDDGi9YPbvkPZfbnlbbuW9nt0Xw0BmkA7p5yB4kzniSxFFBPYgWNaIqgfPH70e7&#10;nM/vXz/vXPHM15I4mkZbWAtWO0tAxMNtEo7VVFNXKgGWUyTOWkkdjqz/AM4H4UL8b+6/9LmwsR9p&#10;053fk8jlYaejhKY/ZnZErz5Lc21Y44wYKDFZhGbJ4qIeONY2qaaCJYaIE89PvN+1I5F5r/rLs9tp&#10;5X3aRnAUdsF0atLCAMKj/wBrCMAAyRooWIddmvuI/eFPuz7e/wBR+Zb7Xz7y7DHGWY1e6sABHb3J&#10;J7nkiIFvcsdTFhDNI5e4NKvep+0d5dKdkbM7X6+yZxG8diZ2jz+DrCHeBp6YslRQZCCOSE1mJy1F&#10;JLS1lOWC1FLNJE3pc+8fuXOYN05U33a+Y9luPC3SzmWSNvKo4qwqNSOpKOtaMjMpwesx+duTdg9w&#10;uUt/5K5os/H2HcrZoZkwDRuDoSDpljcLJE9CUkRXGVHW/N8X/kPs35TdI7I7p2S4iod0UDR5jCyT&#10;JLX7W3TjZDRbj2zklXTIlRi8lE3id0T7qkeGpQeKeNj2R9v+dtr9w+U9p5q2k0huEo8datDMp0yx&#10;N51RgaEga0KyAaXUn5l/eP2s3/2Z9xOYvb7mFdVzZy1ilAIS5tpBrguI/IrJGRqAJ8OUSQsdcbAD&#10;/wCxn1GHXvfuvde9+691737r3VR385f40r3j8Ucl2FhaBKjfHx7mr+w6CdUT7qbYrUscXZOMEr8R&#10;0kOHpIcxJ+WOHVRy1jjX96TkMc2+3M+92sIbd9lLXKnzNvQC6SvkAirMf+aAA49ZyfcE93D7de9d&#10;pytuFyV5c5pVLFwSdIvAxNhJQcWMrPar5D6ok8MaZPvlp13863Jv5LnyV/00/Fem6xzuQNVvf49V&#10;dLsmoE8kbVVXsDILV1fXVboRI1jp8bj6WowsShSRFiEd2LyEnqJ91fnz+tXt2mwXk2rdtkYQGpyb&#10;dqtbN5YVQ0AHpCCSS3XA3+8D9o/9b73ol5w2210cu80o12tAdK3qaVvkqSatI7R3bGvxXLKoCrTq&#10;34yxiRITIgmkSSWOIuokeOFoklkSMnUyRNOgYgWUut/qPeTWpQwQsNRBNPOgpU/lUV+0evWCYRyj&#10;SBD4YIBNMAmpAJ4VIBoPOh9D1TR/MG/lI7b+V256vuHqPc2I607jyFNFDualzlJVPsTf09HTGnoc&#10;nlpcTTVWW25uEQpFDPXQU9dHUQQpqpfNqmfFv3p+7ZY+424Scz8tX8VhzQ6gSiQH6e4Kiiu5QF4p&#10;KUVpFWQMqiseqrHPv7rv34t29lNng5D552ifd+QonJt2hZReWQdtTxxiVlingqWZIXeFkdm0zeHp&#10;jWvbqH+QP3FkNx00nenb3X22NnQTxPWU3WMme3ZuzJwRzN9zR0025Nt7XwmCaphUeKrb+I+Mtd6V&#10;tOloV5Z+5pzRPfRtzfzNZW+1gjULUyTTOAcqDLFFHHUcHPi0rmM0ocpOev7zfkK12mVPbfkXdLzf&#10;mUhW3AQ21tGSO1mEE9xNNpPxRjwNVKLMK1Gyd0r0r1v8fOt9u9U9U7dp9t7P23TmOmpoyZq3IVsx&#10;D1+azVe48+UzeUnvJUVEhLMxCqFRURc7eVOVNi5K2Kx5d5dsVg2yBaADLMx+KSRuLyOcsx48BQAA&#10;ckvcL3C5s90ebN151513V7vfrt6sxwiIMJFEg7Y4Y17URcAZNWLMRV9iLoF9e9+691737r3Xvfuv&#10;de9+691737r3Xvfuvde9+691737r3Xvfuvde9+691737r3Xvfuvde9+691737r3Xvfuvde9+6917&#10;37r3Xvfuvde9+691737r3Xvfuvde9+691737r3Xvfuvde9+691737r3QQd/duQdD9M9idvVG19w7&#10;1XYe3KnMw7U2vQ1tfmc7W+SGjx9BGuPocnUUNDLX1UZra408sWOohLVSqYoX9hjnPmVOT+Vt85mf&#10;b57sWcBcQxKzPI1QqqNKuVUsRrk0kRJqkYaVPQ79seRpfcrn/lXkWLebXbzuV2sRubh0SKFKFnc6&#10;3jV3CK3hQ61aeXRChDyL1WHlP53HxNrOht1b/wBtV24sd2/Q4Ssg230vuzbOYXK5Dd81NNHh0m3D&#10;g4MltGTan38ZmqKz+IxTpRRnXBFUywU8kA3H3sfbiXk7cd5sJp05nSJhFYzRPraYghKyRhoTDqGp&#10;n8UMEGUWRkQ5h2f93f72we5ey8s7vbWsvIklwpn3W2uIvDS1DAykQTGO5FzoOlIvAZDK3bI8KSSr&#10;qGbk3Fm937hz27NzZKpzO5N0ZrKbi3BmK1g9Zls3m66fJZXJVbqqq9TXV9TJLIQAC7nj3zPvr673&#10;O9vNyv52lvriV5ZHb4nkkYs7H5sxJPzPXdLadq27Ytq2zZNotEt9ps7eOCCJBRI4YkEccajyVEVV&#10;UegHV2P8kD4pP2h3ZlfkburFtNsfpBvs9qSVMBaiy/a2Vo9VJ4WdWgqG2Vgao10qi0lPWVmPlHvK&#10;77pftyeYObLjnjcbeu0bTiGo7XvHXtp5HwIz4h81d4W656f3invWvJvt5Ze1Oy3oXmPmIarkKe+L&#10;bY27q0yv1cy+Cp+F4orpD1tu++k/XDrr3v3XuqDP58nd+ydv9ObD6IfB7bz3Yu/83Fu2DI5PFY7I&#10;5rYGzNuVkRqMvga2pgkr9vZTeGap48etRTPGanH02QgclGIOG33w+bNpsuV9n5PNpBNvl7KJgzor&#10;PbwRMKvGxBaJ5pAIwykao1mQ4NOumv8Adqe3fMO6c+8y+5S7jd23Km2W5tikcjxxXt1Oh0xTIpCT&#10;x2sTGcpIG8OeS1lWjCo1S/fOnrtX1uJfyWPit/oT+Nzdybmx32/YHyH/AIduan+4jtU4nq6gSo/u&#10;FRR3eZE/vIlbUZx5IWQVFJX0SSp5KUW6efdV9u/6qcinmi/g071vemUVGUtFr9Oo4/2uppyVI1JJ&#10;EGFY+uDP94L70f64fuyOQdnutXLHKviW7aT2y7i5X61zgE+AUS0CsDokhuGRtMxrcr7yj6wF6979&#10;17pL7x3ts3rzAVu6t+7r25srbOOXXX7g3VmsdgMNSDS7gVGSylRS0kbMqHSpfU1uAfZfum7bXsll&#10;LuO87jBaWEfxSTOsaL9rOQB+3PRzsPLu/wDNO52+y8s7Jd7hvEpokFtFJNK3AdscasxAqKmlB59V&#10;c9k/zr/g5sOpqKPA5/sDteppnlgkbrzZE8dAKmKWSB0TJb8r9j0lXTq6ahPStUQyRkNE0gIvj3vv&#10;3rvaTZ3eKzvL3cpFJH+LQELUGnxXDQAj+kmpSMqW6zK5S/u9fvGcyxRXG57ZteyQuAR9ddgvpIBB&#10;Mdml2ytQ00SBHVsOF6CPF/z8/ihU1kUGT6x7+xdLKyRmuTA9f5BKcvLGhlqII+xIJ/too2Z3MQll&#10;stljYn2Grf75PtzJKqXHL+8xxn8Qjt2pkZIFyDQCpNKnGFPQ4vP7sv3shgeSz5w5YmmAJ0Ga9QtQ&#10;E0VjYkaiaABtK5qWAHVhPx8+evxS+TtTFiep+2sLXbrkVj/cbcUFdtHeTMkayzLQYPcVPj5c8tPE&#10;waSXGtWwJyC4IYCa+SveP255/kW25c5kifcT/wAR5Q0M/qdMcoUyUHExF1HmcHrFv3R+7R71+z0T&#10;33O3I9xHsgP+5kBS6tcmgLzQM4h1HCrcCJz5LQgk4PuTuoI697917r3v3Xuve/de6Lp8m/iz0/8A&#10;LTrqq657d2+K+mT7ip25uXH+Gl3XsvMTRCIZnbGWkhnNHUehPNDIktJVoipPFIgAA+9uvcrmv2u3&#10;+Lf+Vb7w5MCWJqtDcRg18OZARqGTpYEOhJKMpz1HPud7V8ne7fLkvLfN+3+JFkwzJRZ7aQiniQSE&#10;HScDUpDRyABZEYY61Be4ulvlJ/Kn+Q2JzuFz2QpaM1k9X112ngKeWDanYm34JVafGZXH1DVtJSZe&#10;CnkWPK4SsNR4S91NVRyw1E/VflPm/wBtfvN8h3VleWMbTaAt1ZykGa1lIw6ONLNGSCYbiPTqpkRy&#10;q8acfOcuSvdP7qHuJaX9juEiway1nfRAiC8iBykiHUqyAECe2k16a4MsLpJJtLfBb55da/NjYcuQ&#10;w60+1O0dt08R351tUV61VZjVeRYItwYGeSOnmy+162ZlXyiMSUdQwhmHqgmqOavvT7Jcw+z29rb3&#10;Za65buGP012For4qYpACQkyip01pIo1pwdY+qHsT798s+92wtcWQW05otlH1VmW1MlTQSxEgGSBj&#10;QaqVjY6H4o8h7/cKdTz1737r3Xvfuvde9+691737r3Xvfuvde9+691737r3Xvfuvde9+691737r3&#10;Xvfuvde9+691737r3Xvfuvde9+691737r3X/1t/j37r3Xvfuvde9+691737r3Xvfuvde9+691737&#10;r3Xvfuvde9+691737r3Xvfuvde9+691737r3Xvfuvde9+690lN8742n1rtDce/t9Zyj21s/aWKqs&#10;3uHO15l+1xuNoozJPO8dPHNUzyHhY4okkmmkZUjRnZVJns2zbpzDuu37Hstm9xut1KscUa0q7saA&#10;VJAA8yzEKoBLEAE9FW+75tPLOz7lv++3yW2z2kTSzSvXSiKKk0ALE+QVQWYkKoLEDrT6/mA/zDux&#10;/nPvyi6X6Wx25aXp1txUeH2jszEUlXNuvtncc1YlHicnm8XQCWqqnrKyRRjcUgcRFlZw85unVz2L&#10;9heX/ZfZJucOcLi3bmwW7ST3Dsohsogup0jdqAaVB8WY0rQgUTjx3+8F94nmT3136Dknkm2uV5NN&#10;ysdvbRqxnv5i2mN5EWrNqYjwYBXSSCavwul/lpfyvsD8WMTje3O46LGbj+Q+Xollp6UNT5LCdSUd&#10;ZF68Ng6hDLS5HdrxOUyGUiLRRktT0bGESVNXiD94j7yF97mXVxytynNJb8hRPQnKSXzKf7SQYZIK&#10;5ihNCcSTAOVjizV+7N913b/aqztubucoYrn3FmSoXDx2CsMxxEVV7gg0mnWqjMcJKBpJri/eJ3WZ&#10;HXvfuvde9+691737r3XvfuvdN+XxOMz2KyeCzVDTZTD5rH1uJy2NrYlno8jjMjTSUdfQ1cDgpNTV&#10;dLM8ciEWZGIPti5tre8trizuoVktZUZHVhVWRgVZSPMEEgjzB6VWN9ebZe2e5bfcvDf28qSxSIdL&#10;pJGwZHUjIZWAZSOBAPWix8rfj9kfgn8y223VUNfWbI25vfbnZnWlfLqlk3F1z/H4c1iIEqpmp/vM&#10;phWopsRWu3iElfRSuoETxseRHuNyXP7Qe6JsJIXbaYLuK6tWOfFtvEDoKmmp00tDIcVkjYjtIJ+k&#10;H2U90LT7yXsEu7w3MUfMV3t0+336DAgvvBMUpKjVpjl1rdRAaiIZkU1dWA3saeogq6eCqppUnpqm&#10;GKop54mDxTQTIskUsbi4ZJI2BBHBB99fEdJESSNgY2AII4EHII+3r5uJYpIJZIZkKyoxVgcEEGhB&#10;HqDg9AV8nPj3sz5SdJb46V3wnix268epxeaihWav2tufHSrXbc3Pjf3IX+5xGUhR5IlkjWrpjLTS&#10;HwzSKQfz/wAlbX7hcp7typuwpBcp2OBVoZVOqKVeGUcAkVGtNUbHS7AyR7P+6W/+zXuHy77hcutq&#10;u7KX9SImiXFvINE9vJgjTLGSFYqxjkCTIPEjQjQV7Y6u3l0p2RvPqjsHGHEbx2JnazAZyjBd4Gnp&#10;ir09fj55I4TWYnLUUkVVR1AULUUs0cq+lx7428x8v7pypvu6cub1b+FulnM0ci+VRwZTQakdSHRq&#10;UZGVhg9fTXyTzlsHuFylsHOvK954+w7lbLNC+AaNxRwCdMsbho5UqSkiMhyp6tA/lAfNj/Zbu616&#10;k33l/tem+7srjcVUzVcuig2b2NO8GM21ut5ZZFpsdisqrrjstKdCLCaapmkWKiIOQH3Zfdf+ovNY&#10;5b3i508r7tIqEse2C5NEimqTRUeoimOBp0OxCxdYdffs+71/rte3p545bsdfP3LsMkihRV7qxAMl&#10;xbAAankjoZ7ZRUlvFijUvcY3JffUTrgb1737r3Xvfuvde9+691GraKkyVHV4/IU0FbQV9NPRVtHV&#10;RJPTVdJVRPBU01RDIGjmgnhdkdWBDKSDx7bliinikgmjDwupVlIqCpFCCDggjBHmOnre4ntLiC6t&#10;ZmjuYnV0dSQyspBVlIyCpAIIyCK9fPk+WHVGF6N+SfdfUu268ZHbuxewtw4XA1HmaomiwqVbVOLx&#10;9ZO7u0+SxVDUR0tU5N2qIXNh9BxZ9xuXLXlHnvmvluxm12VneyRxmtSE1VRWPmyKQjnzZT19RPsn&#10;zruHuN7S+3vPG7W3hbruW1QTTLTSDKV0yOigCkcjqZIx5IyjPHofvgf1v8+MvvabdPwvxu+cBVV1&#10;Odv5/f0EeNxPXqY16yBqql3BmN3wPtHLHHSoKj7NUrMgpjLU8DSWBGXs/sXvJc7s+4e1cF5DI6+H&#10;JcDSltp1CokeYeC+k92gB5MVRCeox+8pzb92ax5ej2b7wN3ttzDG/jw2TGSW+MgUhWgitSLqLWDo&#10;8UmKE6gJZAuRse/EP+XT2j1b3FjPlB8lPk1vjuLvSnxWbxv8LoMnXVWyMdQ7joqqkyWCnyW54p8x&#10;ncHSPVeaipqSlwVJSTRRFICsSj3nP7Z+x/MPL3M9v7gc+c/Xe6c3LHIuhXYwKsqlWjLSgvJGK6kV&#10;Et0RgtEooHXJ330+9ZybznyFeezntH7QbdsPtw00UniPGi3bvA6tHMsduVihmbTolkkkvJJUZ9Ul&#10;XJ6tp95I9YQde9+691737r3Xvfuvde9+691737r3XvfuvdBX2F3n0v1Mpbs7tjrrYD+F546bd28t&#10;v4GuqIo11saPH5Gvgrq1gnOmKN2I+g9ibYuTOb+aDTlzljcL5a0JggllUE47mRSq/axA6CvMPPXJ&#10;fKQrzRzZt23tSoW4uIomIGe1HcM2PJQT0QjsH+cj8D9ixSHHdjbh7Iq4pWieg6+2VnKqXWhIJjrt&#10;0xbUws8RtcSR1TxsPoT7m/Yvule9m9Mv1HL8G3xEVDXVxGo/NYTNID8igI8x1APMP3zPYXYkY23M&#10;lxuUwNClpbSsaj0acQRkfMSEHyPRK99/8KB+vqKoqKbrf49br3DT6GFNld37yxe1yJP7DSYbFYfc&#10;zSJ/UCsjP9Cfcv7J9xXfpo0k5h58tbeSuUggebHykeSGn/OM9Qpv394Py7BJJHy37eXdzHTElxcJ&#10;Bn5xpHNUev6g6LjUfzsPm5v+X7XrLoDY8SV7P/Cf4DszsLeuXcK5jKrMmXegyGh10t46NDqB+n4k&#10;CP7nns7sa+JzFzzekp8fiT2tunD00al9RWQ9RnP9+H3q3xjHy5yHt6K/weHBdXEn7fE0P86RjqA3&#10;yY/nidgssOL2p2Pt2nyarLBFD0rsvZsNOkh1IBld0bbpK6i0hgLTVQYAerm/tSPbj7m2xAvc7lYX&#10;EkeCTuFxOTTj2QylW/2qU9OiaT3q++bvjGOCO7tkkyALC1twtf6c0Qdf9s9fXz6gydOfzwt3hq3K&#10;dkdrYJppD/ky9+7T26NLBT5BQ7T3clPDFzbQVVhY+n+qheaPub7VSG25d2ycAcf3bNL/AMangqT8&#10;6kfPopli++NupMt1zlu0LE8BuUUQ/wB5t5goHyx9nWI/AD+atvhQd19/T0Be5cbm7+35Wv6uGEjb&#10;fx+eD3H15YH3ce9v3Z9mP+6vkZXpw8HbbZf2eK0f+TpJJ7ZfeS3oV3T3FmUnj4u5XbH8/DWSv7eo&#10;X/DQHzeycqnOfIDrd42v5ZH7D7Zyk62ViumKp2NTpJd7A3kWwJPP0L//AAU/s7bKfo+Rb8MOA+ls&#10;kH7RcGn7D0gb7u/u1csDec9WrA8Sbq9c/wDGoRX9vWT/AIZY+T8l2l7864L/AFv/ABTsKTn/ABZs&#10;Cp/3j3X/AILj25XC8kX9P9Jaj/rJ1X/gZef2y/Olpq/09yf+fOun/k0fLmjjZ8V391v9wunxo+5+&#10;zMdGfUurVPTbVq3jstyLI1yAOL3Gx97H2ulYC65Gv/D8/wBG0Y/sMy1/b1s/ds9yohW253tdfl+t&#10;dL/MRt/g6yQfyuf5je1/8o238h9rLLELpFhO6O2sfK5HIVRVbOx9MeR/acD22/3jfYLcv09w5BuS&#10;p85LCxYfynY/sHSmH2R99ts/U273DjVh5R398h/nCo/aepA+Lv8AOf284hw3c/Y9VBD/AJs4v5Jz&#10;xUbW+gFNldxY+44+jRW9tn3E+6PfAvd8n7ernjr2kFv2pE38j0tXl772tgQlnz/ujIOGjdpAv+8v&#10;Iv8AMdSY91fz1OqY1MknaWejQBUMidVdtyWUAAstK+66mQkDkuCSfr7abaPuX8zMdKbbAx9PrbIf&#10;z8ED8ujGDnn76PLKA/vTcJ1HDV9Den9n6zH8xXqfH/M6/mrdOq3+lfpafMxx6bV2/eitzbbopbqG&#10;uK/ace1sfUCzC5icBTcHkEBO33cPuzc1kf1Z5vELH8NtuMMrD/azmZh/th8+ji2+9f8Aef5WUnmT&#10;lVLpB+K526WJT/trfwFP+1I6EXaX/CgDfOIZqHtX4z4OtyMTItQdpbyzG0miDhX1ti9x4XdM6t42&#10;DKjTjUCPUAb+w/un3GNmugJuWfcSZLc1p49uk9f9vFJCOPE6cenQt2f+8F3u1rDzV7ZwSXApX6e5&#10;kgp/tJo5zw4DVn16ONsP+ev8RNyNQU28NvdrdfVtUFFTUVeAxW4cFj2a11myGHzJykoB/tJjyLe4&#10;l3v7lfurt4nk2q/2y/hXgFleKRvsSSPQPzl6mbYPv3ez+5G3i3jb922+d/iLRJLEn2vHJrP5RdHm&#10;63/mBfDHthhFs35E9dPVGWKBaHcuTm2LXSVEzBIqenpN8Uu3Z6uaWRtKCESB24Un3DHMPsX7ucrj&#10;Vu/IW4COhOqFBcqAOJLW5lCgDJ1UoONOp05a+8F7L82nTsvuLtplqBpmc2rEnAAW5WEsScDSDU8K&#10;9G7o6ykyFLBW0FVTV1FVRrNTVdHPFU0tRC4uksFRCzxSxsPoykg+4rlilgkeGeNkmU0KsCCD6EHI&#10;PyPUvwzQ3EUc8EqvCwqrKQVIPmCKgj5jqT7b6c697917r3v3Xuve/de697917r3v3XuqzflX/Kl+&#10;LfydbJ7igwB6g7PrzNUNv3rqjpKKDJ5CUs5qd2bPIhwG4jLMxknmjFFkp2Pqq7ce4E9xfu6e3vP5&#10;uL5LP92cwPU/UWyqodj5zQ4jlqcsw0SseMvWXvsr99b3m9nhZ7VLuf7+5Oiov0V8zO0aDGm2uszQ&#10;UA0ojeLAg4Qda0Py0/lgfJ34nx5DcmV28vZfVlG00jdmdfU1bk8fiqGNJZvut54IxNmtmxRQx/vV&#10;NQkmLSVljWskdlBwL9yPu/8AP/tws9/cWX1/Ly1P1VsGdUUVNZ46eJAAB3MwMQJCiViRXrv7IffF&#10;9nve1rXabLdDtHOcgA/d96yRvI5IGm1mr4V0ST2xoVuCoLm3VQSNgb+UF8h/jLkvjF1h0Xsnd2Cw&#10;Hbe3qXMz702DnJosPurO7oyGayWSyu4MQtYyLu+irYJY2iko5KmSjo1igmWHxCNc0Puzc7cgz8gb&#10;ByhtO5ww8ywK5nt5CEmklZ2Z5E1f2ysCCChYogVGCaQo5f8A36/az3gtPeHnH3I5h2K5uuR7p4ha&#10;XsIMttDbpFHHHBLor9K6EMGEqxrLKXkjaTWWNxXvJ/rAvpk3LuPBbO25n93boylLhNs7VwmV3HuL&#10;NV7mKhxGCwdDPk8vlKyQBjHS0GPpZJZGsbIhPtJf31ntdje7nuFwsVhbxPLK7YVI41Lu7HyCqCT8&#10;h0Y7RtO5b9u22bFs1m9xu97cRwQRIKvLNM6xxRoPNndlVR5kjrQQ+YvyQzPyv+Q3YPdGSSto8Znc&#10;kMdsvCVzRmfbmxcMDQ7Xw8scE09LFWrQJ9xW+F2ikyFRPIpOu541e5/PV17jc7b1zVOHW3mk0wRt&#10;SsVunbEhAJAbT3PpNDIzsOPX03ew3tNYeyftZyv7f2jRyXltFru5kBpPeS99xKCQrFNZ0RagGEKR&#10;qQNPS6/l+/Fmb5dfJjZfWldT1TbDxZk3l2jWUsk1O1NsTATU7V9ClZAyTUlVuWvqKbFwSxnyQyVo&#10;lHEbEG/sv7eP7l8+7VsMyN+546z3bAkUt4yNS6hlTKxWJSMqX1fhPQb+8/7zx+xntDzBzdbSoOZZ&#10;qWu3IwDaryYNocq1Qy26LJcOpGlli0HLjrfIpKSkx9JS0FBS09FQ0VPDSUdHSQx01JSUlNGsNPS0&#10;tPCqQ09PTwoEREAVFAAAA99hooo4Y44YY1SFFCqqgAKAKAADAAGABgDr5qZ557qea5uZnkuZHLO7&#10;EszMxqzMxqWZiSSSSSTU9SPd+muiUfN/5v8AWnwp60fc+53h3B2BuCGrpet+t6WrSHKbpykKKr1t&#10;a6rLJidqYmSVGrq5kIQFYolknkjjaKPdr3a2H2p2E7huBE29TBha2oajzOPxNxKQoSDJIRjCqGdl&#10;U5C/d1+7rzf94Tm9dn2dWteWLVla/v2UmO3jJwiDAluZQCIYQRWhdysSu40vvkn8se8/lhvGbeHc&#10;m8qrMCOaRsFtPHGfG7H2jTOXCUW2NtLUTUtEEiYI9TK09fUqoNRUTONXvlhz37j83e4+6NunNG6N&#10;LQnw4VqsEI/hiiqQuMFjqkb8bsc9fQH7S+yXtx7J7Amw8g7AlvVR41y9JLu5YUq9xcaQz1ORGoSG&#10;MkiKKNcdF/xWKymdymNweDxtfmc1ma+jxWIxGKo6jI5TK5TI1EdJj8bjcfSRzVddX11XMkUMMSNJ&#10;LIwVQSQPYMt7e4vLiC0tIHlupXVERFLO7sQqqqqCWZiQFUAkkgAV6k69vbPbbO73HcbuK32+3iaS&#10;WWRlSOONFLPJI7EKiIoLMzEKqgkkAdXsfGr+RP292DiqDdPyG31S9L42thhq6bZGFxsG7d/S088W&#10;tY83UHIUe3dp1FpEfQHyk62aOaGB76cvuQ/ug8zb1bQ7jztu67VA4BEEaia4II4SHUscJ4GlZWGV&#10;ZUPDm57uf3kfIvK97c7N7W8tvzBdxsVa7lka2sgwNKxLoee5XBFaW6HDxySLxM92R/ID2bFihX9G&#10;fIHeWD3hjitZjo+yMVistiq2up9clLGM1tCk25lNtlagRuKpKTIvFoNoWLAoP99+5nta23jco86X&#10;UO5p3KLpEdGYZA1wiJ4s0OsJKRTCmuId5T/vOt/e9+m9xvbCwudil7XNhJJHIiNQMfCumnjn7dQ8&#10;MyQBqisgAIaF8Wv5hHfHxG7gp/h1/MVjrYaeKTG0Gze6c/WirqsVj66Sekw2V3LuqRmpd89cZmWH&#10;RFn3kFbip4p48g8gSZcc17ee9XOHtrzOnth73q4QFVgvpGqUViVR5ZuFxauRQXBOuFg6zFgGECn3&#10;m+657a++XIkvvz91R42lYSPdbTCmlZHQBpY4LYd1nfxA1ayA8K5Ro2tVQtGbrYtR0kRJI3WSORVe&#10;ORGDI6MAyujKSrKym4I4I95wAhgGU1U9cpmVkZkdSGBoQcEEeR65e99a697917r3v3Xuge726H6w&#10;+SPW2c6q7b21S7k2rml8sRZY48tt/MRQVEGP3NtnJNFLLhtxYoVUngqYwbpJJFIskEssTivkrnbm&#10;T2+5hs+ZuVtxa33OE0PEpLGSC0MyVAkieg1IfMKylXVWUHc+chcr+5PLV9ypzdti3O1Tio4CSKQA&#10;hJoXoTHMmo6XHkWRg0bujacHyJ+NnyW/lfd+Ynemzs7n6TCUOZWt6u7nwdBLHgs/SO008e3txwyR&#10;1WHjzL0lNJFk8HWmaGphVyEnpJFkfrRyD7he3n3keR7rZ93soGvHh03lhIwMkTCgMsRBWQx6iDFc&#10;R6WRiBVJVKjjV7i+2nuZ91zn+03rZr+4Sxjm1WO4xKRFKuSIZgQ0Yk0grNbSaldQx0vCwZtnH+X9&#10;/MF2F82tkPTvHSbT7s2pjY6nsLr9HZaVoBURUn97NmtUVdVWZDaNVUVEKP5WNRj6mUQTaw0FRUc5&#10;vfT2K3z2d3kOGe65OupCLW6860LeBPRVVZ1AYjSNEqKXShDpH08+7794TYPe/YzGVS053tIgbu0H&#10;w0qF8e3qzM9uxKg6jridhG9QUkksP9wL1kV1737r3Xvfuvde9+691737r3Xvfuvde9+691737r3X&#10;vfuvde9+691737r3Xvfuvde9+691737r3Xvfuvde9+691//X3+Pfuvde9+691737r3Xvfuvde9+6&#10;91737r3Xvfuvde9+691737r3Xvfuvde9+691737r3Xvfuvde9+690w7p3Tt3ZO3czu7d2ax23ds7&#10;dx9Tlc3m8tUx0mOxuPpEMk9TVVEpCoiqLAcszEKoLEArtt22/wB4v7Ta9rs5LjcbiQJHGgLO7MaA&#10;AD/igMnHSDdN027ZNuvd33e9jttst4zJLLIwVERRUsxPl/MnAqT1pvfzDfnnv7529p0HUHUVJnK3&#10;pzHbuoMd1pszE4ipfcnY27J4zhaPcGRx1MavIZHJ5KsyFRDi6NAvhpJ0UwioeZ360ew3sjsfsry1&#10;PzXzXLCnNslqz3c7yDwrWAHxGiVzpVURVVpnNdTqTr8MIBxp+8T7+b/78c1W/J3J8U78mx3apZW8&#10;cZ8a8nI8NZXRdTu7s7rBGKaY2UaPELlr1f5a/wDLN238QsJD2X2ZFh92fIjPUID18cNPXYrqvG1l&#10;JLBWbd2hWyI7T52vgqpIsrloygliP2lMBTieauws+8L94rcPdW8fl7l1pbXkKB8KSVe9dWBWWdRw&#10;jUgNDCa6W/VkrJoSHO37tP3ZNt9n7FOZuZkhu/cW4jy4AaOxRlIaG3Y8ZXDFZ5xTUv6MQEfiPPbV&#10;7xc6y4697917r3v3Xuve/de697917r3v3Xuve/de6qa/m9/EN/kl8cqjfO0MQa/tfouPJ7v2/HSQ&#10;yy5LcOzmp0l3ztOnhp1klrqqWioYshRRKkkz1dCIIQDUvqxv+8x7Znnvkd932y218x7QHmjCglpI&#10;KVuIQBUsSqiSMULF49C08Q1zd+4r76L7S+68XLm+33h8k8yGO1mLECOC6DEWdyxYgIod2glYlVEc&#10;xkkqIVobD4I5jsjNfEPoSbtvaee2Xv7G7Axm3MzhdzUT47OSQbWabbuFzWRx87fe0VVuHBYymrnj&#10;qEhnV6g6o149yP7P3W+3Xtnya3Mm2zWu8x2SROkq6ZCIqxRuynuUyRoshDBWqxqo6hL7ydhynt/v&#10;p7mJyPvdtuHLM25yTxS27iSENcUnliRx2OsE0kkIZCyEIKMc9G19yT1B/VA/87b4VDsLY1P8s+vc&#10;SZd6daYuDE9q0NFE3kz3WtPLUS0m6WhhB8+U2LWVZFTJo1vh5neWURY+JPeGn3sPan99bQnuRstt&#10;XdbCMJdqozJagkrNQcXt2PcaVMLEs2mBR103/u8PvCf1X5jl9keab2nL+7zGXbnc4hv2Chrep+GO&#10;8VaxrWgukCohe6dutVD3zr67U9boP8pP5sf7NF0aNgb4y/3fdXS1Di8JuSWsl/y7eOz5BLR7V3qj&#10;TSNPkK5YKP7HLygyMK6NKiYp99Cp6n/ds91/9cHlEbNu1zq5r2pEjlLHumgysM+TVmovhzHJ8QB2&#10;p4yjr5/fvw/d6/1m/cY8z8uWOj295hkklgCjstboUa5tDQURCW8a1XtBhZokDfTOerZveSHWEPXv&#10;fuvde9+691W/84dg/wAwPs/dXX+xPib2TtDqnqvcGDyo7P33P4MbvHb2WoclTeGGnzX+5ncTU2cx&#10;VarY6PBY+jqIarH1ArMjHDUwIsF+7eze9HMG47Ls/tvvttt3Ls0L/V3Bok8bqwoBJ3y0kRh4Yt40&#10;ZXjfxZ1WRAMsvu6czfdf5O2XmfmT3u5Svt750tbmP932YrJazxPG1S0X6UGqGRCJ2vJpUaOaI29q&#10;0kUjEIfjp/Jl+MnU9XBu3uB8n8kexXqTk63I79WSn2T/ABWYmWrqV2NFW1cGd+5nlkMozlVlopSw&#10;fxo4B9hnkf7rXIPLkiblzOZN93wtrZrjEGs5Y/ThiJKkmv1DzA1rpBz0Ovdb7/vu/wA7QybHyGsP&#10;KXKgTw0SzIa78MYVfrCimHSAun6OO2ZaadbKadW447G47D0FHisTQUWLxmPp4qSgxuOpYKGgoaSB&#10;BHBS0dHTRxU9NTwooVERVVQLAe8lYIILWGK3toUjt0UKqqAqqBwCqKAAeQAoOsG7u7ur+5nvb65k&#10;mvJXLPJIxd3YmpZmYlmYnJJJJPHqb7d6T9e9+691737r3XvfuvdNOcz2D2xiq3PblzWJ29g8bC1T&#10;kcznMjR4nFY+nT9c9bka+ano6WFfy0jqo/r7VWVle7jdQ2W32ks97IaJHGjO7H0VFBZj8gCekl9f&#10;2O12k9/uV7Fb2MS6nkldY40A82dyFUfMkDqtjuz+b18J+m5qvGUm/q/tjcNJNJTS4nqrFncFFDMs&#10;euOSXdVdPidp1FEzkK0lHWVjrz6CRb3kJyf91X3h5tSK4l2NNrsGAIe9fwmIrkCFQ84bzAkjjB/i&#10;HWNPO/3wPZHkx5bWLmCTdtxRipjsU8VQaVBM7GOAr5ExySEfwnh1Vpv7+eh8gOxsi23vjZ8f8TiJ&#10;61JKKkbLwZ7s7dxrKl2goKmgxuAiwuMSeQ2ZaeSlrAZPRqcAlsltj+5byNsFuL/3C56llRCGbwzH&#10;ZwaQKsGeUyPQcNQePGaAnGKvMX37+fd/naw9uOQYIGcFVMolvJ9RNFZUiESAnjpZJBXFWAyHj9d/&#10;znflZabe++N/9e7bykpxWQpc9uig6dwy0ZRVmqK7Yuy4cXla2kCAAM2OleRuRe5b2IV3r7o/tn2b&#10;Psljf7hGNatHC19Jq8gtxcF0Vvl4oAHHyHUfXlx97f3N7t85pv7Gwl7GVplsI9PmWtrUIzD5mIkn&#10;I8z0tdj/AMjbOZG9d3F8g4fvTUJqotj7crMx5KbWXmJ3DuiuxsqVExY2/wBx7qh9R13sCvePvj2d&#10;vSHlTkU+Dp+K4lWOh4D9KFWFB/zVBPDFK9MbX91W5uP1uZ+cyZtWVgjL44n9WVgan/mljjnh0d7Y&#10;n8oX4X7Omhqcttbd/YdRDTxxW3rvLI/aPOsRilq2odqx7XppJZySxSQPEjcqqkC0Pb196X3b3ZHj&#10;ttztbBCxP+LwJqpWoXVN4xAHCooSOJPUp7T93P2v2xg8+2XF64Wn687kVpQnTF4Skn0IIHkB0bvZ&#10;PxP+M3XVPFT7O6H6rxBheKRK07LweRy7SQFjDJNnMtSV2ZqJIS50NJOxW5ta/uLN49zPcLfpGk3b&#10;nTcpagjT9RIqUPECNGWMA+YCivUjbXyDyRsqIm2cp7fEVpRhBGXqOBMjKXJHkSxI6H+KKKCNIYIo&#10;4YY1CRxRIsccaKLKqIgCooH0AFvYJZmdi7sSx4k5J6FoAAAAwOsnuvW+ve/de697917r3v3Xuve/&#10;de697917r3v3Xuve/de697917r3v3XukZurrjrzfQiXe+w9mbxEFxAN1bXwm4RDqBB8X8Woavx3B&#10;t6bezbbd+33Zix2feru0LcfBmkir9uhlr0XX+z7TuoRd02u2uVXgJYkkA+zWpp0Ubev8tH4S74Wr&#10;at6KwGBq6ol1rdlZPcOzWpJbSASUlBt/LUOFjC+U/ttSvCSBdDpW0o7R94T3f2YxCHnOeeJfw3CR&#10;T6hjDNKjSHhx1huNDk9R3unsj7W7t4hn5RgikbzgaSChzkLE6J58CpXhUYHRL+w/5HfSWZCy9Z9s&#10;dg7GqBBIrwblocNvvHyVGlzBKiU42hXwKHI1gzy6lHp0nn3LexffG5wtCV5h5Zsb1NQzE0lswHmK&#10;nx1Py7RQ8a9RhvP3VuU7oBtj5gvbSShqJAlwtfIgDwWHz7zXypx6LF/w2t/MV+PdUcl8fO71yQqZ&#10;5HqE2F2TuHYORZKUH7WXIY3OPi8RVeeH0GNaqo4YodSEn3IZ+8B7Cc9x/T898m+HpUUNzaRXK93x&#10;BXjDyChzUov8Qow6CNt7Pe+vIUpueQueZAWbItrua2Y0+EujlYzUYI1txKmqk9S6D+ZL/NG+LEsF&#10;B3511Wbtw8aGOGo7P66qcdHJTUMhjrpKPfGzI8NS5OoCRM3mmnrAusSENGUBTXH3efu3e5SvNyRv&#10;62l2TUizug5BYVUNb3BkKDIGlVStCoowPQq2/wC9L95j23KQ867ML+yAoDeWunCnu03Nt4YdqAnU&#10;zSUqGIK0HR8Om/58nx63a9Lju4uvt7dT189RFTNmMS9Pv3a8alB5MhXSUkOI3Bj4DJ9IoaGudQeW&#10;IBb3CXNv3JefNrWW45T32z3SBVJ0PW2mPoqhi8TGnm0kYPoOHWQvJn39vbvd2ituceXr7abhmC+I&#10;lLqAYy7FRHKgr+FYpSPU8eraOn/kr0H37QxV3T3bOyd+eWmNY2MxGZgj3HS0wZkM2R2rX/Z7lxSa&#10;kIvU0kXII/B94u81+3nPHI8zQc2cr3ljRtOuSM+Ex9EmXVC/+0dustuT/cvkDn+BJ+TubbG/qurR&#10;HIBMq+rwNpmQf6eNehw9g3oc9e9+691737r3Xvfuvde9+690Tz/ZCPilT98bV+SGG6kwO2O0NqV2&#10;RytPVbYQ4XbeWy+Qoa6jXN5vZtJp2xU56imyUtXFXxUsFa1cUnlllkjiKRh/rOe3Kc4bdz1a8tw2&#10;/MFs7ODF2RO7Ky+JJAP0jIpYuJAiuZKOzMVWk8/8Ez71y+2u9e024c8XN5ydexpGy3B8W4jiR0fw&#10;Yrpv8YWFxGsTQtI8Qh1RoiK7hkz86fl3vD4ebR2JvzAdG7q7i2vX7lrouysjgDW01BsLZ1BjCXy+&#10;Sy9JjctBia6sytdTmkatiShnSmnheaGSSGQIPd73L3P2x23Z94suUbjdNvedhdNHqC28Cp8bOFcI&#10;zOy6C4EbBXUsrMrA3+7f7F7D78b5zJy1ufuNZbDvMVohsEm0M97dPJiKOJpImlRI0fxRExmQyRSL&#10;HIiuppY/mM/zb+svkL8dIOm/j3T76xVb2NWY6Ts+u3ViKbA1OF2ljJVyUmzqaXHZjILV5PO5mnpR&#10;Vy080tGcdDNTsZRVMI8VffH7ymwc7cjpyvyUl5HLfMpu2mQRlIUOowAq7VaRwmsqxTw1dCW8Q6eg&#10;33UfuOc3+1nutJz97oy7bNb7THINvS2laZZbmQeGLphJEmmOGJpPCV1WXx3jlAQwjVr0e8KOupXW&#10;5X/Jt+KT9B/GuPsvdOLai7I78ag3ZXR1cBir8NsGkjnXYmFdZF8kDV9LVzZaUDSWGQijkXVALdRv&#10;uu+3R5N5EG/bjb6N93nTM2oUZLcA/TpnhqDNMeH9oqsKp1wK+/z71r7m+7bco7LeiTlLlkPbIVNU&#10;lvWI+slFMHQypbLxA8B2U0kNbfPeTPWCnSG7N7G2n1D17vLs/fWRGJ2hsTbuU3Nn67SJZkx+Kpnq&#10;ZIKOn1K1ZkaxlENLTofJUVEiRICzgEo3/fNt5Z2XdOYN4n8PbLOB5ZG4nSgrRR+Jm+FFGWYhRkjo&#10;R8ocqb3z1zTsHJ3Ldp4++7ldR28KcAXkYKC7Z0RoKvI57URWdqKpPWgt8pPklvz5X90br7l3/KYq&#10;zNTCh27t+Opaqx2zNn0M1QcBtLFSGClWSkxUNQzSzCKJqyslmqXUSzv742+4XPe8e43NW4807y1J&#10;ZTpjjBqsEKk+HChoMICatQa3LyEanPX01ezXtLy17J+32y8g8sJqgt11zzldL3V04XxrmQVajSFQ&#10;FXUwiiWOFWKRr0BuEwmX3LmsRtzb+Nrczns/lMfhMJh8bTyVeRyuXytXFQ43G0FLCrTVNbXVs6RR&#10;RoCzu4AFz7CNpaXN/dW1jZQPLeTSLHGiglndyFVVAyWZiAAMkmnUj7juFjtG33267pdx2+2WsLyz&#10;SyMFSOKNS8kjsaBURFLMxwACT1uZfy1v5a21/iJtfHdj9j47Gbh+SO4cY/8AFMprhyWP60x+Sh0z&#10;7S2lOuulOTNK5hymUhLNUM0kEEhpCTP1J9iPYjb/AG02+Dfd9gjn56nj73wy2qsMwwnhrpiWUVLE&#10;siN4dS/Ab72/3t959895uuU+U7qa19prWYeHHQxvuDxnFzcjDeHqGq3t2oEASWVPHoIrYveR3WEn&#10;XvfuvdU4fztuiNvdi/ETIdtnHj++3ROdwOZxGSpqdpa+o2xu/cOG2fujBTGOOQnF+TLUmTkLafCc&#10;ZqDKpkD4vfew5Pst89tJuZfB/wB22zzRujAVYxTSJDLGaA9lXSU/w+FWoBYHPf8Au8PcndeVPfO1&#10;5GF1/wAh7mS2miljZqItxawS3VvMKkfqUjlt1ArqFxQgkIVYf5Kny4yveHSOa6S31k5slvnoaPEU&#10;mEyddP5a7OdY5UVNPt1JWcmWpqNn1VA+Od7WWjehBLOXYo/up+5Vzzbyndcp7vcGTd9nCCNmNWkt&#10;XqIgfMmAqYifJDCDU1JMv7wj2Nsvbr3E2/3D5bs1h5c5lMrTRoKJDuEelpyKYVbpXE4HnKLgiihQ&#10;LrfeVvXPbr3v3Xuve/de697917oNO3en+ue99gZ3rHtXbNHuzZm4oo0yGLqpKmmkSankE1LXY/IU&#10;M1NkMZkaOZQ0U8Esci8i+lmUiLlXmvf+St8suY+Wdxe13e3JKuoBFCKMrKwKujDBVgQeNKgEBnm/&#10;k/lznzl+/wCWOa9sS72W5ADoxINQaqyOpDo6nKsrAjhWhIOm38pvjZ3l/LA+SmE3z1ln9x4/bVNm&#10;6jN9L9px+CeSvxqqFrNsbp8FJDiK3J09HVtQ5ahmp0pcjSyFjB9vUKh60+2nuFyZ95D28vNl5jsb&#10;eTcWhEe4WZqAr/hmhqxdULKJIZFYvE4oH8SMnrjP7qe2nPX3Xfcux33ljcLmPbFnMu23woSyfign&#10;oojZwrGKeJkCTISTH4cgHWzl8BfntsL5tddCrhWg2t3FtWipk7I67SoYinlJSAbq2p9zJJV5DZuV&#10;qWAUs0k+OncU1QzXgqKnnN74+yO9+zu/+E5e55TuXP0l1TiMnwZqAKs6DjQBZVHiRgd8cfT72A9/&#10;Ng97uXPGQR2vONoi/WWleBwPHg1Es9u54VJaFj4chPZJKf33BvWQHXvfuvde9+691737r3Xvfuvd&#10;e9+691737r3Xvfuvde9+691737r3Xvfuvde9+691737r3Xvfuvde9+691//Q3+Pfuvde9+691737&#10;r3Xvfuvde9+691737r3Xvfuvde9+691737r3Xvfuvde9+691737r3XvfuvdNuZzOJ25h8ruDP5Oh&#10;wuCweOrcvmcxlKqGhxuKxWNppKzIZHIVtS8dPSUVFSQvJLK7KiIpYkAe1FpaXV/dW1jY27zXs0ip&#10;HGilnd3IVUVRUszMQFAFSSAOk17eWm3Wd1uF/cxw2MEbSSSOwVI40Us7uxoFVVBZmJAABJ60+f5j&#10;H8w3efzW33j+iejKTNy9R026Vw23MTgqPJybj7k3HXVVDjcNUVmIhMlVV075BCMTQpAkzGrPlV5C&#10;oXq57A+w20ez+yT87c6SwjmlrbxJXkZBFYRKrPIFkNAp0n9eQsVGjtIWteO/3jvvE717279b8hci&#10;QznlFbrw4Y4lczbjMzKkZaMVZhrH+LxBQx8TuBalLmf5Yv8ALQwfxQ29QdvdsUNBnfkfubFEhWEV&#10;bjensNlaUpU7Y29NZ4ajd9bSTNDmstGSoVnoKJvtfuajI4j/AHjfvE3vuffz8q8sTPB7f28vzV7+&#10;RDiaUcRArDVbwHzAnmHi+HHb5n/dg+7LY+023Qc382QR3HuTdRfJk2+N1zBCcg3DKdNzOMUJggPh&#10;eJJc2/8AvFPrMLr3v3Xuve/de697917r3v3Xuve/de697917r3v3Xuve/de697917r3v3XuotfQU&#10;OUoazGZOjpcjjcjS1FBkMfX08NXQ11DVwvT1dHWUlQkkFVS1UEjJJG6sjoxBBBI9tzQw3EMtvcRK&#10;8DqVZWAZWVhQqwNQQQSCCKEYPT1tc3FncW95Z3DxXcTq6OjFXR1IZXRlIZWVgCrAgggEGvWi7/Ma&#10;+HFb8NvkHltrYmlrH6n3stTuzqPLVLz1JO35ZkXI7Vq62dpnny+ysjN9pKXkknmpGpaqTSakKORP&#10;vj7Xy+13Otzt1tGx5cu6zWbmp/TJ7oSxrV4GOg1JZk8ORqGSnX0f/dR9+7f389rrHeb2aMc7bcVt&#10;tziUBf1wDouVQUCxXaDxVooRJRNClRDUgr8S/knuz4n977J7m2qZqmPCVox+7dvpOYYd27HycsMW&#10;59tVDG8Ieto4xLSSSLIlLkIKeo0MYQCFPbfnvcvbjnDaeaduqyxPpmjrQTW7kCWI+XcuUJBCSKj0&#10;JUdSD73+0uye9vttzDyBvQVGuI9dtORU215GCbe4XzojnTIqlTJC8sWoCQnrfO2b2711vvqzb/dO&#10;A3XiD1puPatJvOj3Vkq2mxWMo8DVUi1cs+aqK6WGHCz4saoq6KpaOSiqIpIpgjxso7EbXzLse8cv&#10;WXNVnuMX7hnt1nWZmCIsZFSXLEBCmRIGIKMGVqEEdfNNv/I3NfLfOe6e3257JP8A1vtL1rV7aNGk&#10;kaZW0gRKgJlEmGhaMMJUZXjLKykgf8ffnD8c/lBv3sfrvpjecu6Mz1nBj6zJVj42oxuJ3DjayeSh&#10;qsvs+auMNbnMRhsoiUtVVfbxQ+SeBoWlhmilcJcl+7fI/uBvO+7JytuhuLqwCszaSqSKxKl4S1Gk&#10;RHojvpC1ZCpZXVjIvuh93T3X9nOWeU+auf8AYFs7Dd2dI0EiySQSIodYroJVIZZYyZI49bPpSQOE&#10;kjdFNx7krqDeve/de697917r3v3Xuve/de697917ojHyK/mN/Ez4z/e47e3ZdDuHeFEZUk2D194N&#10;27piqIJ0p56TIpR1MeHwNZTySAvBkKulqNF2WNgD7mfkH2A90PcXwZ9m5deDaXoRc3VYISCKhkLA&#10;ySqQMNEjrXBYdQV7jfeP9pPbLx7ffOZo7jeEqDa2lLicEGhVwrCOJgTlZZEemQp6pk7K/nT/ACa7&#10;wz82wPhv0k2Dqq+Sop8ZlqnCVHZnYkqRyPLTV1HhIKc7TxDS0VNI8sVVSZNEuQJP2y75dcu/dA9u&#10;+TrFN892ecPGjQAuiyC0tRUUKtIT470YgKyPCT5r3UGFPNn33vcfnC8l2T2h5NFqXLBJXjN5dkA1&#10;DrGB9PHVQSyuk4Hk3bUhZj/5e38wr5eZOj3b8o+2sltnFzPSVsFJv/c1buXNUePy8pqMlTYHYmEn&#10;fCbZlpIlF6KZ8cqyMq6BZ9Ipm98vYn2rt5dr9tuVo7i5AZS1tCsUbNGKIZbmQeJMGP8AoiiUkAmu&#10;RWLJvaz3x91bqPdPczm+dISQwW4maZ1WQ1YRW8Z8KGg/0MmIAkDTg0P/ANP/AMnn4pdeR0lXvmm3&#10;J3HnIYqlJ5tz5Kowm3ZJJ3Pinh23t2opHV6aA6FWorKpCSXtq06YS5q+9V7mb60sWzSW+02RIoIU&#10;EkoA4gyyhuJydKIfKtK1lLlv7t/t5sqxybpDNud2AamZykdSeIijK8BijM48+NKWT7I626960x38&#10;I682PtLY+MMdPHJRbU29isBBOtJEIKY1KYylpvupIYVCh5NTW/PvH7eN/wB95guPqt93i6vLipOq&#10;aV5SNRqaa2NATmgoOpu2zZto2WD6bZ9rt7W3x2wxpGpoKCoQAEgYqc9LX2UdGXXvfuvde9+69173&#10;7r3Xvfuvde9+691737r3Xvfuvde9+691737r3Xvfuvde9+691737r3Xvfuvde9+691737r3Xvfuv&#10;de9+691737r3WKeCCqgmpqmGKopqiN4Z6eeNJoJ4ZVKSRTRSBo5I5EJDKwIINj7sjvG6yRuVkU1B&#10;BoQRwII4EdaZVZWVgCpFCDwIPEHomPbX8vX4idxx1sm4enNubfzNbTwwHcmwIF2RmIDTurRTouCW&#10;nxNVUhUCF6mlnLR+k3UACWuWPfT3S5UaFbDmy4ntEYnwrk/URmvEfqVcDzojrQ5Geo05i9nvbnmZ&#10;ZTfcs28VyygeLAPAcU4H9PSrHyq6tjHDqrrtb+SdubAV0+5fjX3VJBVU1RV1+O2/vkVWFylH4AlV&#10;i6THb02yki1FWtXEFWSahpVX0uXupJyN5a+97t99Am3+4XKAaJlVXlt9MiNXtctbzUouk1IWR65A&#10;GR1A+/fdfvbGdtw5D5raOZWLJHPqRlp3IFnhyTqFATGtMHVUdB9j/lb/ADZPgnNFSds4XcHZOw6K&#10;cU/l7Hx79i7bqZKumFTFFR9mbeq2z1O9LTwuIoHyXhhKkNCQAPZzce1/3YPehWl5Yu4Nu3t1rS0b&#10;6WUBTQlrSVfCNSRVhFqaoIfNel+1e+H3o/Zhki5jWXddiQ0/xxfq4zqFQBdxN4y0AOlWl0rQgpQU&#10;6sm+Pv8APD+NHZZpMR3Dh890XuGW6PkK3ybv2PI6+GKN/wCNYihhzVBJWzSErHLjnhgUHyVFl1nH&#10;nnr7mnuLy74t1ypdQb1YDOlaQXA4k/puxjYKBkiUMx+GOpp1lR7e/fl9suZvBs+cbO42LcTgu1bi&#10;2PAD9SNRIpYnAaEqo+KSgr1cRtLeW0t/YKj3Psjc2B3dtzIKWos5tvK0WZxdTpALpHW4+aeAyxag&#10;HTVrQ8MAePeJ26bTumx3su27zt09ruEfxRyo0bj7VYA0PkeB4jrMfaN52jf7CHdNj3OC822QdssM&#10;iyIfsZCRUeYrUcCAelL7L+jLr3v3Xuve/de66ZQwKsAysCrKwBDAixBB4II9+IBBBGOtgkEEGhHV&#10;VHyq/lCfFz5F/wAS3FtLF/6Buy6zyz/3n69xtIu18pXSXPm3P135aHB12uV3klmx0mJrqiZtc1RL&#10;bScdPcT7s3t9zx499ttv+59+ap8W2UeE7HzltqrG2akmIwyMxq7tw6zU9lvv1e8vtT9JtW+Xn9Ze&#10;UY6D6e+kb6iNB5W99R5koAFVZ1uYUUaY4k49a2PyI/l5/JT4d7gpNy9l9ajsTqvDZihrqve2yJ63&#10;L7Jy2JpK2GefH7hq4KJc3soZGnXwO+RpIIw8hELzWucEud/ZTnv2wvY7/fth+t5dilVjPAWeB0DA&#10;lZGC+JBqHaTKiip7S1OutntX96X2k9+drn2jlHm791c6XFu6LaXYSK7ikZCA8Cl/Cu9Dd4EErmij&#10;xFjrQbdvxT+a/wAdvl1t9qjprdafx7DYukq9xdbZyj/gO9dpU7iCC1VhnL0mRxdJNPFCa7FzVuNW&#10;V0i84kOgdLfbr3W5I9y7IvytuI+sijBltZF8OeEYGU4MgJC+JE0kQJC69WOuGHvV93r3V9jN0EXP&#10;2yH92XEzLBfwt41pcsKntlFGSRgGcQ3CQzlQz+GVGro3PuS+oN6ov/nzdw1mzvjd191Fjas003c2&#10;/pKrNRK5H8Q2n1pBQZuroWjAs0a7uy+DqNRPpanAsdV1xE++HzPLtfIuy8swSaW3S8JkH8UNqFkK&#10;0/5rPA3yKjGcdH/7tPkODfvdnmjnq7g1x7BtgWI0+C5vy8KuD5H6aK7SlMhzkUodSj3zb67g9bRX&#10;8l/4BwbXwWP+YPbmFSXc+5qISdGYHIU4J27tisgmiquxqiOUsTlt1003ixPoT7bGa6kNL99EafoL&#10;91j2aTb7OH3N5ltQb+4T/EI2H9lEwINyQfxzA0hwNMVXBbxV0cbf7wH7zkm87ldexHI24EbPZyU3&#10;iZG/t7hCCtipH+hWzDVc5PiXGmIhPp3Euw77za65Y9e9+691737r3VRn86/tXG7D+EW49ly1ATOd&#10;ybw2bs3EU8VSYaxaTB56h39na9YkdZJaCOj2otHUHlL18aN+sA41fet5ig2f2mvtqZ6Xe6XUECAG&#10;jaY5FuJGpxKhYQjeX6gB49Zy/wB3ryXd8y/eI2rmBIq7dsFhdXUrFarqmheyhSpFA5a5Mqef6LMP&#10;hPVDP8mnf9dsn56db4qmcpQdlbb39sDN2fSWoX2vW7yoE0/SQHcmzaC4JFh6hcgA4d/dc3mbafeL&#10;YrdDSG/guLeT/S+E06/b+rBH/h8uulv3++WLbmL7tHNt7KtbnaLuyvYcfjFwlq5+X6F1Nn8uBJG6&#10;z76s9fPb1737r3Xvfuvde9+691737r3QSd49H9b/ACJ613F1R2rgYs9tTcVOVcApDk8NkokkGP3B&#10;t+vaOV8XncVJIXgmVWUgtHIkkMkkTinkznLmDkHmGw5n5ZvjBudu32pIhpqilWo1xuBRlqDwZSrq&#10;rAI888jct+4vLO48p812AuNpuV+QeNxXRLE9DolQmqsARxVgyMytpq97dHfIv+Vb8mcBuPbWbr4K&#10;SDIVeZ6o7Px1NJFgd9bdhkSPI4PMUjNNSpkoKSqWlzWHnaQKsyuplpp4JpetnJXOfIP3mfbq+2/c&#10;bNDM0ax3tmxBltpSKpJG2CULKXt51AqVIOmRHReMnPnI3uN91P3O2/ctsvpFhWRpLC9RSIrqEEB4&#10;pFyocKwS5t2JoGBGuJ43fat+DnzY6/8Aml1ZBuvAmmwe/sBHS0PY2w2qNdVgMu8dhX48SMZ6vbWV&#10;dGekmN2SxikJdCzcy/eb2e332g5lfbL4NNsc5LWlzTEqA/C1MLKmA6+eGUUNB1c9jPe3l/3r5VTd&#10;rArBv9uFW8ta90UhHxJXLQyZMbZplGOpak7HuHupt697917r3v3Xuve/de697917r3v3Xuve/de6&#10;97917r3v3Xuve/de697917r3v3Xuve/de697917r/9Hf49+691737r3Xvfuvde9+691737r3Xvfu&#10;vde9+691737r3Xvfuvde9+691737r3XvfuvdeJAFzwBySfoB7917rU2/m1fzHx3dl8h8bOjs+1V1&#10;Ng8kkO+Nx4WoL0nZO4cdVK8VBS1VOxXJ7TwtfCrwBC1NV1aLU/u+OlaHqD91z7v39TrSD3C5zsdP&#10;NE0ZNvFIO60iYZZgfgnkUkNWjohMfbqkD8lfvcfeS/rveXHtpyLuBblKCUC6mjPbeTI2EVh8cEbA&#10;FaVSSQCTu0xFLDv5TX8t9fj1t6h+Qndm3lj703VjHbae3MvTA1nUu2MrTNHKs9NMpOO37uGgnKVt&#10;wKnHUcjUR8cktZGYF+9D94I8+X83InJ1/Xkq2k/WlQ9t9MhqKEfHbRMKx/glkAmGpVhbrIr7pX3b&#10;R7d7dB7h877cBz3dxfoQyDusIJFoaqfgupkNJfxwxkwnSzTKbu/eHHWcHXvfuvde9+691737r3Xv&#10;fuvde9+691737r3Xvfuvde9+691737r3Xvfuvde9+691737r3RHv5gfxDxPzI+PW4NhRxUtP2Lts&#10;z7v6lzk7LTih3pQUNTFDh62surRYDdlLK9BWhtcURkiqjG8tLCBEvvR7Z23uhyVe7Mqqu+QVms5D&#10;jTOqkBGbyjmBMb1qBVZNJaNesi/uv++l97Ce6W18zO7typd0tdyhXu12jupMqJ5zWzATRUozaXg1&#10;Kk0ldDn3x66+lXq634U/yxflZ8lNnYil7Y3t2F0l8Wp61M5T7TzGUzkeS3dI0zViZHaPWGRqEwuM&#10;hrZD5EzOSp40YSpPTQ1qE2ys9qfYH3F582u2j5j3a92n29L+IIXeQNMa6tUNox0IGORPKoGQ8ayg&#10;nrnt94T74Xsr7R79fTck8vbXzF7yrGYWuYo4THaimkpc7hGplkKDtNrA7EaWimkt2Ars8/Hf4u9I&#10;fFjZq7K6W2RQbZo5hC+bzcpbI7r3VWwh7V+59yVevJZSYSSyNFEWSkpBIyU0MMVkGf8AyR7fcpe3&#10;m1jauVdpS3iNPEkPdNMw/FLKe5zUkgVCJUhFVcdcePdT3k9xfeffzzB7g8xS3k61EMI/TtrZDTst&#10;4FpHGKABmoZJNIaWSR6sTA+xp1F/Xvfuvde9+691gqqqmoaaora2ogo6Ojgmqqurqpo6empaanja&#10;WeoqJ5WSKCCCJCzuxCqoJJAHu8cck0kcMMbPK7AKoBJJJoAAMkk4AGSem5ZYoIpJppFSFFLMzEBV&#10;UCpJJwABkk4A6qi+Tv8AOJ+K3QMmR27szIVPfPYFEZoGwuwauCLaFBWRfZOsWZ7CqIqjENHNDVMV&#10;bEw5crJC8coia3vJ324+6d7mc8rb3+7QLsmxPQ+JcqTOynVmO1BElQVFRO0FQwZSw6xP90Pvj+1P&#10;t+1xt2zXDb/zAlR4dowFujDSaSXZBjoQxoYFuKFSrhD1T/n+/wD+Z/8AzKJ6zDdfYzKdc9Q5Dz0s&#10;9JtA12wOv3ongSKoptxb8r5Hzm7GqqCuR5qMVM8EpGuGkQ+n3lft/If3cfu+JFd77cR7hzVHRg0+&#10;m5udVagxWyjw4KMpCvoVl4PKePWFHMHu195H7wbTWm0h9r5SkqpS21W1sVIoRLcsTNcalYFo9bIf&#10;iSJeHRr+hP5K3Vm1no878gN5ZLtHNpLFVT7Y249XtzZ3niq6iR4q3Il13Lm6WrpjDrCtj2Dh/wBS&#10;sLRtzt97rmXchLZcj7THttmQVE0oWWehUCqr/ZRlTqpUSilOBHR5yl92Hl3b2jvOcNyk3G7qCY0J&#10;ihqCahmr4sgI0+cea1BB6t8666q626jwUW2estj7Z2PhIoqaJqLbmJpMd92aSHwQT5KphjFZlqxI&#10;uDPVSTTtclnJJPvFnfuZeYOaL1tx5i3i4vLwknVK7Pp1GpCAnSi1/CgVR5AdZG7NsOy8vWi2Gx7X&#10;BaWgAGmJAtaCgLECrtTizEsfMk9L/wBknRt1737r3Xvfuvde9+691737r3Xvfuvde9+691737r3X&#10;vfuvde9+691737r3Xvfuvde9+691737r3Xvfuvde9+691737r3Xvfuvde9+691737r3Xvfuvde9+&#10;691737r3XvfuvdMm49zbc2fhqzce7dwYTa23sd9v/EM7uLK0OEw1B93VQUNKa3J5KemoqUVNbVRw&#10;x63XXLIqi7MAVlht9/ut3FYbXYzXN9JXTHEjSSNpBY6UQFjRQWNAaAEnA6S3t9ZbbbS3u43kVvZp&#10;TVJI6oi1IUamYhRViAKnJIAyenJWpMhSBlNNXUFdTghlMVTSVlJUx8EEa4ainqIX/wAVdT+Qfaci&#10;WCWhDJMjfMMrA/tBB/MHpR2SJXDRsPtBB/kQR0QHvr+WR8UO84a+tGxoesd31UTGHdfWaU+3QKqO&#10;jlpqR8htmOF9r5CmSV0kmC0sFTP4wDOtyfc38lfeI9zeTHgh/fJ3HalOYbusuCwLaZSfGUkVC97I&#10;ta6Dw6iHm72N9vebFllO0LY7kwxNa0iNQpA1RgeEwrQt2Bmp8Y6qo3J8Cvnp8INw1fYHxL7I3Hvb&#10;Ao0bVdNsOeox+46+ihmpkp6LdHWdVPWY3dULVNdK6w0/8RWNYmlZY202yUsfen2T95LCLYvdDl63&#10;s70g6WuQGiViDVobsBXhNFUFm8IkkKCwr1Bg9tPen2a3CTfva3ma5nthTUtuxSR1BFFmtGLRzirM&#10;Qo8SlC9FNOjJ/Hz+ehmMBkotgfMXqyrxuWxk6YvKb72JQyY/J0s8EFHTeXc/XmWljT7ueqMtRVT0&#10;FXTRxxECChYgBo457+5da31u2+e03MqyWsg1pbXLBkYEsaQ3SA9oXSqLIjknLzDiJ39uvv3XVlPH&#10;sPvFys0dzGQj3dqpVwQFWs1pIR3FtTu0UiALhIDgG+vp7vfp7v8A2zHu/pzsLbe/sEyxGomwlbev&#10;xck/kMNPncJVpTZvAVkqxMyw1tPTyso1BStj7wi5s5K5r5G3Ftq5t2G4sb3NBIva4FKmORaxyqKi&#10;rRsyg4rXrPvk7nzk73A2td45N5ittwsDSpibvQmtBLE2mWJjQkLKiMRmlM9C17C/Qt697917r3v3&#10;XuuEsUc8ckM0aTQzI8UsUqLJHLHIpSSOSNwVdHUkEEEEH3plV1ZHUFSKEHIIPkerI7xukkblZFII&#10;INCCMggjIIPA9Ax1n8c+jemd0b53l1V1htTYG4eyDijvKr2vQHF0uWOFbISUHixEEi4fEgTZSeSY&#10;UVPTiqlcSTeR1RlCuwcjco8rbhu+6cu8v21le32jxzEugPo1FaIDoTLsW8NV1k1fUQCJA5v91/cf&#10;n/ZuXNg515xvdz2rafE+lW4fxGj8XQHrKR4suI0VfFeTw1GmPSpYEavYr6j3rWU/4UKpMM98U5GS&#10;UU7YjuRIpCreFpo6zrNp0jYjQZUSSMuByAy3+o94DffWD/W+3TEHQYr2npUNa1p88iv2jrr9/dbN&#10;Gds96kDDxRPtZIxWhS/oT50JDU8qg04Hqp3+Xn8ZYvlf8p9g9Z5eGeTZGN+83z2O9OdLrsnaxp5q&#10;uhL3DxLuLMVVFifIvqhNeJB+n3jj7Kcgr7je4ezbBcqTtKari6p/viKhZfl4rlIajI8Svl1m396X&#10;3ff2T9mOZ+b7F1HMUumzsA3D6u41BXpwPgRLLc6ThvB0nj1vi0lJSY+kpaCgpaeioaKnhpKOjpIY&#10;6akpKSmjWGnpaWnhVIaenp4UCIiAKigAAAe+wkUUcMccMMapCihVVQAFAFAABgADAAwB181c8891&#10;PNc3MzyXMjlndiWZmY1ZmY1LMxJJJJJJqepHu/TXXvfuvdR6urpMfSVVfX1VPRUNFTzVdZWVc0dN&#10;SUlJTRtNUVVVUTMkNPT08KF3dyFRQSSAPdJZY4Y5JppFSFFLMzEAKAKkknAAGSTgDp2CCe6nhtra&#10;F5LmRwqIoLMzMaKqqKlmYkAAAkk0HWj7/M6+ZLfL/wCQ1dWbarZpeoOrxktm9XQm6w5Sn+7j/vHv&#10;oRMA8cm9a+hikhDBJBjaajSRElSQe+Svv97on3N52mlsJSeWdv1QWg8nFR4txTy8dlBWtD4SxBgG&#10;DdfRX9z32DHsT7WW1vu9uq89bx4d1uJ8420nwLOvAi0R2VqVUzyTsjMjL1F/lPbcm3L/ADAPj3TR&#10;wTSw4vLbv3HWSxrN46SHb3Xm7crDPUywxSiCF8hTQwqX0o8sqRlgXHun3cbF7/3n5KRUJSOWaViK&#10;0AjtpnBJANBqCqK4JIWuenvvtbtHtH3YfdKVpVWSaC1gUGlWM99bRlVBIqQjOxpUhVZqHSet5T31&#10;w6+cnr3v3Xuve/de697917r3v3Xuve/de6BT5B/H7rH5OdWbh6i7Zwa5jbOdjE1LV05igzu189TR&#10;TJit2bVyUkNQcTuLDPO5il0SRSxPJT1Ec1LPPBKMOROeuY/bnmWw5q5XvfB3GE0KmpjmiJGuCZAR&#10;rikoNQqGUhZI2SVEdQT7he3vK/ufyruPKHNtj422TiqsKCWCUAiOeByD4c0dTpahVlLRyK8TyRtp&#10;u7kwnyF/lNfL9f4ZkXqKnb9THWYTMtQ5Ki2d3H1tXyRyeOtx7TxGejrIgaeup4qiR8dk4JEiqGeF&#10;J2607fech/eh9qT9RbhY51KyR6kaewu1BFVahoynujYoBLCylowHKDjRuVj7h/dK94R9LclpLdg0&#10;Uml1t9xs3INGSoqrDslRXJhmVgkhKK53CPi98k+vvlb0/t3tzr2rQ0uRjhoNy4IzvU1mzt4Q46gr&#10;s3tLIzvS0X3NTiTkY9M6xRpUQvHKqqH0jlF7ke3u++2PNe4cq79EfFjJaKSlFngLMsc6DU1A+k1U&#10;sSrBlJNKnsV7Xe5fL3uxydt3N/Lsw8KQBJoqktb3ARGlt3JVatHrFGCgOpVwAGoDC+wH1IfXvfuv&#10;de9+691737r3Xvfuvde9+691737r3Xvfuvde9+691737r3Xvfuvde9+691737r3X/9Lf49+69173&#10;7r3Xvfuvde9+691737r3Xvfuvde9+691737r3Xvfuvde9+691737r3Xvfuvda8n84n+Ymmz8fmfi&#10;T0vmXO6sxRxwdxbuxFfGYcFhK6Kthq+tYJIAZ/41lIjE+UKSKkNI32cgkM9RFFnl9072Dbdri090&#10;ub7QfuyJybCB1NZJFKlbsg48NDqENQSzjxV06I2bnd98f7xi7Nb3vtHyVen97TIBuNxGwpFEwYNZ&#10;gjPiuNJnoQFjPgsG8SRVQH8nv+XBPLNt75fd77e8cKPBmeidmZqmvPUSqwlou18xj6hbwwRyASbe&#10;SVfJKwGSVVjFDNKe/ev+8Cipf+1PJN/ViDHuVxGcAcGso2HEkYuipoBW3JLeMih/7nX3bpGfbveH&#10;n3b6KCJNrtpBknit/Ih4AHNoGFWNLkAL4Dvste+eHXTHr3v3Xuve/de697917qiT+YB/MI+R/wAI&#10;/mLsKCXC7e3d8b9z9c0FdDsxccMbX5qqGYqqTdNfHvGWKqrqTfGAqaWPwRx6sV/Da2BZqVqh/uEx&#10;A95/ernr2m9z9nRrWC55FuLFWEGnS0h1lZm8cgstxGQNIFYfCdA0Zc6x0m+7D91z2m+8R7DcyyJu&#10;F1Y+7NnuzobvxPESJfCVrdDagqjWcys2tmpc/URSGOZYl8JrVvjZ8oumvlh19S9i9ObmXL0Gmli3&#10;Bt7IJDQ7v2VlqmFpTgt34NKiqbG5CNo5FSSOSeiqxG0lLUVENpDkVyJ7g8re4+yx75yvf+LDgSRt&#10;RZoHIr4c0dTpYUIBBaN6Fo3daN1hX7t+zfP3slzRNyrz7s5guasYJ0Je1u41NPGtZiq+IhqpKsqT&#10;Rags0UUlUBhfY16i3r3v3Xuve/de697917r3v3Xuve/de697917r3v3XuqYPnN29/MF7D7pyXw7+&#10;J3VNfsfBZTa2Mymf+RM1XPBBU7a3JRiKoq8PvFY4sX1xDjqyDI4+YKtXuSqqKQy40Q6EefFj3d5m&#10;96d75qn9sPbjl17Szkt0eTcixAMUq0JSegS1CsJI2oHunZC0ASgL9Afu48i/de5V9vrT3597edYt&#10;x3KG8kjh2MKCVuIGqqy2tTJfmRDBOpJisI0lCXZk1MI1p8KP5R/Rvxg/hO+Ow1oe6+6aXx1UWfzW&#10;NC7K2hWf5wLs3alY9TDNXUblQmVyHmq9cSzU0dCWaP2a+1P3a+Ufb/6bdt7CbrzUuRJIv6ELf8Ih&#10;aoLL5TSanqAyLFUr0HvvC/fj9xveL63lzlUycve3z1UwxSf43dJw/wAauVCkI4rW2h0xUYpK1wAH&#10;6tr95JdYP9e9+691737r3XvfuvdVifL3+a18bPiw2T2tjsj/AKY+2qGSekk2FsfI0rUGCyFNUyUt&#10;TTb13jorMVt6opJ6eaOakhSuycMyBJaWJWEgyO9qvux+4XuWLfcp7f8AdPK7gMLm4RtUikBgbeDt&#10;eUMCpV2McLKarIxGnrGD3g+9f7a+1Rudrt7n9882oSptbV10xOrFStzcdyQlSGDRqJZlYAPEoOrq&#10;kbJ7p/mP/wA1XJvGjz9f9ItXRgUlJ/FNm9TUKxDHVUck07mfM7+yNHL4p1JavqIfOxiWOIlVzJtd&#10;p+7/APdotwxUX/OIQ9zaJ71q6wQBiO2VhqUgCNW0jUWahOA2+85/eB+8vcMs852/kwuKRprt7Jaa&#10;WBJzJdOpAYFjIyljp0qaCy343fymfjj0tFjs3v8AoT3XvullpK7+IbqphDtLG11JM1TF/CtoxzSU&#10;lWkbsEdsi9YkwjVhFESV94/e4H3nOfubmns9km/dGysGXTCazOrCh1zkBhXiPCEZWpGpsHqUuSfu&#10;9ck8rLDdbrD+9N3UhtcwpErAkjRDUqfKviGStAQFyOrRaSjpMfS09DQUtPRUVHDHTUlHSQRU1LS0&#10;8KCOGCnp4VSKCGKNQqqoCqBYD3jjLLLPJJNNIzzMSWZiSSTkkk5JJ4k9TwiJEiRxoFjUAAAUAAwA&#10;AMAAcB1I906t1737r3Xvfuvde9+691737r3UerrKSggkqq6qp6OlhUvNU1c8VPBEi8s8k0zJHGoH&#10;1JIHtme4t7WJ57qdI4VFSzMFUD1JJAA6VWdje7jcR2m32cs905oqRozuSeACqCSfkB0x7e3ltDd3&#10;3v8AdTdW29z/AMMkjhyX93s5jM1/D5pvIYYq7+G1VT9pJKIX0rJpLaDb6H2W7TzDsG//AFP7i3yz&#10;vfAYCTwJo5vDLVoH8Nm0k0NA1CaGnDo55g5P5t5T+i/rVytuO2fUqzQ/V201v4qrp1GPxkTWF1Lq&#10;K1A1CvEdKT2cdBzr3v3Xuve/de697917r3v3Xuve/de697917r3v3Xuve/de697917r3v3Xuve/d&#10;e697917r3v3Xuve/de697917r3v3Xuve/de697917rX+/nXfJU0WN2f8YtsZLTUZT7bfnZYpKkhk&#10;x8Lyw7Q25WGmrVIFXULNkKimqISCsdFKp+nvOD7oft941xuvuLuNv+nHW2tNQ/EQDPKtV/CNMSur&#10;ecynrEH70XPHg2228iWE/wCpLS4uaH8AJEMbUb8TBpGRl/DEw49U89B/ND5H/GyWCLrDsfK023Yp&#10;fJLsjPMdxbJqA9RTz1Sjb2SaWmx0tYKcRyVFEaWq0M2iVWOr3lXzt7Scge4Cu/MewRNfkUFxH+lc&#10;DBA/VShcLWoWTWlQKqRjrGzlD3Q535HKJsW9yCxBr4En6kByCf02wmqlC0ZR6E0YHPV63xu/nP8A&#10;VO+vsdvfIXbz9S7jkCRNu7BrXZ3r2tn0zM8tTTBarcu2FdlRERhkogWLSVCKPeGPuB90nmbZvGv+&#10;Rb8bpYDPgSaY7pRjAOIpqZJI8I4osZPWWPJH3m+Xd38Ky5xsztt8RTxk1SWzHOSMyxVNAARKvm0g&#10;HVye2t07a3nhaLcm0Nw4TdO3skjSY/ObeylFmcTWpG7RSGlyGPnqKSfxSoUbS5KspBsQR7xP3Dbd&#10;w2m8m2/dbGa2vozRo5UaN1qKiqsAwqMioyM9ZLWV9ZblbRXu3XkU9nIKrJG6ujAGh0spKnIIweIp&#10;0C3e/wAVOhfklipcf2z19h85X/bPTUG66SIYreWH/wAnqoKeTHbloRFkfHRNWPLHTTtPRGWzPC9r&#10;exdyX7l86+39ys/LG+yww6qtCTrgkyCQ8TVWraQC6hZNOA46DHNnIPKXO1s0HMWzRTSaaLKBpmTD&#10;AaJVo4C6iQpJQtllPVH3a/8ALF+Tnxa3TP278Luxtz7gpMVLPVUmJw2UmwXaONoXapmloDBQ/a4v&#10;edF9tFDTyJDonrC7A0fj1e8w+WvvEe3XuVtqcre7uwW0MkoAZ5EElm7CgDVar27VLMC1VjoP1dVO&#10;sYN39lPcL213U81e0nMV0zREkLHIYrpVySvbpSddIVWAo0lSPCIr0Pnxk/ncbk2vn6fqv5ubHq8R&#10;lMdXxYTK9l4DBz4nNYWqE0NPNUb66+jpoxIIXnaWomxUdPJDTRWjoamVhcBe433ObDcbGTmX2c3l&#10;JbaRDIlpLIHjkFCQLa6JNK0CqsxcM7d00ajE5+1334r/AG+9i5Y97dlaK4RxG97DGUkjNQC11aAC&#10;tKlnaAIVRe2CRjnYP667K2D23tLF776z3dgt77RzMSy4/O7er4a+jkJjjkkpajxnzUGRpRKqz0s6&#10;RVNO/olRHBUYJb/y9vnK26XOy8xbVPZ7rCaNHKpVhkgEVwyGna6kowyrEZ66G8ucy8v83bRa79yz&#10;u8F9tEwqksLh1OASpplXWoDo4V0Payggjpb+ybo8697917r3v3Xuve/de6pG/nrdJ12//jBtLtfD&#10;Y4V2S6Q3ytXmJVXVUUOxN+U0GAztTAqI8sgTdFFgmlUWVYFeViBF7xO+97ypNvPt/tvMdrBrn2m7&#10;q581t7gCOQjzP6q29RwC1Y4Xroj/AHbvuFbcse8W+ck7hdeHacxbbpiH4XvLNjNCpqQBW3e8CnJL&#10;lUAq/RNP+E+OLxk3YHyXzUsURzOP2d11i6CYlfNHjMxmt0VeWijB9ZilqsHRFyOAUW/49xb9yy3g&#10;beufbplH1SWtsinzCvJKXH2ExpX7B1Pv96LeXacr+0W3o5+glv76Rxmhkiit1iJ8qhZpQPOhNPPr&#10;aE99A+uOPXvfuvde9+691rf/AM5L+YklBTZ/4ddLZpJa2up2x/fG7sVVRSR0VHNcTdU42rp5Hb7+&#10;qQf7+AqVEMLDHsWeSthiwX+9F73CFLz2w5VugZXXTuEyEHSp42akH4j/AMSacF/RNSZVXrJ9wf7q&#10;zXMu2e/XuDt5W3jbXs1tIpBdhw3KRWA7FP8AuFWupgboAKtu76zHvAjrr51sg/yDvjrkHy/aXyiz&#10;lE0OLp8e/UmwJJ0I+/r6uoxmf3zladJFUiLGU9JjaOGdNSSPVVcVw0Lj3nR9zfkiY3XMPuDdxUt1&#10;T6O3J/ExKSXDj5IBEisKgl5F4qeuTf8AeZ+6tqthyZ7N7bcBr15Rud6AfgRVkhs42I85GaeVkNCo&#10;jgehDqetmb3nv1yD697917r3v3Xuve/de697917r3v3Xuve/de6J/wDNf4e7C+ZvTmQ693THFjt1&#10;Yha/NdZ7zRQlZtLd7Y+anpJJ5kp6ioqNtZSXxx5SjUEVMCKy6Z4YJY5W9nvdffPaPmyDftsYybZL&#10;pju7c/DPBqBYAVAEyCphk/AxINUd1aHve32d2D3o5NuOXd1UR7rDrksrkYa3uNBCkmhJhc0E8f41&#10;AIpIkbLqefG7vzvL+Vz8pdxbY3nhsxSY2ky1LtjujrOokK0e58DC5qMXuHD63+xmylFQ15r8Hk4m&#10;Mc1PUsqyPS1UqydPvcHkfkz7yftrt+5bRdxNctE0233YHdDIcPFJ+IIzL4dxCwqrICVEsaleTHtr&#10;z/z191n3U3La96spktUlWHcbIntmiGUmjqdJdVbxbaZTRkcgMYpXDbpXWnZGyu39hbW7M66z9Fub&#10;ZW8sTBmcBmqCQPDU00rPFNBNH/nKPI46sikpqumlCz0lVDJDKqyRso5Ccxcv7xypve58u7/Yvbbx&#10;aSmOWNhkEZBB4MrKQ6OKq6MrqSrAntXyzzLsnOGwbVzPy5fpdbJewiSKRDgqcEEcVdGBSRGo0bqy&#10;OAykBc+ybo9697917r3v3Xuve/de697917r3v3Xuve/de697917r3v3Xuve/de697917r3v3Xuv/&#10;09/j37r3Xvfuvde9+691737r3Xvfuvde9+691737r3Xvfuvde9+691737r3XvfuvdVhfzNPn3j/h&#10;v1imB2XXYus777Coa+DZGOm+0yP90MdH46ar35msRJ5laOkknKYuKrj+1rayNywnipp4HyP+7r7H&#10;T+7XMbXu7wypyRYOpuHGpPHc1K20cgplgKzMh1xxkUKNIjjF77znv/b+zPK62OyzxPz9uMbi1Q6X&#10;+nQUDXUkZrhSaQLINEkgaodYpENFn8rP4DZb5edlVffHdC19d0vsncP3eR/izT1Nb27vyJ467+7p&#10;qqglpNv45pEqM1UlmeUNHRxDVPNPSZpfeW98LX2q5ei5I5QKJzfeQaV0UC2NsQV8XSOEr0K26UAW&#10;jSsaIiS4JfdW9gbz3g5mm5+51EknJVjcan8SrNuF0CG8HUeMKVD3L1JaqwqKu7xbhkMMNPDFT08U&#10;cFPBGkMEEKLFDDDEoSKKKJAqRxxooCqAAALD3ygd3kdndizsSSSakk8ST5k+Z67GIiRokcaBY1AA&#10;AFAAMAADAAHAdZPderde9+691737r3VJnyf/AJzvXnXW9qnqL4z9f13yO7FirpsLNl8XWVUWxoM3&#10;E8sTY/bwwtBls92JWU88DLItClJROrB4K2azKMUPcD702ybHuz8tchbK++74HKF0Yi3EgqNMehXk&#10;uWBFD4YSMggpK+QOhvs79wDmnmvl6Lnn3e5oj5T5UaMSiKRFN4YSAdc/ivHDYqwYFTMZZQQVkt46&#10;gmtL5LdffzYf5gGJ2bkOyvivT4fFbQqsrktqUNBt/CdbZbEjccFDDlaR6Xsbe7byipa1cTTNLBUG&#10;/kp4ywuq+4G592X7x3vNbbXPv3t4Ire2Z2hVY0tXTxQodaXM/jgNoWqt5qpOQOsuvaLmj7kv3Yb3&#10;f7XlH3oae9vkjjuXeeW/jl8AuY21WNp9KWTxZAroODuBgnokGB2N88/gHvim7Uoeu+3+oa/B+IZD&#10;cUu2cpXde5nHSMzy4Lc2Vooq/ZG4MVUiMmSlnqJDEwSVPHKkUixLZ7R7w+zW7x8xRbJue2TQ01Sm&#10;J2tnXzjldQ0EiHzRmNDRhpYKwyJ3PmP7tP3m+XJuS7jmrYt9trmuiAXEaX0TjAmt43KXcEi1osiI&#10;uoakbUjOh2gvgF/M16z+Z9FDsvN0lN1z35jsZNWZXYklVJPhd002PVfv891/k6kLLW0yRETz4ycn&#10;IUMZexqoIXqz0D9mffzYPdOJdqu4lseckjLPbkkpMF+KS2c5YU7mib9SMVzIiGTrjn95z7oHN/3f&#10;7iTmDbp33b2zlmCR3gUCW3Z/ghvY1wjE9iXCfoTHTiGSRYBZ77n/AKw76SWI39sfP7p3ZsfB7v23&#10;l95bDGFbe21cbmsfW7h2mNx0TZLb53FiKeokrsOM1j0M9L50TzxDUlxz7Lbbedpvdx3LaLTc4Jd0&#10;s9Hjwq6tJD4q6o/FQHUmte5NQGoZGOjy+5Z5i2zZtk5j3HYruDYNz8X6S5kidILnwH8ObwJWUJL4&#10;TnRJoJ0NhqHpW+zLoj697917r3v3Xuve/de697917r3v3Xuve/de697917r3v3Xui1/Jb5bdFfE3&#10;aX96+4940+Kmqop229tDGeDJb33bNTxyO9Pt3b33NPLUIGj0PVTvT0EEjos08ZdA0he3ntbzp7ob&#10;r+7OUtpaVVI8Wd6pbwAkCsstCBxqEUNKwBKIwU0jT3M93ORPaXaP3tznvKxO4PhW6Ue5uCATSGHU&#10;CRihdikSsVDyKWWut/2j84vnT/Mj3Pleq/jVtTM9fdWVLPS5DG7Zq1op3xwpnZ6jsXs6eOiWjiqB&#10;K6mkppKOllDwxmGaYJI/QXln2X9l/u/bda8y+4W5w3/My0ZXmXUA1eFrZgtqIoO9w7rR21ohKjmd&#10;zv8AeE96vvBX95y17f2Eu2cptVWSFtLMmk5urwhaaqn9OMxowKLodwGY7PxW/lD9RdRVFBvHu+ro&#10;+6N+wNSVsGJmp6mHr3BZOnqaWsM0ePqWiqt3SJU0vpfIRx0zxSuklI50uIl9yvvSc080pPtPJ0T7&#10;RsjalLgg3UiEMtCwqIAQciIlwwBWUZHQi5A+7py3y28W580SLum8CjBSCLeNwVaoQ5mII4yAKVJB&#10;irQ9W70NDRYuipMbjKOlx2Ox9NBRUFBQ08NJRUVHSxLDTUlJS06RwU1NTwoqRxoqoigAAAe8W5pp&#10;riaW4uJWkndizMxLMzE1LMTUkk5JJqTk9ZFxRRwxxwwxqkKKFVVAAUAUAAGAAMADAGOpXtvq/Xvf&#10;uvde9+691inngpYJqmpmip6aniknqKieRIYIIIUMks00shWOKKKNSzMxAUC549tyyxQRSTTSKkKK&#10;WZmICqoFSSTgADJJwBk9PW9vPdzwWtrA8tzK4REQFmdmICqqgEszEgAAEkkACvQM5/vrYmJpTV4u&#10;efc9NqhX+KYuXHUO1lWpgeamqF3nuGvw21shTuVVWWgq62pTUD4SASMNvdj7/H3avancJeXH5zbm&#10;HnoFlXatjibdL5pFjMgQpbakj1CgDSSKoJGqgqRkJyh91/3S5mkT947fHs9uRX/HPE+ooHCuv0UC&#10;TXcbrkj6iKCNqU8QEgdB+3YvdO80ddqbTlxNFLFBBJV4XEvVywtWaHhzOK3l2edhYCvoFhYm9FgM&#10;6qiz2l/zLQk/3hvv6e81vKfY77rNpylsU0MTQ7jzXeBJqSZMi7dbjX2jIRyTShOTpEnr7Tfdv9vJ&#10;Izz/AO5B3Pc0d6wK+lDorWCa02z6+5ikqAKzbhY1NV7P7QdN1R3NuR5JNy78TEzpDGkFXDvTfWcg&#10;qh+07xVu2NjL0Rt+ECRCGa1U0ikg6VZlLi/dZ+/D7hXtzde7f33p9o22aEA2nLG3x2ao1BVUuJtM&#10;ukEHvprap+EdvWh74fd45Rhhi5K9nBfFZCT9VaWETKMgMlzenfrljQ1C/pBTQ5YBhMpPi1tNZoq2&#10;vz1acj9wlVWSYXafW+KhqqhUZC61lds3ObqgZtZ/dOVep5P7vJucWX92N7J31klv7k+4fP8AzbcG&#10;TxJDuO/3hidqf74haOMDjx1NkjVSgBdfffR58HiwbFyttlrYeGURZJdwmdFqDQhLy3tmAoOz6RYs&#10;D9PHQ0bQ672tseoydZgYMp99mKbGUeSrsvuLcO4amppcNJk5sZTo+dyeRWigpJczVMsdOsSEzG4N&#10;hbLv2Z9gPaL7vmx7hy77QcmQ7NtN3Mss6RyTyGaVQVEsjTyyMX0nSWqCVCqcIoGP3P8A7rc7e5p2&#10;wc3bhBLBZtM0CQ2ttbJGZxEJTS3hiLlxBFUyFyNGCKtVce5j6jnr3v3Xuve/de697917r3v3Xuve&#10;/de697917r3v3Xuve/de697917r3v3Xuve/de697917r3v3Xuve/de697917r3v3Xuve/de6SW/t&#10;77d602TuzsHdtaMftnZe3stuXOVZ0l48dh6KatqFgjZ089XMkOiGIHVLKyovqYD2abJs9/zBvG2b&#10;HtcPibjdzpFGvq8jBRU+SitWPBVBJwOi/dtzstk2zcN43GXRY2sLyyN6IilmoPM0GBxJoBk9aK3e&#10;fbm4++O29+9t7qkc5fe+4azLfamaWeLE40sKfC4KkeZ3f7HB4iGCkhBPEcI99muTeVrDkrlfZOV9&#10;tA+ls4FTVQAu/GSRgMapHLO3zY9coObeZL3m7mPd+Y78n6i6mL6akhE4Rxgn8MaBUX5KOgo9iboO&#10;9e9+690OnR/yV7t+OedGe6i39mtrvJIj5DDrMK7bOaWOOpjjize3K0T4jJpEtXIYzLEXidtaMrgM&#10;AZzj7e8n8+2RsuadkhuQB2yU0zR1IJMcq0dK6RWjUYCjAio6FvKnPXNXJN39Xy5vEsFT3JXVE9AR&#10;3xNVGpqNCRVSaqQc9bCvxb/nH9WdkyYzaPyCxEfUm8aqSGjg3ZjRWZHrfLVc0viiFSzmqzWz5JWk&#10;Rf8AKfu6JbM8lXEtl94K+5H3UOZeX1uN05Gujum0qCxhfSt2igVNOEc4FD8GiQ4VYmOesyeQfvK8&#10;vb60G3c32423dGIUSrVrVyTQVJq8Naj49aAAlpV4dXKYrLYvO4ygzWDyWPzOHytJBX4zLYqsp8jj&#10;MlQ1UazU1bQV9JJNS1lJUROGjkjdkdSCCR7xPuba5srie0vLd4ruJiro6lXRgaFWVgCrA4IIBB49&#10;ZLQTwXUENzbTJJbSKGV1IZWVhUMrCoIIyCCQRkdFz+RHxA6G+UGLNJ2ns2CozcNK1Li964R48RvL&#10;ERkgqKXLpDNHWxRAuI4a2Grp4vI7JGrtq9j3kP3T519ubnxeW92ZbQtV7eTvgc/NKgqTirRsjGgB&#10;YgU6BnOXtzylz5biLmDbA1wq0SZOyZB/RehqBU0Vw6ipIWpr1Rju/wCKPzj/AJbG56vtn4y763Bv&#10;rralmSvz/wDd2mqJoZ8ZjsfXTSJ2f1kaisosni6GGWsK1kQqoqQMkwlpp2UJmRtnuV7NfeD22Llj&#10;3F2WCy5gYaYvFIBDuygfR3dFZHYhKxtoL0KFZEBrjH/VH3k+75uj8z+2u/3FzsikNKsYJVkRWJF3&#10;aVZJEUGSjjVow4MbkUs/+GX85LqLvJ8dsPvuHGdJ9pSF6VcrUVE0PWm4auNlutPk8jNNUbQqmRmv&#10;DkZXpgIHY1as8cJxr93fulc1cli43vkh5N45aGdAAN3Ep9UQATjh3RKH7gBEQGbrMv2W++Zyfz2b&#10;bYefUi2Tmk9ockiymYejuSbdqV7ZmKdpJlBKp1dGjpIiSRuskciq6OjBkdGAZXRlJVlZTcEcEe8Q&#10;yCpKsKMOs1FYMAykFSKgjz65e9db697917pNbz2htzsHaO59i7vxkGa2rvHA5bbO4sTU6vDkcLm6&#10;GfHZGkdkKyR+alqGAdSHQkMpBAPtBuu2WO9bZuGz7nbiXbrqF4pUPBkkUqw+VQTkZHEZ6N+X9+3X&#10;lffdn5k2K8a33qwuY7iCVeKSwuHjYVwaMoNCCCMEEEjrU62RSb2/ky/POnTfUWW3H0D2Ni8pt4bs&#10;paKskTc/WORydFVUucoo4o4MdJ2B1tmaaifK0aRySineaKEJFkaaducW0x7t91r3iQbwsk/Jt9G8&#10;fjBW/VtWdSJFpRfqbVxGZkAJ0llSizo57bcxT8u/f9+7TK3LbwWnudtM0c/0zOoNvuEcbq0LkkuL&#10;K/iaYW0pKqXEbyantJYhtf7H31s/svaeC33sHceJ3btDc1BFk8FuDCVcdbjshRzXAeOWM3jmhkVo&#10;5onCTQSo0ciq6so6N7Ru+2b9ttnvGzX0dztlwgeOSMhlZT6HyI4MDRlIKsAQR1xN5j5b37lDe9y5&#10;b5n2mex32zlMc0EylHRh6g8QRRlYVV1IZCykEqiWWOCOSaaRIYYUeWWWV1jjijjUvJJJI5CoiKCS&#10;SQAB7MGZUVndgFAqScAAeZ6JkR5HSONC0jEAACpJOAABkkngOqAP5jX84DbOxcVnOlfibuSj3P2F&#10;WLWYjdnbuIkWq25sSJh4J6PY+QUNSbl3ZIrMP4hA0lBjuDG89SWFLhj74/easNot7vlT23vluN6b&#10;Uk16hrFbjgVt24SzHP6i1ji/CXkr4fTz7qP3Et45jvdu9wfe7aZLPlaMrLbbZKNM94eKveJ8VvbD&#10;H6DhZp861jhoZtV+oqKirqJ6qqnmqaqpmlqKmpqJXmqKiomdpJp55pGaSWaWRizMxLMxJJv754u7&#10;yO8kjlpGJJJNSSckknJJPE9dnooooIo4YY1SFFCqqgBVUCgAAwABgAYA6NJ8P/iT2V8xO3MT1vsS&#10;inpsLTT0Nf2FveWnaTDbD2nJVCOry1bITHFU5WpijkTG0AdZa6pXSCkSTTQyF7Ze22/e5/MttsWz&#10;xFbVSrXM5FUt4SaF2OAXIBEUdQZGFMKHZYa99vfDlH2G5GvebeZbhX3B1dLK0DUlvLkLVY0GSsak&#10;qZ5qFYYzUhnaON97Xp7qXY/RXWWzOo+uMUMNsvYuHiw+GoyUeolBlmrMhlMjPHFClXmM5laqetrZ&#10;9CmorKiSQgFiPfX7ljlvaeUNg2vlrYrfwtqs4giL5nJZnYgCryOWkkag1OzN59fNrz5zvzF7k84b&#10;/wA882Xv1HMG5XBllbIUYCpHGCSVihjVIoUqdESIgJA6En2e9BLr3v3Xuve/de697917r3v3Xuve&#10;/de697917r3v3Xuqu/5nHwBx/wAxusxuXY9DjqT5Ade42ok2TkJ3p6Abyw8bTVtT15l8nM0UMMdZ&#10;PJJLi56lxT0lfIwd4YaiolXJL7ufvlP7S8xfu/eZpG5Fv5ALhRVvAkNFF1GgqSVAAmVBqkjAoHeN&#10;FOLf3nvu/W/vLyx+8tjgjT3B26Im2ckJ9RGKs1pI5oAGJLQM50Ryk6iiSSOKMP5W3znzvxD7arOh&#10;u42yWF6n3fuifEbioc7DW0dZ1dv6KT+EyZepxVTCKmhDVlKlHlodEcqpGrurtTogzQ+8p7L2Xury&#10;tFzvykI5uZ7S2DxNGVZby2I1hA4NG7WMkLVKkkgEB2PWCn3WPfW/9oObpuQeczLByneXRjmWUMrW&#10;N2D4ZkaNhVe5RHOtAwABIJjVetwymqaatpqeso6iCrpKuCKppaqmljnpqmmnjWWCop54meKaCaJw&#10;yOpKspBBt75QSRyQyPFKhWVSQQQQQQaEEHIIOCDkHrsZFLHNHHNDIrwuoZWUghgRUEEYIIyCMEdZ&#10;/dOr9e9+691737r3Xvfuvde9+691737r3Xvfuvde9+691737r3Xvfuvde9+691//1N/j37r3Xvfu&#10;vde9+691737r3Xvfuvde9+691737r3Xvfuvde9+691737r3Rcflb8ltk/E7pXdPb+9WWqGLhNBtf&#10;bq1UVJWbu3dWwzthdu0k0gfwrUyQtJUzKkrU9JFLKscrIsbyB7Ze3m8e5/OG2cqbOCplOqaWhZYI&#10;FI8SVgKVoCAikqGdlUsoJYRv7r+5mx+0vJO68472QwiXRBDqCtcXDA+HCpNaaiCXYBikauwViAp0&#10;9enOre7/AOaX8uspW57LSQVO58k+5+y97yU1TV4nYmzKLRDHT0NNrZpJIaOGHGYeiMkcZlMMTPBT&#10;o0kXV7mzmXk37tXtXbQ2NqGS2jENpbghXubhqklj5AsWmnkoTTWwDyEK3HXk3lbnn71Pu9dT7hdl&#10;ZLqQz3tyQWjtbZaABV8yFCw28dQC2hSyRgsu6/1n1tsnp7YO1eseucBQ7Y2VsvEQYXAYWgjCRU9N&#10;CXkmqKiQ3lrsnkqyWSqrKuZnqKyrmlnmd5ZHduPfMXMO8c175ufMe/3z3O8XkpklkY5JOAAOCoig&#10;JGi0WNFVEAVQB215Z5a2Tk7YNq5Y5b2+O12SyhEcUaCgCjJJPFndiXkkYl5JGaRyzsxK59kvR717&#10;37r3Xvfuvda/X84D5t7yoM5hvg18e62ufsXsL+CYzs+s2/OIs5HTb1NLT7V6qxcysktJk9602Sgq&#10;cgyvExx1TTQBmjq6hVwv+817sbpDd2vtHyVK53u98NbtozSSk9BDaIeIacMrSZH6TIlSsjgdP/uJ&#10;fd42C626/wDvG+6NvGOVdr8aTb0nFYS1pqa53GQZDR2jRvHCCGAnjlkoHgiJsJ+BvwI61+GHXWPh&#10;gx+L3H3PnsbTy9idkzUkM2QlrqiKGSr2ztarmhWqxWzcdULojiTxvWtGKioBcokU1ezvs5sPtZsc&#10;CpBHPzVNGDc3RUFixALRQkiqQKcAChkI1vmgXFz7y33mebvvAc13TyXU1p7f20rCxsAxCBFJC3Fw&#10;oOmS6kXLMdQhBMURC6mc/nuZusY+uLokiPHIiyRyKySRuoZHRgVZHVgVZWU2IPBHvRAYFWFVPW1Z&#10;kZXRiGBqCMEEeY6BjYXxz6I6t3xujsjrbqbYuxN670x8GK3NndqbfocFLlKGCsfItC1Jjo4MfTNX&#10;ZBhPWSQQxyV00cb1DStFGUC2z8jcn8vbtuG+7Fy3Z2e63SBJZIY1jLqG1UooCjU3c5VQZGClyxVa&#10;SBzN7r+5XOfLuzcp82877luXL23ymS3huZnmEblBGDqcs7aEqkSuzLCjOsQRXcMTH+ZR/MG298L+&#10;vF2/tapxuZ+Qe/MXLJsLbM6pWQ7aw8k1RQTdi7opNWmPDUdVTTQ46CW38UyELRorw09Y0MWe+/vT&#10;Ze1myCy250l51vIybeI9wiQkqbmUeSKQyxqf7WRSACiSlZ/+6R913dPvAc0tum8xS2/tdtkwF5cC&#10;qm4lAVxY27ecrqytO6/7jwsrMVklgWQlH8knoGl3XQb/APnF2BvLK727Z3purd2yKSSpzdZWz46m&#10;Y4jKbqzO7ZWnE2T3RubI1KMkNQHjpqKKKdS0lSPBFH3T+TI9xh3r3b3rdJLvmS6uJoBWRmKjseZ5&#10;jWryysQQrVCoFcVMg0ZC/wB4d7nTbJc8sfdz5Y2CHbuSNvsra7YLCqB2/VjtorYUpHb26KQXSjSS&#10;s8ZosR8XYO95qdcuuve/de697917r3v3Xuve/de697917r3v3XusFTU01FTVFZWVEFJSUkEtTVVV&#10;TLHBTU1NBG0s9RUTyskUMEMSFndiFVQSTb3eOOSaRIokLSsQFUAkkk0AAGSScADJPVJZY4Y5JppF&#10;SFFLMzEAKAKkknAAGSTgDqhX5qfzncDs3I1nUnw+oaLsjsN66vwWQ7JrqE5PZWIq/H9jGux8fDVx&#10;zbxzNPkXkZaqpRcShpUZEyEFRrjzd9n/ALot9u9vDzT7rzvt+wBFkW0VtFxItdR+oYqRBGUAqiEz&#10;nWQWgeOjYC+93309u2OeflL2fhj3LmHW8T3rrrto2ppH0yBgbiQOSQ7gQDQCq3EclVKF0D/LF7u+&#10;TO6Zu8fnPvHe1GM7JJO+2MrmauftDNrDSQU9AmYqcrBWx7OwlKCIoqWxqkipPEsMETxSiWudvvEc&#10;ne3e2JyZ7M7TZt4IA8ZI1FnHViW8MIV8eQ8Wf4Cz6i7sGXrGfln2T5w9xN1l5y94t5vGmnNTHJIz&#10;XT0UBQ7Pq8GNRRVjHcFTSFRSrdX99ddZ7A6k2vRbL612lhdm7Yx9jBicJSLTQvMIYaY1dZMS9Vka&#10;+SCmjR6ioklnkWNQznSLYR79zDvfM+5TbvzBuc13uL8XkappUnSo4KoJJCqAoJNAK9Za7Psm08v2&#10;EW2bJt8VtYJwSNQBWgFT5sxAALMSxoKk9Ln2TdGnXvfuvde9+691AyeVxmFoZ8nmcjQ4nG0ojNTk&#10;MlVwUNFTiWVIIvNVVMkUEXlnlVFuw1OwA5IHtDuW57ds9jc7nu1/Da7dCuqSWV1jjReFXdyFUVIF&#10;SRk06MNq2ndN9v7fatl22e73OUkJFDG0sj0BY6UQFjRQWNBhQSaAE9F93J3nX1tb/d3rbb8+Uz9R&#10;BHLSNl8XkKiv8VSsRo8kuxaeoxOapcJJUiWlmrdwVu1qCCo8ZFRIkik8/uY/v4pzzvtzyJ9z721v&#10;PcfmuORY5b+Nja8vWZLQVe43OQBZlVZqutqJGQrRqVFcqOW/uz2Wy7avNPvVzbDs3LylqxQyxa2K&#10;B9cQu2WaA3AVVljgsYN0nlj1gRI6MA3QdPb53xJBX9lbnnpkhlp6qhpC2E3RmqWSnQ1GPqo6Sp29&#10;S9Z7YyuPqaiRJTS4XLVMwRCMkwVApFH9z3339+Hh3P73/wB4C9k2ZlB/q7y0z7ZtqBo2Vo7m7Wl1&#10;dMCxDkFY5AooAOjaf3+9tfbWG42z2V5ChedgySXdwJoUkBYBxUXD7lcwyKoZBNe2iRFmH0Y1NUZt&#10;udabM2xVrk6DEmszaecJuDPVtfuPPwJVrGKumoMtnKmvrMRjqlogzUdG1PRK1ysS395ie033dvZL&#10;2NsBYe1XtptWzg01SwwqbiRggTVJcPqmdmVRqJehNTTJ6x85x93/AHE57iez3/mSX90mn+KwKlta&#10;nSSULwW6xxzOlaLNOJZqUDSHpee5o6jTr3v3XumPO7n21tamjrNz7hwe3KOaZaeGqz2WoMRTSzub&#10;JDHPkKinieZyeFBJP9PZVu2+bJsMAut83i1srUmmueWOFa+mqRlFfz6Pdi5X5m5pnkteWeXb7cbp&#10;F1Mlrby3DKo4syxI5AHqRTpA1HeHXELOKbKZnMxKiyCv23szeu5cNKrEAGDP4Hb2QwU1r3OmpIUc&#10;mwBPvGPmn79P3QuTZru23z7wXLf1cPxRwXIu5K1pRVtRMWNeIWpHnSnUsbf92r3n3BYmblFLUsaa&#10;bu8sbSVaZ7oLm5inX5ViBJwKk06DnIfLPragqp6daTJ1K0q66meTcfVmD+2SzkPU0W6ux9v5anUi&#10;Nv106n0m/wBD7jA/3l33YbhZ5tkm5r3Wxj+Kay5e3aeEDOS/0ygCgJqaYHUlWf3J/d+5gglnutsg&#10;klNERhuMpY4wr2u3XETHI+GQ8R6jqAny+69nkKUuHyVWvp0y0+/OhXjkBUMSgHcflspNjdRyOLix&#10;9g7cf71r7tm3yvH/AFW58lQfjGw3CL/1VeNscMqOGMUPRwv3E/dYRK9zv+0wvmqtbb7UZ8yNl054&#10;4Jwc5qOnGP5T7QkjMi7V3ETrK+Nd3dHuxUBT5AV7eMeg6j/a1cHj6Xpa/wB7P906ZK3i83WklaaZ&#10;dkuifLP6XiCnlxrg44VQT/ck9zYpAicybM60rq8LegK5xRtnBrj0pkZ40HLY+88R2BtfG7twS1ke&#10;MyjZCOGOviihq4psXk63EV0My089VTMYq+glUPFLJFIoDo7KwJ6Be3vPfL3udyVy37gcqSyycubt&#10;bLcW7SRtFI0bEhS0b0ZCafCwBHmOsZ+fuSN59uObd35M5gaE7vZGPWYmLxkSwxzoVZlRsxyISGRW&#10;U1VlBBHSs9jLoH9e9+691737r3Xvfuvde9+691737r3Xvfuvde9+691737r3Xvfuvde9+691737r&#10;3Xvfuvde9+691RR/Ot+Rzbd2JtL417drzFk9+zU28+wFiMoZdn4Wuf8Au3h5G8DU7pmdzURq5FEi&#10;TRDGRXUxz395nfdD5BF/vW6e4N/DW2sQYLatP7eRf1XGa/pwtoGCp8ZqEMnWKH3oedTY7Pt3JFlL&#10;S4vSJrilf7CNv004U/UlXUaMGHggEFX61qffQbrB3r3v3Xuve/de697917r3v3XujifF/wCc3fvx&#10;TycS7F3K+a2RLUNPlutN0yT5LaGQZ4hE09JAZFrNvZCyoTUY+WneQxos3ljGgxT7jezXJHuXbsd5&#10;28Q7wFol3CAk60NaMaaZV49soYCpKaWNepL5C92Ob/b6ZV2q+M20k1e1lJaFqilVFdUTcDqjK1IG&#10;sMop1ttfFL5EUnyl6YwPcFDsjcWw6bM1mSxwxG4ZaKrSpqMRMtJXZDA5KikU5bb5yAlp4qmano5n&#10;mp5QYFVVZ+X/ALl8hy+2/Nt7yrNvFveyQoja4gy0DjUqyI3wS6dLMitIoVlo5JIHRLkDnKPn3lmz&#10;5lh2qe0ilZlCSFTUodLNGynvj1BlDMqMSrdgFKmP9gHoadVc/L/+Vv038iUy28ev4qDqTt2oWoqz&#10;mMXRMm0d0ZH7WNadd0YKi0JRTzz0sYfIUKCZRJLLLBVSsCMjvaz7x/NnIZttp3xn3TlZaL4bt+vC&#10;lTXwZG+IAE0ikOnCqrxqDWCPcj2G5Z51Fxue1Ku3cyNVvERf0pWoKeNGOBJArIg1CrMyyNTqurp7&#10;5jfMr+V/vjHdQfIza2c370uayWmx2PyuQkqoosSaWDTl+qN7lK6kMFC8kU82LkL05dqiGSOmq5Gq&#10;IZ15t9pPaX7x2zXHNfIG5Q2PN+gF2RQCXqey9t6q1WoyrMKNTw3VpIlEbgT2+99/dr7uG7W3KvPl&#10;hNuXJGsqqO5OlNI77G4IYUWqu0DVQ1kVljlcyJsy/H/5GdQfJzYGP7H6d3bR7lwlUkaZGhJWl3Dt&#10;jJshM+D3Tg5HNZhstTOrDS4aGdAJaeSaB45X50888gc1e3O+T8v82bW9veqSUbjFMnlJDIO2RDjI&#10;7lPbIqOGUdRvb/3H5P8Ac/l+35k5N3dLmxcAOvwzQP5xTxHujkU1we1x3xs8ZVyOHsG9Djonfyv+&#10;dXx6+GuPxEnb24cnPuTcNNUV23tg7Px0Wd3pmMfSyGCbJJQT1uMxmKxhqVMUVTkKyjgqJkkSJnaK&#10;UJGHuN7vck+10NseZr2Q306lo7eFRJO6g0LaSyIiVwGkdFYhgpJVqTz7J/du90vf26vl5F2uFdpt&#10;XVJ726kMNpE7CojLqkkkkmmjNHBFK6KVZwodCwEde/JL4N/zVNjbt6XqKCvy1VHjhmsh112Fh4tt&#10;b+wlLDLDT0+89pZPFZHL0CVWKrapYnqcXkZpafyCOpQQVKrMD9k579o/vE7RuXKrwvJIE1tbXKCK&#10;4jAIAnhdGdaoxALRSsVrpkGhwHkrmn2l+8b9y3mPZPcCK5ighMvhJfWUpuLKViCzWtzHJHE5WRFL&#10;BLiBFfSWhYyREx1Ydm/y3Pn98Lsvm9w/Bnt3fe9Os8lVvW1G2dr7pTAb3pCacRmo3RsKtlo9nb2q&#10;KaKKKnhrcck9fKbn7GmjW/vHjf8A2K95vau5u732j5lvLrYJG1GKKbw5xilZbdisE5AAVXiDSH/f&#10;SKOsz+UPvafdi+8DY7dtf3juRtt2/m+FAi3Fxbma0burpt71A11aKxLO8U5SFeH1ErGnVV3yF72+&#10;eG4aSXaXyT3t8hcbi2YUdZtDf0G7NkYasmkR5Ehyu15qLA4zI1Pihcp9zTySKofTYFvePHOvN/vB&#10;exttvPe7b2lvXS0NwJoEYnNHiKxqxoDTUpIFaefWaHtb7bfdr2udN89pOXeVpbympbqyNtdyqAQC&#10;Y7gPNJGtSK+G6qTprmnRcNm9U9o9izw03X3W2/t91NQ7RU9Ps3Z+4dzzzyKWDRwxYTHV0krqUIIU&#10;Eix9gba+XeYN8dI9l2K8vJGNAIIZJST6ARqxPUsb/wA6cncqRyTc0c27ZtsKCrNdXUFuAPUmZ0AG&#10;Rk9Wx/GT+Sb8lu2a+hzPd5pugdheWCaoiyr0Of7HzNISsjw4na2NrZaTBNKqPC8uYqaWemcrItHU&#10;p6TkdyD91Dn3mSaG65s07Ns1QSH0yXLr6JCrER1yCZmRlNGEUgx1hJ7wf3hntFyRbXNh7d6+Z+Zq&#10;EKYw8NhE3AGW5kQNNSoYLaxyJIAVNxE2RtI/Hj43dQ/Fvruh6z6b2vDt/BU7/eZTITyffbj3VmpE&#10;VKrcG6s3Ii1OXy1TpABISCmiCwU0UNPHHCnQnknkXln292SHYOV9vENmp1OxOqWZ/OSaQ5dz+SqK&#10;Iioiqo40+6nu1z17zc1XPN/P28tdbkw0xoo0QW0QNVgtoQdMUS/m8jVkleSVndh29i/qNuix/KH5&#10;edHfEPZQ3j3DuhaOpr1qF2vsnDGkyG+961VKI/uKfbO35qyjaogpGmjFRWTyU+PpGljE88bSxBwB&#10;7g+5nKXtntX705n3DTI9fCgTS1xORSoijLLUCo1OxWNKqHdSygzB7N+xfuN76cwnYeQ9mMkURX6i&#10;7l1JZ2itXS1xOFfSWoxjiRXnkCuY42COV1hPkp/Os+UXbtZW4rqGWj+P2xmaSKCLbhps5v3IUx1K&#10;Hym9MnQD+HStw6jE0uPkiPoM0w9RwA57+9Z7g8zSy2/LLLsu0ZAEVJLhh/Tnde0+Y8FIyOGphk9i&#10;faT+739muRbe3veekk5o5jABJn1Q2SN6R2kb944g/UyTq3xCNDgVfbj7u7n3hWnI7t7d7P3TkC0j&#10;mv3Hv7debrS82jyuarJ5aqnLS+JdR1XbSL/Qe8fr7mzmnc5fH3LmXcLifPdLcTSNnjl3JzQV+zrM&#10;bafbzkDYbf6TY+RtnsrWgGiCytoUoK0GmONRippjFT69KXYfye+RvWFXFWdf969sbTeNgxp8Rv3c&#10;sGNqdLvII6/EHIvisjB5ZGbx1EMkeo3tfn2v2fn/AJ55flWXZeb9ytiPJLiUKfOjJq0MKmtGUiua&#10;dFHMvs97Uc4wPb80e2+yXykfFLZW7SLgCqS+GJIzQAakdWpitOroviN/PP31gspidn/LnEU+8tr1&#10;M0NG/bG0cPS4vd+D8rpEMjuTa2LSlwe48XTX1THHQUVbHEHZIqyXTE2VHtr97rd7O4tts9yrZbrb&#10;2IX6yFAk0dcapYkpHKg4t4SpIBUhZWop5+++X93Dy3uVlfb97G3z2G8opcbbcytJazUBOiC4kLTQ&#10;SNwTx3lhZiqs8CVcbN20d37W39tnC7z2TuHEbr2puKhiyWC3Dga+nyeJylDNcJUUdbSvJDKodWRg&#10;DqR1ZWAZSBn1tm57dvNha7ptN7Fc7dOgaOSNg6Op81YVB9D6EEHIPXH/AH3Yt55Y3fcNg5i2uey3&#10;u0kMc0EyNHLG44qyMARihHkQQRUEHpR+13RT1737r3Xvfuvda5/853+X5/HqHI/MDpzb9XPn8bDF&#10;/py2xhaOOVK/BUNJLp7ThpYdNSKzCU9PHBmvGsokoxHWMsQpqyaXPz7ovvr9DPb+1PNt8q2MjH93&#10;TSMRpkZh/iZJxpkJLW9StJNUILGSJF5x/fR+73+8ILn3h5N2923CJR+84I1BDxKp/wAeCjOqIALc&#10;0DVj0zEKI5nZ9/kx/P7++uEx3xD7by9TLu7bGOlbpjcuUrXqm3FtbHxST1PX9ZU1cr1KZTalHHrx&#10;Iu8UmKjamXw/ZwJUIvvdexv7nvJ/dXla1UbVcyD6+FFC+FMxAFyoUU0TMaTcGExEh1+M5Rf9y77w&#10;P78sbf2g5uu2O8WsZ/d0zsW8aBASbRix1B4FFYOKmAGIaPBQSbCfvBDrob1737r3Xvfuvde9+691&#10;737r3Xvfuvde9+691737r3Xvfuvde9+691737r3X/9Xf49+691737r3Xvfuvde9+691737r3Xvfu&#10;vde9+691737r3XvfuvdQMrlcXgsXks5nMlQYbC4agrMrl8vlaynx2LxWLx1PJV5DJZLIVckNJQ0F&#10;DSQvLNNK6xxRqWYgAn2/bW1ze3NvZ2du815M6pHGilnd2IVURVBZmZiAqgEkkACvSe7u7Wwtbm+v&#10;rmOGyhjaSSSRgiRogLO7uxCqiqCzMxAUAkkAdaVnzr+Ue/v5ivyc29sXqvGZHMbPos+uxekdn05e&#10;OqzFXl6uCkqdyZBaxqakoa/cU8CTVEjiKGio4o0llkjpvOev3sr7bbH7Be3F/vfM1zHDuzwfU7hO&#10;ciNUUsIl01ZliBKqBqaSRmZVVpNA4oe+/ulzB94z3Q27YeVLWSbZ0uPpdstxUNI0jBWmfVpVHmID&#10;OTpWONVV3ZY/EO0t8Gfh3s/4YdKY3r/D/Z5Xe2cNHnu0d5QxAy7l3b9hDTzwUVVLTU1cNq4M+SHF&#10;08oXxRvJMUWaonLc1vef3Y3b3d5wuN9u9cWzw6o7OAnEMGokFgCV8aTDTOK1IVQSkaU6oexfs3s3&#10;styTbcvWWiXe59Mt9cAZmuNIBCsVDeBFlYEamkFnIDyPU5nuI+pn697917r3v3XuoOTyVFh8bkMv&#10;kZ1psfiqGryVfUv+inoqGnkqqqd/9pigiZj/AID2zcTxWsE9zO+mCNCzH0VQST+QHSmztLi/u7Wx&#10;tIy91NIsaKOLO7BVA+ZJA60nPhp2Knen80rq3tPsaUyz7/7xz+8ytSUYUmaqKDcGU2TjYRZ0SHFZ&#10;mLH01Oi8IkSKpFgRyi9rt8HN/wB4Tl7mHfGq97u8k+fKQrI8Cj5I4jVR5AADr6F/f3lRvbf7mfOf&#10;JnKiUi2zlyG17a90SvBHdyHgSZIjPI5PEsxNakdbuPvrH187/Xvfuvde9+690Tj5u/MnYfws6eq+&#10;wdzLHmt3Zt6nC9ZbEjmkirN47nWFZWWaaKOU47buEhlWpyVa4CQw6Yk11M9NDLF/uz7o7P7VcsSb&#10;1fgS7nKSlrbg0aeWlckA6YowQ0rnAFFFZHRWnv7u3sHzL94LnyDlfZ2NvsVuFl3C8IBW1tyaYBI8&#10;SeYgxwRDLNV20wxyyJo09v8Abu/+9uxt0dq9n5+p3JvPd2QevydfOSsMCACKixeLpdTRY7C4mjRK&#10;ekpY7R09PGqKLD3yO5m5l3rnDfNw5i5gvWn3S5fU7HgPJUQcFRFoqIMKoAHX0b8icjcse23Kmzcl&#10;8nbYlpsFjEEjReJPF5JG4ySysS8sjdzuxY8ehm+IvzI7g+G3Y1PvXrbLS1mAr5aeDfXXOTq6j+6W&#10;+sPHIpanyFIvkTH5ykTUaDKwx/d0TsygyU8tRTzin2090OZ/a7fE3bYrktZuQLi2cnwbhAeDDOmQ&#10;f6HMo1xkkdyM6OAPfP2D5D9/OVJeXubbIR7nEGNnfRqv1NnKR8SNgvCxp41s58KYAHtlSKWPdT+J&#10;3y86h+YXW9Nv3rHMImSpEpabeuxchPEu6ti5uaASPjsvRjQ1RQTMH+zyMKmkrURtDCSOaKLqt7ce&#10;5nLPudsUe8bBcgTqAJ7diPGt5CK6XXzU50SKNEgBodSsq/Pj72+xfPXsPzZNyzzhYE2khZrS8QH6&#10;a8hBoHibIVwKeLAx8WEkagUaN3NJ7kLqGuve/de697917r3v3Xuve/de6CLvDvbqv459fZLs7uDd&#10;lDtHaWOmp6JKmpEtTX5bL1gkNDg8DiqVJshmczWLDI6wQRuUgilnkKQQzSoKuTeSuZuf99t+XOVN&#10;re63SQFqCgVEWmqSR2osca1ALMRVmVF1O6KwQ54585V9uOXrnmjnHd47PaI2C6jUtJI1dMUUagvJ&#10;I1CQqg0VXkbTGjsusj3d8u/lr/NO35V9I/HHbec2B0LHmY48laaeg+9xMUkr0Oe7j3RjjU01JSss&#10;JqI8JSyTU61AiQfe1EUM/vozyZ7U+1/3a9ki5x9wNwhvudzDVMBtLmmqOwhehY50G4cKxXUT4MbO&#10;nXLX3I98fdD7y28T8ncg2U228gCajCpUyIKlJL+ZKgA01i2jLIH0j9aREk6tA+GH8unqb4o0GN3N&#10;kIaTf3dEmOWLK75yNKr0ODqanRJX0exsfUITiqVSiwiskBrpokY3gSaWA48e7fvzzP7mT3G3QO1j&#10;yiJKpbqe6QDCtcMPjP4vDH6akjDlFfqSfbH2Z5d9vYYL50W75nMdHuGGEJ+JYFPwL+HWf1GFcqGK&#10;dWI+4I6mTr3v3Xuve/de697917oFN49zYbEiroNtT0GUr4Kp8RVZ6pk1bSwWbetTFQYqpqYJoqnc&#10;u4jkmeFcPjDJUtUw/bVMtE8sLtgp95D7+Ptv7J7oPbjkrbrjnT35ugyWmx7YDM6z9qx/XTRh1tY9&#10;bjWDqlCLIdAK9ZJe2n3ceZea1tt85sEm1crlBNpYaby4twhleSKNwVt4PCAf6y6CxCN1ngju0SRV&#10;R+G663h2BXUu5t/5Ktx1OjrU42LxtR5808k9TrhxeAqBV47rGiq6NzGZI3rdz1FDUqlVWUNXT6Fi&#10;Pl/7qHvb96LcLDn378PN5h5RLxz2nJO1SSQ7fbgSNIi7rOrCS9lCiDXHXSGVlY1FAPd894/b32k2&#10;+75R9l9lhuNy0mOe+kpJEzhVGozrok3J1fUwBEG2RzIXtre7tpiSYDAbcwe1semLwGNpsZRK5mkS&#10;BWaasqmjjjmyGRrJmkrMplKoRKZ6qpklqZ3GqR2Yk++kfKXJ/KvIewbdytyXy9Z7Xy5aRrHDb20S&#10;QxIqKqKAqAAnSqgsasaCpJ6xP5l5p5h5w3WbeuZt3mvdyfGuRqhF1MwjiQUSGFCzeHDEqRRg6Y0V&#10;cdPfsSdEHSf3DuzbG0qaGs3RuHC7epqmY01JLmclR44VlUI2lFJRCqmiatrHjQlYYg8jW4U+w7zP&#10;zfypyVtc+984cyWO17RGrM013PFbxgKpZu+VlGFBNAa0HDoR8tcn8185Xj2HKfLd9uV2oBZbaGSY&#10;opIUPIUUiNKkAu5VB5kdAZmfkfiXr5cNsrbWc3JloY6eolircdmsZVxUkoT7idNl4/C5ztORqIVE&#10;LF5sBS4+RZV/yxQb+8Jt8/vAORt9vLnYfu4+3nMfubzGmoatotWj2xSq1bXut0I7XsZkV1jLuNWA&#10;adZI7H90/fraxh3z3N5u2zl/ZWYqCZoJiXBIVDctPDti+JpcLpv5Z1KGtsxx01fwXv8A3vzmKqfa&#10;1BK9JHU0cmbpdlU8TxJ5RlMRjtgVW7941kWth5qWr3djxMylDGkd9YEuuTP7yr3u8Z+YPcjlf2n5&#10;akkgZLba4f3vugj0fqpJdylYFbUakR0yNIbSCXEScxfdQ9t9KbLs03Mm6oslJXha6VqmgjlbcFs7&#10;NTQdk0G0XBRTrDM9Ar1gPjpiqCqOSzG46mXIVEs7ZP8AuhiMfs2LMpJpCvlM47bg7HnriEBmqF3C&#10;jTNyQB6Qq5f/ALrv2Pub2DevernPm33E39Lhpde87nO0BLEEr9NE6rpJALAudXA4x0Tcw/fA5rur&#10;X928p8rWO3basarH47PevCRX+yipbbcqCpCRnbmCDgSc9L6k6V6rp4wlTsnDbglV1kFfvNJ99ZcN&#10;GxaIfxrec+ey/jgY/tp59Mf9kD3l9yN92v7v3trbPacjezXLm2xMakxWFuXJ4isjo0hocirYqacT&#10;1D27e/XvHvEokm9w9ytloR4dnINvhyKH9CxW2hq34joq34iehIpaSkoYI6WipaejpolCxU9LDHTw&#10;RKAAFjhhVI0UAfQAe5ot7a3tYkgtYEjgUUCooVQPQAAAdRbeX17uM73W4Xks90xqXkdnYn1LMST+&#10;Z6yNFE4s8cbj+jIrD/eQfdmiif4o1P2gdUS6uYqGK4kX7GI/wHqK+Mxr/rx9C/8Awekgb/e4z7Za&#10;xsn+OziP2op/ydLE3reY8R7tcr9krj/A3UxESNFjjVURFCIiKFREUAKqqoAVVAsAOAPahVVFVEUB&#10;QKADAA9B0XySSSyPLK5aViSSSSSTxJJySfMnrl7t1Tr3v3Xuve/de697917r3v3Xuve/de697917&#10;r3v3Xuve/de697917r3v3Xuve/de697917pj3PuTC7N23uDd25K6PG7e2vhcpuHOZGVXeOhxGGop&#10;8hkatkiV5ZBBSU7tpVWZrWAJIHtZt233e7bhY7Xt8JkvrmZIo1FKs8jBVXOBViBU4Hn0lvby226z&#10;u9wvZRHZwRNJIxrRURSzMaVNAoJwK9aMHyU7szPyI7v7C7ezQeKTdudnmxVC7RyHEbcoVTH7bwwl&#10;ipqQTjF4Slgh8jRq8hQs12JPvst7fcn2nIfJ2xcrWdCLWEB2yNcrd0slCWprkLNSpArQYA65Sc88&#10;1XPOnNe88yXII+olOhTTsiXtiSoC10xhQTQEkEnJPQG+xl0E+ve/de697917r3v3Xuve/de6Vmwt&#10;l53sfe+0uv8AbFOKvcW9Nx4fbGEpmeOJZcnm6+DH0avJK8ccaeaoBYswAH59le97vZbBs+6b5uMm&#10;mwtLeSaQ0JokalmwKkmgx0Y7PtV3vm67bs1gga9up0iQEgDVIwUVJwBU5Pp1ve9Sda4Hp3rLYvV2&#10;2Y0TC7G2zitvUkqU0FI9dJQ0yJXZapgpUjp0r8zXmWrqCgAaeZ2/Pvi5zRzBe818xbzzHuLE3l7c&#10;PKwqW0hj2oCanTGtEWvBVA660cv7JZ8t7HtWw2C0tLSBI1NAC2kULkKANTtV2oMsxPn0Insi6OOv&#10;e/de6DvtLqbrruvZuQ2D2jtPFbx2pkmjmmxmVhL/AG9ZAHFNksdVxNHWYvKUvkbxVNPJHMgZgG0s&#10;wJ7y3zNv3KO6wb3y5uctpucYIDoeKnirKaq6GgqrAqaA0qB0T77y/s3M22zbRv23R3W3SUJRxwI4&#10;MpFGVhU0ZSGFTQ5614e5fhd8n/5d2+az5D/ELem4svsjHplfv5aKCmyO4du7dnkjqmw2+dtzU1Ri&#10;d4bdjijUtVGmeES0iTyRwSmEDOzlT3a9uPfnZYuQ/dXaLeLd3KadRKxSygEeJbygh4JSThNYOlyi&#10;s66+sQt35A9x/YffX599qN7uDYxh9ekB5I4iQTHcRMGjuIqAEsUIDIHKowU9W+fA3+aj1h8sBR9e&#10;b/pqPqrvaCKipjt6srf9+1vqrKR01TUbMyFWsMtLkpMirXw9SWqI1miWCarby+LE/wB7fuz8ye2B&#10;l37Y5H3Pkpix8VV/VtlyQLhVqCgT/R0ohKsXSIadWd/sJ96vlb3aEPL2/wAabVz2qqPBZv0bpqBW&#10;a2dqFXL1/wAXergMgR5jr0UQfzq9q73wnzr3pn9zQ1n92d57Q6+yfXNXK0slE+3cTtDEbdzNFSSM&#10;iwwy0u9MXk5ZYFZmT7lZWsJlvwT+9Xt27Wnu/ut5fo30F1bWz2xNSvhJCkTqp4AidJSVHDUGPxDr&#10;6s/7vjeuXdx+7dy/tm0SR/vfb769jvlFA4nkupZ4nYVqQ1pJbqrkAHQUFfDPSG/lFbS39uT53dO5&#10;PZNLkfstnvubcO+MtSxzHH4jZzbVzWJyAzE8cckUNPm6nJQ4+EOPXVVUYFj6lKPu07bvN/7wcsXG&#10;0xyeFamWS4cA6Ug8F0bWaEASFljWvF3XhxAk+/NvnLO0fds59s+YpovqL8W8FnExGuW6+pikTwgS&#10;CWhWNp3I4RxuTX4Tu8e+svXztde9+691737r3Xvfuvde9+690UH5r/L/AGP8MOl8l2XuaOHN7myE&#10;xwnXWxUrUpK/eW6JY9aQ69MstJgsPAfuslWBGFPTqEUNUTU8UsZ+6/ubtPtZyrPv1+omv3Ph21vq&#10;0tPKRw8yI0HfK9DpXAq7IrTr93r2J5i+8B7gWnKO0O1vtES+NfXhQslrbg0rTAaaU/pwRVBdyWOm&#10;KOV00b+7u8ezvkT2Lm+0+29z1W6d35wxxvUzKlPQ4zG02sUGDwWMgCUeHwmOSRhFTwqq6meR9csk&#10;kj8kObObd/533y75h5l3Brjc5qCpwqKPhjjQdqRr5KopUljVmYn6M/bv255P9quVNu5M5H2dLLYr&#10;apCirPJI1Nc00jVaWaQganYk0CoulFRVDzA4DO7pzOM25tjC5bce4c3WwY3DYHA46sy+Zy+RqnEV&#10;LQYzF4+Gorq+tqZGCxxRI7uxsAT7JLOzvNwurex2+1knvZXCpHGrO7scBURQWZicAAEny6FW5bnt&#10;uzbfebtvG4QWm128bSSzTSLFFEiirPJI5VERRlmYgAZJ62Mvht/Izauo8dvz5jZWpovuFjq6HpbZ&#10;mWEVXHDJFGVTf+8aIMaap1s4bH4aQlAI3OQDGSnTOL2u+6MZooN49z7lk1UK2MD0YCn/ABInXgeN&#10;Y4DjtJmrqQcpPfz+8cFtPdctewtkkmglX3a6iqpIJqbK1f4lpSk10oBqyi1ICSte71/8T/jN1Zi4&#10;cRsHobqnbtLDAKZqiDZOBrMvWRAof9ymfyVHW53LykxLeSqqZpDpFzwPeX+y+3HIPL1utts3J23Q&#10;RgUqII2dh/TkZWkc4GXZjgZ65s80e9vu/wA53kl9zN7l73dTM2rSbuZYlOf7OGN0hiGTiONQKnGT&#10;0EvyG/l5fFH5HbayuJ3P1PtTau5qylkjxnYuwcFidqb1w1bZjTVv8RxVHTxZ2GnkYk0uSjq6VlZv&#10;QrEOA3zt7J+3PPNhcW1/y5bW9+ykJc28aQzo3k2pFAkAP4JQ6GpwDkDf2s+9N72e1G72V7s/O17e&#10;7RG4MljezS3NpKn4k0SMxhLD/RIGjkBA7iAVNRfwA3/2z8AfmPl/5e3eWWfMde9hV7VfVWeZ5YsJ&#10;R5zJ09fkdtbi23FVPLNSYTsoUj46soEaUU24URQQy1ksuNXsxvPMnsz7oXPsrzdcmXZb162kmRGs&#10;jhmiliBqRHdaTE8YJ0XIArUSs2c33nuWOSPvO+wlj96P25shBzRtcWncYaAzPDGyJcQTlQA01hqE&#10;8UxCmSyLEggwImyh7zu65I9e9+691737r3UWtoqPJUdXjsjSUuQx+Qpaiir6Ctp4qqjraOqieCqp&#10;KulnSSCppamCRkkjdWR0Yggg+3IZpreaK4t5WSdGDKykqyspqGUihBBAIINQcjpqeCG5hmtrmFZL&#10;eRSrKwDKysKMrKagqQSCCCCDQ9aZH8yT4Z7o+CnfuE7V6iOaw3VG69yruzq3c2Lr6z7zrzemLrI8&#10;zNs2TLRzDJ0NZhahVqcRPNIZamhHpmmnpqpk65/d793Nt96uRrzljmoQzcz2tt4F5C6rpurd1MYn&#10;CEaGWQVSdVGlJOKIkkQPF77ynsxuvsR7gWPNnKHjw8p3dz49jMjNqtLlGEhtzIDrVozR7d2Op4uD&#10;vJFKV2Sf5eXzTwnzN6RodxVbU2P7U2clJge0dvRNAFXLeJxR7nxkUIj04Xc8UDTIhjjNNUrNAFaN&#10;Ippue/vz7QXntHzlNYRBpOWbstJZymvwV7oXJr+pCSFJqdaFHqGZkTpT93f3rsfejkeDcZSsfNdm&#10;FivoRT+0p2zIBT9OcAsBRdDh0oVVXc/HuEOp9697917r3v3Xuve/de697917r3v3Xuve/de69791&#10;7r3v3Xuve/de6//W3+Pfuvde9+691737r3Xvfuvde9+691737r3Xvfuvde9+691737r3Wul/Oz+c&#10;smAxyfD/AKwzXjy2bpaPL935Oiji82OxJmoMrtfY1HkfK81NV5RoRX5QRRxSLTCkiWdknq4Peff3&#10;O/Zhb64PutzJZ1tYWZNuRiaO9GSa4ZKAFUr4cNSQX8VigKRP1zl++776Nt9sPZ7le9pdzosm5uoF&#10;UjqkkFsr1JVnp4s+lVITwkDlZJo+lv8AyV/guvXOzY/lp2bh1XffYWJlpepcRlMXNDW7O2DW+SKr&#10;3cn34R4Mv2DBYUksUKmPBWaOeSLJyxoTfe/96TzBu7e13Ll2f3JYShr10cFZ7lcrB28Y7U/GGY1u&#10;cMitbqxPPuUexI5b2ZfdvmezH7+3GErYRuhDW9o1Q1x38JLsf2bKoItaFZGS6dVv294O9Z/de9+6&#10;91737r3XvfuvdBL35BW1XRXdNNjfJ/EajqXsaDH+KZaeX72bZ2ZjpfHOzxLBJ52WzllCnm4tf2G+&#10;cklk5Q5rjgr47bbdBaGh1GBwKHFM+dRToce2MlvD7k+3s13T6RN8sC9RqGgXURaq0NRStRQ14UPX&#10;z3Ni7yznXW99ndg7Ymipty7E3Vt7eW3qieMzQ0+c2xl6PN4maaIPGZYoq+hjZlDLqAtcfX3xV2jd&#10;LvY922vetvcLf2dxHPGSKgSROsiEjFQGUY6+o7mTYNu5r5d37lfeIy+0blZT2s6g0LQ3ETQygGho&#10;SjsAaGh8uvoK/HrvTZXyS6e2N3NsGqEuB3nh4K2XHyTRzV+3c1EPBndr5fxAImW29lY5aWaw8chj&#10;EkZaJ0du0nJXN+1c98sbRzTs0lbO6iDFagtFIMSRPT8cb1RvI01LVSCfl590vbfmH2k585j5A5mh&#10;puW33BQOAQk8RzDcRV4xTxlZErldWhwHVlA0exV1H/XvfuvdUjb7/ll9pfIz56bg7m+U+/cNv/47&#10;bbhosh1ptXE+fG1FfiFrqqow/VGVwPlYYLE7cqTJPl6+Keds6JI3QxSVdTHj8Td39g+YeePeK95p&#10;9w95iveSIArWsKVUsmolLN46/ppEatNIGb6ioI0tI4h6I8t/e+5M9qPu0bXyB7Mcsz7Z7qXbOl/c&#10;S0kVJdCrLuUc1P1pZ10pawsiCz0srB0gia6Nn8zf5dHR/wAt+vafBphMJ1t2JtbG/Z9d9g7YwVFR&#10;yYSGGOJKbbucxWOFBDntnlYFRaRyr0Vy9I8RaRZZJ90/Y/lL3J2VLQWkVhvdumm2uYo1XwwAKRSI&#10;ukSQ4ACHMeTGVJYNCHsB9633G9juaZdxbcbjd+Vb2XVfWVxM7iUkktPDJJrMN1kkyAES4WdXAQpp&#10;xbo+MPa+yfkXD8Xd2Y3H4DtKr3xg9hY+PI1skW38jlN01tHRbUyVJmRSsDt/cZyVNLTVjxoiwzq0&#10;wi0yBOX24cgcx7Tzwvt9uUCQ8wtdx26hmIjZ5mVYWV6f2cupSrkABWBbTRqd7Nm94eSeYfamT3k2&#10;O7luuTE26a9cxoDOkdujvcxtFq/t4PDkWSIMSWQiMvVdRnMF8fP5i/wC7GxvbmB6k7L2jl9us8NZ&#10;n9r49d/7IzOCkmgqa7BbvqtkVmdwtZtfL/aRtLT1ksRWSOORPFUxRSRj+z5K98PZrfIOZbPlq/tr&#10;mDDSRL9RA8ZILRzGBpI2ifSKq5GQrDS6qVh/cvdH7qf3nOVLvkbcueNovrG7AKw3D/RXcUwBVJrV&#10;btYZUuItTBXiVqqzI2uJ3VttX4T/ACZq/lv8fNqdz1+wc315kMrUZDD5HF5KGT+D5XI4V4qavz+y&#10;chNpnzGz66rZ44JpEV4qmCopmMjQGWTpH7Uc/Se5XJW3c0zbNLZTyMyMjA6HaOgaSBjl4WaoViAQ&#10;6vGdRTU3D/7w3tBB7He6O98gWvM1vutrCiSpJGR4saSgskN2gxFdItGdASGjeKYaRKEU2XuSOoR6&#10;97917r3v3XuiOfNf569PfCraSVW7apNzdlZzHy1eyerMTWwx57NR+Sopocxl5Ss/93dqCtppImrp&#10;o2M0kUiU8czxyKkzez/sjzZ7wboYtqjNvy9DIFuLx1JijOCY0GPFm0kN4akaQVaRkVlJgz3t9/OT&#10;fZPaBLu8ouuZp4y1tYxsBLIKlRJIc+DBqBUysDqKssauysF17OsuiPlH/NZ7aXvD5DZzKbV6dhrJ&#10;pKSspaN6DFwYJZmaDZPU2FrZZljp7Ksb18vnRAJaqpkqauTTVZ58wc5e233ZuVzybyHZR3PNZQBl&#10;ZtTmSmbi9kUCp4kRLpJ7Y41jiWsfMy22f3K+8xzV/XT3BvpIOWg5KaV0RrFXFvZRsTReAMravxSS&#10;NJKx8TYt6g6a636I2RjOverdsUO19s43VJ9vSrrq8jXTHVVZXL10mqpyWTq35eWRiQLIgWNURcDe&#10;aebN/wCdN4uN95k3F7ncZMVbgqj4URRhEXyUD1JqxJOX3LvLey8qbVb7NsNglvYR1wvFmPF3Y5Z2&#10;82JJ4AUAAAn+w70ede9+691737r3XvfuvdFi3Zkt+b23JmtmLgahqOilrqRNtxVNRQbUzuCqEhlo&#10;Ny753lU4cvU4DMU8qUseJxsFUJJjX088WSjpqhqHlX96GX79Pvt7tbv93P2X22Hkr2kTb1lv+ZzI&#10;0j3VvdExrHayqI3jl0rKr29tWYHWzXMQSNnzW9tdv9l/bTk3Zfcre97W75hmKFC0avd2t1FXxbWy&#10;sVmIW4gb9Vr27kiAT6OaJ7I3MQuhU2b1nh9rNS5Cqdc3uCmgWGnyMtMtJjsLF9qKR6LaWCWaopNs&#10;40wXj0xtLVSxWSeonCqRlF92X7mfs191zapTydtTX/PN0K3u9XtJtxu5Gr4jGU18FHZnYxRUBLtq&#10;Lkk9Qj7ne+HNnuS09gzfQcrF6i0jcsZSH1q95PpR7uUNRquqwow1QwREmqvzm49vbYpFr9y57Dbe&#10;oXmipkrc5lKHE0j1M7aIadaivnp4WnmfhEB1MeAPeT27b5suwWrX2+7va2VkDQyTypCgJ4DXIyrU&#10;+leoy2LlrmPmi6ax5a2C93C9CljHbQSzuFXLMViViFUZLEUA4noOqvunbBBG3sRu/eMom8dsHt6b&#10;H0MkQK6q2kz+8JtrbZyVEFe6vS1s/kAPjD294T+5H95T9zP2yJh3L3ks9zvg7IYtrSTcXUrQHU1u&#10;rRKKnBMg1Z01ANJt2X7sHujuXfu0e3bPDoDVvLpS9TWiNb2gu7qN8UKywR6TTWVr0DdfvTvjsjeG&#10;RxGzdrTbY2PiqOTFVmXg3jtSgrBu5qSgzEmJ3ZW1GB3NmcXjptu5inMU23aWtlp60hWqWV5DRxRD&#10;76/ea++Zyfy9zX9z17Tk72zu7y9s7ndd7t4JrxlgUD6myt4bmYoRLWFUkhqXDyGVVRQ0zWvtx93n&#10;2T2OG591eYRvfP8AK8dxDaR2d60X0ZeSEPbqJrW2mcXEMutdxnhWSEYt1Kp9SuNufHnFU80uQ3hn&#10;sjnsnUKY6l8RWZzBzVkEb0zUKZrdlRncx2VuOoooqfwP9znBQVMJs9EoVVUd8m/3dvthNuq84feF&#10;5s3r3Q57JLGbfJ2eyiZkiUi322NhbRgGPtLKxoaHgKALmj713MclrHs3txy7ZbDscfwDwredlPfr&#10;MVuLeLbrZZNeukdk08T5S6JLFh3w+Dw23aGPF4DE43CY2KSeaOgxNDTY+jSapleoqZhTUkUUPmqZ&#10;5Gkke2p3YsxJJPvPXZ9k2bl7b7fadg2q2striFEhgjSKJB6LHGFUfkOsZN637fOZNwk3XmHeLm+3&#10;NwAZZ5XlkKqAqrrkLNpVQFVa0VQAoAAHTp7M+inr3v3Xuve/de697917r3v3Xuve/de697917r3v&#10;3Xuve/de697917r3v3Xuve/de697917r3v3Xuve/de6pQ/nRdx7+6w2N0Pi+vd6bv2Ll9xbx3fl6&#10;jM7M3HmNsZGSl2xhMXR/ZTZDCVtDVvTyS7qV/GXKFowSLqPeXn3SOU9k5j3nnS533aLW9tbe0gQR&#10;zxRzIGmkdtQWRWWoEJFaVoaefWMP3m+aN55f2flS22TdbqzuZ7qVy8ErxMVijVdJaNlNCZgaVpUV&#10;8uqV9ofzGPmxslFjxHyF3pkIxJ5GXd8eC3473bUyNUb2xGfqljb6WWRbD6W495dbr7Ce0G8MWuuR&#10;bRGpT9AyW38rd4lr9o+3rF7bfev3S2pdFtzjcutf9GEdwf8Aep0kb9hx5dG62J/Oy+Tm3xQ029tn&#10;dWdgUcBjFZVnE5rau4a9FVg5++w+ZkwFLNIxB1JiigsRo54i3evug+3d940mz7tuVjK1dK645ol/&#10;2rxiUgfOavz6kbafvSc82ngx7rtW33kS/EQskMrf7ZXaMH7IafLo8vW388Lo/OCKn7Q6r7B6+q5J&#10;YozV7drMRv8AwcKMY1kqaqokO0szFHGWZikNBUvoXjUxC+4b5g+51zlZan5c5lsb6IAnTKr20hOa&#10;BQPHjJOBVpUFT5DPUrbJ96jlK70pv2w3tlKWArGUuIwMZZv0ZMeixMaDFTjqxfqj5p/FnuwwQded&#10;2bKyOTqZ4qSnwGYrpdo7lqauaLzJT0e3d2wYTMZCTQDzTwypdWAJKm0C8ze0fuRygHffuULyO2VS&#10;xlRRPEFBpVpYDJGv+2YHIxkdTTy97mchc0lE2Tmm1lnZgojZjFKSRWixTCORseaqRg5x1Xn/ADnf&#10;kkuxOpcB8fNu1ypubtyRMzuxYXTz0PXeCrlaGCVTGXiG6NyUyxxujDVDjqmNuH9zt90r2/O9cz33&#10;PN/DXbtrHhw14NdSLkjyPgxEkgjDSxsMjqG/vN87jZ+W7Tk6zlpuG5HXLTittG3A+Y8WUBQRxWOV&#10;Tx61f/fRjrAzr3v3Xuve/de697917r3v3Xuve/de6uk/ktdBf337t3P3lmqFpMF09if4ft2aUEQz&#10;783hS1lAjwq8Dw1X8F2wKx5QHV6earpXAOoEYj/e453/AHPyht3JtpNS93WXXKBxFtAytnNV8Sbw&#10;wMEMqSL5HrKD7sHKH7z5n3Dmy6iJtdtj0RE1oZ5gy1GKN4cWvUKgqZI262iffOPrPHr3v3Xuve/d&#10;e697917r3v3XuqVvnN/KvwvYj1HbfxgosZsTs2kLVmZ2RQOMPtvdhhjmZavbgheCi2vuRiypJGoW&#10;hqkVSFglEjVGXPs395O72FU5X9xppL3l1u2O4b9SWCpHbLWrTReYOZEJOXXSI8ZPdT2Dtt6duY+Q&#10;o47LmBMvCv6cUxFcx0osUpwDwjcAVCtqZwT+Mvzz2P2RVUPw9/mj9f4Pc3938gdv7b7K7Twnkzu0&#10;t0wmLGJQb7r6uJcthZ8hTN4juKGaCeJheskkp52qKUg+8l9zLkj3F5fbnXkDYLPddncG4NiFWRCj&#10;AlptvYd0bgYMMZBZCVi0sgjlnf7pH3/fcv2j5mj5P5z5x3HZN8AFsNyEjxMWVgEg3NDVJoycieZW&#10;VHAeXUrmWHYv6a6K6T6K29Jhekeutm7BweWFHV1r7UxtNBPnzBFJ/D6zMZoGbJ7gkggqXEM1VUTs&#10;iSEKwDG/P3lvkvljkm2m27lnl+3sImYeII0CuzLUDxWPe7LUgF2YipAp10n549z+ffdK+t95575w&#10;vd3uUU+E08peONXoWEEYpFEr0UkRIqtQEg0HQwexH0COve/de697917r3v3Xuve/de60jf5snyWy&#10;PyF+XO9cTSZBp9g9J12S6r2XRRTvJQGswVc1NvbPxLxTy1Oe3TSyqKiMWmoKSkXU6xqx5OfeP58n&#10;519yt2to5q7NtLtaQKDVdUbUnkHkTJMGGofFGkYqQoPX0Q/cj9orX2t9jeXr6e1C8zcwxx7jduQA&#10;+mZA1pCfxBYbdlOhvgmlnNFLEdV+9d9d727Z3ttrrjrjbWT3fvfd+TixO3tvYmJZKyvrJFeWRmkl&#10;eKloqGipYpKiqqqiSKlo6WKSeeSOGN3WGNk2TduZN2sNj2Owkud2uZAkcaCrMxz50CqoBZ3YhEQM&#10;7sqqSMn+auauXeSOXd35s5s3eGx5dsYTLPPKaKiigGACzu7FUjjRWklkZY41eR1U7n/8vb+W5178&#10;MdsUm59wLjN7/IPO4xU3VvowCfG7XWqjb7ranXS1dNDVY/CwxyeGpr3WOtyzK0kiwQNHRwdTfZT2&#10;K2X2s2+LcL0R3fOs0f61xSqxVGYbaoBVADpaQgPMaswRCsSfP996T72nNPv/ALxPs21mbbva62mr&#10;bWdaSXGk9tzfaWKvKSNUcIJitgQqmSQPPJZr7n3rEDr3v3Xuve/de61wP56FbS9adyfB7uvD07Q7&#10;vweV3xWvkYCFqZqXrHdXVu7NtU8baoyrUOT3HXOh1D1TnkfX3gx97uWPYeaPaXmu1Sm5wyTtqHEi&#10;1mtJoh/tXlkIz+LrrH/dwW83N3IP3i/b2/lDbFcw2iBD8IbcLbcba4Y8fjjghBxwTz6vh358gOju&#10;rs3hNs9i9uddbL3LuTI0GKwW3NxbuwmMz+TrcnUU1LRrS4aorEyTU8k1bCGnMQgiEql3UMCcwd45&#10;05R5eu7Sw3zmWxtb+eRUjilmjWR2cgLRC2qlWFWppFQSQD1zW5a9sPcbnLbtx3flXkbddw2i0ieS&#10;aeC1mkhjSNWZ9UqoY9QCNRNWttLBVJBHQvexN0Beve/de697917oEvkR0HsD5NdQ7v6c7Hx61eB3&#10;TQMlLkIkU5PbOfpg0uD3Vg5iVany+Cr9MsfPjnTXBMslPLLG4x5C543z265q2rm3l+fTfWz5U/BN&#10;EcSQyDzjkWqnzU0dCrqrAEe4vIHL/udyfvHJvMlvr2+6jorj44ZRmKeI+UkTUYeTCsbho3dW01er&#10;t99wfysfmnkKbPY811TsbNVu1N94GKWvocT2R1zk3/br8ZMwpak0WXx5p8xiJZ42SKrippZoJPG0&#10;R62cy7Lyp95b2ggksZ9Ed7Cs1tIQrPaXacVcdw1I2qCcKQWRpFR11BuuMnK2/c4fdV967iLcLfxJ&#10;bGdoLqIFljvLN+Doe06ZE0XFuzAhZFiZ420lOt2zYu+Nq9l7M2x2DsfM024NobywmO3FtzM0qzRx&#10;V+JylNHVUkxgqY4KuknEcmmWCeOOeCVWjlRJFZRx13rZtz5e3bcti3m0aDdbSZ4pY2oSroSrCoJV&#10;hUVDKSrCjKSpBPbzYt82rmbZtr5h2O9W42e9gSaGRagPG4DKaMAymhoysAyMCrKGBAVfss6Nuve/&#10;de697917r3v3Xuve/de697917r3v3Xuve/de697917r/19/j37r3Xvfuvde9+691737r3Xvfuvde&#10;9+691737r3XvfuvdE0+dnyxwXw/6B3J2LUS0s+9Mok22+tMHMDM2T3fXU0v2tbPSokryYjARg1dU&#10;WEcLlY6dpYnqI29y37K+1977rc87fsEasu0RkS3cgxogUjUoYkUeX4EpVhVpArCNh1DHvv7tWHs9&#10;7f7lzHK6tvUoMNlEc67hlOlioBrHEP1HrRTRYy6mRT1q6fy8vipub+YD8odyb+7UlqMv19tvcDdk&#10;d15uoqainn3Vndx5WsyWO2hTTUzLVis3dkoaiSokSSLwY6nqGWVZzAknSX359zdu9i/bbb9i5ZVY&#10;t9uIPpNvjABEMcSKjzkHt0wIUCghtUrxgqU1leWv3dvanc/vB+6W58wc1u03L1tcfWblISQZ5ZpG&#10;dLcFe7VcOHLkFdEKSEOH8MNupRRRQRRwQRxwwwxpFDDEixxRRRqEjjjjQBEjRAAAAAALD3yBZmdm&#10;d2JcmpJySTxJPr12vVVRVRFAQCgAwABwAHkB1k916t1737r3Xvfuvde9+691imhiqIZaeeNZYJ4p&#10;IZonGpJIpVKSRuD9VdGII/ofdXRZEZHWqMCCPUHiOrxyPFIksTFZFIII4gg1BH2Hr55HyP6gyvQX&#10;fHbPTuXpqmmm2BvjOYSgarUpLX7dFW1XtTNqGLOabcG2KqjroS3qaGoUkAkj3xN555ZuOTecOZOW&#10;LmNleyu5I1rxaOtYZPskiKSL/RYdfU37T892Xub7a8kc+2MyPHue3QzPpyEn06bmE+WqC4WWFwMB&#10;kYDHRyP5bf8AMH3B8LN/z4Pcv32e6D35k6eXfu26ZBU1238p4YqGDf21YmdNOXoqWKOKupgwTJUU&#10;SxsPNDSyRSh7Fe9V77Vby9pf65uTbyQG4iGWjegUXEI/jUACReEqAA9yxssB/e0+67tf3g+WI9x2&#10;jw7b3N2yFhZXDHSk8dS5srk0P6TsWaGSlYJWLD9OSZX3R9h782b2hs7b3YHX248Xu3Zm68dFldv7&#10;hw1QKmgyNFKWQsjWWWCop543hnglVJ6aojeKVElR0HVLZ942vmDa7Letlvo7na7mMPHIhqrKf5gg&#10;gqykBlYFWAYED5+eZeWt/wCTt+3XlfmjaprHf7KUxzwSrpdHGc8QVYEMjqSkiMrozIysVb7MuiPr&#10;3v3Xuve/de61qf51e3qPEfK34V7523Ese/c1KmIllp/EamZNn9h7XyG0XaLhmlTJbprVR34YAKDZ&#10;LDA771llFbe43tXu9gtN4lOgkUqfBuYmhx66pXAJ48PLrrl/d77pPfeyn3guXN3cnlm3BlAaukG6&#10;sbhLoA+hjt4iQOFa/i62VveePXI3roKFFlAUXZrAAC7Esx4/LMST/Un34ADgOtkk5Jqeu/futde9&#10;+691U5/MU/md7O+IlNJ1h15BQ79+QuZx+tcKlSsmI60pMjRs+Jze7vFFUmrzda80U1DhRolmpj9z&#10;UPDC9KtZk/7B/dx3b3VkXmPfnex5Dhk/tKUe7ZG744KkaY1oyyXGQr/pxh3EhhxL+8Z96DZvZ+Ju&#10;WOXkjv8A3Dmjr4dax2Suv6ctxQHVI1VaK2wzJ+pIUQxCar/4jfy8exPk/un/AGan5rZvceXh3Vka&#10;XN4zZu46iuqtyb6xsMIjx9ZuGvrKk1OC2d9pBTw46li1Sz45R4jTRfbyPkt7oe+2w+3G2/62ntBZ&#10;28TW0bRvPEFWK3cmrLEqikk+os0rtQLKe4SNrUYRch+0XMHuNur+5Pu3uFxcT3UgkWGZmaWdQKKZ&#10;WYkxwhQqxRjJiA0+GmgnYdx+Ox+IoKPF4qho8ZjMfTQ0dBjsfTQ0dDQ0lPGsVPS0lJTpHBTU8ESh&#10;URFCqosBb3gpPPPdTS3NzM0lxIxZmYlmZiaksxqSSckk1J6zBiiigijhgjVIUUKqqAFUAUAAFAAB&#10;gAYA4dTPbXTnXvfuvde9+691xd0jR5JHWOONWd3dgqIigszuzEKqqouSeAPdWZUVndgEAqScAAcS&#10;T6dXjjkmkSKJC0rEAAAkkk0AAGSScADJPQE7j3jmNzVM+OwE5xG1IyaaszAjlXNbnDJHJK23KqGs&#10;iOBwSEmnNZJHJWV15WpVpY0pq2q4Qf3gv96pByTccxeyX3bNxiuOa0WS23De0IeOylqFkhsDlJbm&#10;Ma0knNUglqqAyRtTNj2i9g9v2qCy5o59tfH3pqSQWZI8G3AqFN4pQ+PMcSLbqywwgRidp3kmtrd9&#10;6iyOOxfTu0566rpMdjNqbafD5GurZ4aOgx9Lsr7nBZCpqqqd46elo6NcM7PI7KiIpJIAv76ufde5&#10;qTfvuw+x/Nm6X40ScobdLNNM9APDs4xLLJI5oACjM7scCpJ8+oQ99dnvbj32582/brKSfcNw3gyw&#10;xRIzySPflLiJI40BZ3czqqooLMxAAqadI7Mbmz29zI0NXm9q7SmXRRY+m+825u3KpHUy6cplclTV&#10;UWZ27SV8McUtLQw/Y5KCJrVxSZ5KKm4e/fe/vcucrvmffPbT7re5x7fy1Zy+FLvoRZLi7kRgXNis&#10;itHDbgjQsroZZQXIWMaG6yX9tPYblrlCztdx5ssLXdebWGp0k0XFjbalH6KRFTDdSxksss7+PbM6&#10;g2muNVuZ2HH7W27i6x8nR4eiXLzeQ1Ocni+9z1a0yxpNJX56tNRmMhNKkKKzzTyOyooJsoA4q89+&#10;6/ub7oX8+5e4nP8Au+9XckrSE3l1NOod6aikbuY460GI1VQAAAAB1kCLy4Szj22GTwtrQKEgjAjg&#10;QLXSEhjCxIFLMQFQAFmIFSay8zkmxVA9RDSvkK6aWnocTi4pYoJ8tmchPHRYnFQTzlaenkyFfPHF&#10;5ZSsMKsZJGWNWYP+0PtfzL70e5nJftbyhbmTf96v47ePgRGrGsszamQaIIg8r1daqhANSOkjy2tt&#10;BdXu4XSwbbbwvNPKwJWKGJS8shCgswRFJ0qC7miIrOygjrsrbX90ts4zCPUiurIVqKzLZBUmiTJZ&#10;zK1c+UzmQhp56mrkoqWsy1ZNJDT+V0pYWWFDoRQPuj9ofbLl/wBmvbLkj2v5Xi07Hsm3xWsZyS5j&#10;Ua5GLFmLSPqdqsTVuJ65de4fONxz9zlvnNM8JiiuJQIYyVJit4lWK3iLKqB2jhRFeQKplkDSsNTn&#10;pVe5H6BfXvfuvde9+691737r3XvfuvddEgAkkADkk8AD/E+9EgAknHW1VmIVVJY+Q6RWX7L642/M&#10;KfPdgbJwlQfpBl914LGzHm3EVbXwv9f8PYbv+c+T9rkMW5817bbSjyluoIz+x3B6G21+2fuPvcX1&#10;Gy+3+93kH8UFjdSr+2OJh/Pp7wG5tt7ronyW19wYTcmOjqZKOSvwGVoMxRR1cSRSy0r1WOqKmBKm&#10;OOdGZC2oK6kixHsx2jfNl5gtTfbDu9re2QcoZLeWOZNS0JXXGzLqFRUVqKioz0R79y1zHyreptvM&#10;+wXu27g0YkEV1BLbyGNiyq4SVUYoWVgGA0kqwBqD09+zTok697917r3v3Xuve/de697917r3v3Xu&#10;ve/de697917r3v3Xutb3+exuGGp3z8d9qLIDUYXae/twyxX9SQ7nzG28bBIR+BI+0ZAD+dJ95+/c&#10;wsXj2fnzcyv6c1zbRA/OFJXI/ITj9vWFP3sr1H3Lkrbwf1IoLmQj5StCo/aYT+zqhT3mv1iJ1737&#10;r3Xvfuvde9+691Nrsnkso1O+TyFdkXpKWOhpGrquoq2paKF5JIqOnaokkMNLE8zssa2RSxIHJ9sw&#10;21vbCQW8CRh2LNpULVjQFjQCrGgqTnA6dmuJ7gxm4ndyqhV1MWoorRRUmgFTQDGT1C9vdNde9+69&#10;1737r3Xvfuvde9+691yRHkdY41Z3dlRERSzu7EBVVQCWZibADkn3okKCzGgHXgCSABUnrdf+AnQZ&#10;+Onxd652VkKIUW7c3Q/3635GY5op03ZuuCmrKihqop5JTHVYDFx0mNk06UZ6IuFXVb3yF97udv6+&#10;+4+/7vBNr2uF/prY1BHgQkqGUgCqyuXlFcgSUJNOuo/tHyh/UrkPZNpmi0bjInj3AoQfGlAZlYEn&#10;ujXREaUB8OtBXo5nuJupK697917r3v3Xuve/de697917r3v3XuiB/Nf4B9a/LrAz5VfBs7t/F0BT&#10;be+KWCNYMjJT+M02H3lFFTTVOQxEsSNAs8d6mj1rIqzrEtO83e0PvdzB7XXyWxrd8rSP+rbkmqg1&#10;rJASQFcGjFT2yUKkoWMgiP3R9o9k9xrJ5jS25jjT9KcAZpwSagJZCO2o7kqGAYLoNafxM+eveP8A&#10;L17Fpviv8ycLuDI9T0JajwGclQ5HcWw6SeQRYnMbayMlUKPdvWskkTJNSpK0lGrGWkkJgaiqZ990&#10;vY/k3322GT3L9pbuCPmh+6WMdkVywFXjlQDVBdgEFXIAkICyqNYmjA/sv94nnH2I3u39s/d22nm5&#10;OXthl+Oa0UmiPExbTPZ1BDxg6ogS0TVjMEm0HtfdW2d77fxW7NnZ/D7p2xnaVa7Dbg2/kaTLYfKU&#10;jMyCoochQyzUtTGJEZSVY6XUqbEEDm7uW2bjs19dbXu1jLbbjC2mSKVGSRG9GVgGBpQ5GQQeB66o&#10;bXuu2b5t9pu2zbhDdbXOmqOWJ1kjdeFVdSVIqCMHBBByOn/2h6MOve/de697917pi3RmU25tncW4&#10;ZADHgcFl8y4KNKCmLx9RXMDGjxvICsH6Qyk/QEe0e4XQsbC+vTwhhd/X4FLcPPh0ZbNt7btvG1bU&#10;vxXNzFEMgZkdU4kEDjxIIHp184DIV9bla+uymRqZazIZKsqa+vq521TVVbWTPUVVTM3GqWeeRmY/&#10;kn3wxmmluJpbidy00jFmJ4lmNST8yTXr6x7W2t7K2t7O0iEdrDGqIo4KigKqj5AAAfLrcN/lEfBb&#10;FfHrqDFd478wgPeHb2CpsohyNNpq9gdfZVYa/CbZpIZ4lqcfmc5S+Gty5YJKrtFSMqmmcy9Ofu0e&#10;0NtyVyzbc3bxaf8AIt3OEP3Dut7Z6NHEARVXkFJJq0IJWMgeGS3B379H3kL33S57vfbnlrcf+Ydb&#10;FctGdDdt7ex1Sa4YqdLxQtqitqVUgPOCfGUJcf7yh6wI697917r3v3Xuve/de61Bf55XfOM7N+T2&#10;3OqcBWx1+K6G2pNiMvLEwkhi37vOejze5aSCVGaKUUGFocPTzWOqKsinhcBoyBzM+9xzjb7/AO4F&#10;jy7ZSh7bZ7Yo5GQLicrJKAeB0osKt5hw6nK9d1/7uT20vOUPZ7deddztzFe8y3oliBwTZWoaK3Yg&#10;5GuV7p0rhomjdahwehg/lm/yncl2ZWYD5IfKzCSjr2rig3JsHq3NGo/ivYlVVSyVFJunsCnmCVFL&#10;swgJVUtBITNnTIklRpoB4siJ/YT7uM+/y2fPXuLaH9yMBLb2j113JJJWW5ByIODpGc3FQz0h7ZwH&#10;97377Vpyhb7n7Teyu4D+tKFre93GLT4diqgK1vZMKq13xjkmUabPSyRVuTrtdplVCgKoCqoCqqgA&#10;KALAADgAD30MAAAAGOuMpJJJJqT13791rr3v3Xuve/de6pu/nCfCU/Ijp3/TPsLEGs7g6YxNRUyU&#10;9LpNbu7rSletyeb2/FG5UT1+3pqqbJ0SKweQfcwosss0Ke8tPuoe8Q5B5s/qjvl3o5T3eUAFvhgu&#10;20pHKSOCygLDISKD9NyVVGPWGn3xfZD/AFxuTf66bBZ6+cdlhLEL8VxZLqeWEA8XiLNNGAan9VFD&#10;O6DohX8kr5vna+eb4f8AZeZ8e39z1tXk+mMjlK9kiw26qhparMbCi+7vFBRbpfVVUESyRqMoJI0j&#10;kmrrrN/3xfZsblZD3X5dtK31uipuCIuZIRRY7k6clocJIxB/R0sWVIcwF9yH3xO1359neZrym33L&#10;s+3O74jnNWktRqwFnNXiUFR4+pVVnnqNob3zc66kde9+691737r3Xvfuvde9+691737r3Xvfuvde&#10;9+691737r3X/0N/j37r3Xvfuvde9+691737r3Xvfuvde9+691737r3Uerq6WgpamurqmnoqKip5q&#10;usrKuaOnpaSlp42mqKmpqJmSKCngiQs7sQqqCSQB7vFFJPJHDDGzzOwVVUEliTQAAZJJwAMk9Nyy&#10;xQRSzzyqkCKWZmICqoFSzE4AAyScAZPWlB88vkjvT+YT8tMXs3qynyGd2jQ7hp+suj9sRSVFMuZn&#10;r8hFQ1G56mnrzR01DW7qyf8AlEk00ULUtAsMU7stPr99hfZL2+2j2I9rrnd+ZpEh3V4Dd7jMQD4Y&#10;VSwhBXUWWFO0KpYPIXZADJp64k+/fuVvX3h/dy12XlWOSfaI7gWW2QAkeIWcKZyH0hWnfvLMqlIg&#10;iOxEerrbJ+Hvxk2t8R+hNm9ObbMFZXY6A5nfG4oo1jfdm/stBTHcmfc+CnlNK0tPHS0KyqZYMbS0&#10;0Ls7Rl25fe6/uNufunzxu/Nu4VSGRvDt4ia+BbIT4UXEitCXkI7WmeRwAGoOtXs77Y7V7RcgbLyZ&#10;tul5418S5mAobi6kC+NKcA6agJEGGpYUjQlitSZ73HHUode9+691737r3RQ/jp83OjvlFvvt7rzq&#10;yt3DXZnpvOT4rN5Cswx/uzuCgjyFRiqfcm1dy46oyOJrsLka+jmSlWokpaypjiaaKB4AZfcZ8j+7&#10;PKXuDvHM2ycuyzvdbXMUkZk/SkXUUEsMqlkZGZWCaijsAWVCnd1Ovut93f3G9m+WuReaec7e1j2/&#10;f7YSQosv+MQOUWRre5t5FjlSWNHUyFFkijLCN5FkITo3nuTOoK697917qg/+dH8E8n2xtml+U3VW&#10;GlyO++vcH/C+0MBjoGkrNzdeY37mspNz0VPAC1XmtktNKKkaGlqMVJfWBQRxyYcfep9oJ+Y7CP3D&#10;5dtS+8WUOi7jUVaW2WrLKoHF4KnXirQmtf0VVumX93595K05J3eb2Y513ARct7pc+Jt0zmiW99Jp&#10;Vrd2PwxXdF8M1Cpcimkm5d11SPfOfrtd0ff4PfzBe3/hTus/wOabefU2cq4ZN49VZfITx4qpIcCX&#10;ObUqWWoXau61gJU1MUTwVaBUq4ZhFA0Mye0nvTzN7U7ifpGN1y3Mw8e0diEPrJCc+DNTGoAq4oJF&#10;fShXGb7xf3XuRPvCbIP3jGu3872yEWu5RIDIuMQ3K9v1NtWh8NmDxGrQyR65BJuLfGP5d9FfLfZy&#10;bs6d3hTZGrpqalm3NsjKvTY7fuy6iqQaaXc+2xU1E9NEZw8UVbTvUY2rkikFNUzBGI6e8ge5fKHu&#10;VtY3Lljc1eVVBlgei3EBPlLFUkCtQHUtE5B0O1D1wX94PYv3I9jt+bZOfNheKB3YW93GGeyu1U/F&#10;bz6VDGlGaJwk8asvixR6hUzXsfdRB0wbq3VtrY2283vDeOcxe2drbbx1Vl89n81WQ4/F4nG0cZlq&#10;aytq6hkihhiQfUm5NgLkge0W47jYbRY3e57pdx2+3wRl5JHYKiKoqWZjgAdGey7Lu/Me7bdsOw7b&#10;NebzdyrFDDEpeSSRjRVRVBJJP7OJwOtbHqLK5n+aT/M6x/eVLishT/HD4vy4Cu21NWwT0qT021cr&#10;X5rYUFfCzon94d97882XngePUmGpDSTFzAhfBLlq4uvvCe/0PN0du68i8vmNoiwIqIXZ7cMP9+XF&#10;xqmZSMQJ4b10CvW3nqy2/wC5p9z269uZr2JvdjnETJOEIYhrmNIr1kNCfAs7PRao4ahupRPHp8Rg&#10;uzb7z664/wDXvfuvde9+691Td/Mr/meY34zUtd0j0g9Luf5FZ2ip6aSvpxQZnEdWxZUSRRVGSx8c&#10;tVJkN+PEY5Mfip4PCgnjqajyRhKapy0+7z93C49xZIececg1tyDA5Ok6o5LwpQkIxAC2wNRLMraj&#10;paOPS1ZI8NPvMfehtfbCG45I5IZLr3GnQAuNEkdiHqAzpVi90RQxQMukBllk1LSKUpPwG/ltV8eT&#10;j+Svy2p6vdnZW5a6XdWH2bu2WXMVVHkcnO2Ql3R2A+QaeXLborqiYzGmnLiJmvPqkLIss+9n3gIG&#10;tj7fe17ra8vW6CF54AI1ZEGkQ2wWgSFQNOpaagOyi0JxZ9p/ZW5+qbnz3J13fMlzIZhFOTIyu51m&#10;a5LVLzsTqKtXST3VeoW833hv1lL1737r3Xvfuvde9+691gp6mmq42lpaiCpiWeppmkp5Y5o1qaKp&#10;lo6ynZ42ZRPSVcDxSpfVHIjKwDAj21DPDcIZIJleMMy1UgjUjFHWorlWVlYcVYEGhBHT9za3NnII&#10;bu3kilKI4V1KkpIiyRvRgDpkjZXRuDIyspKkHoB9x7sqd4V1Rj8W6wbMxtVVUVZUPBFJVbszGNyA&#10;gqY6dKhHFDtfEVlFLEZCvnylRd4jFRwxS5L5+v70X+8bvdovN8+7R7Ebu8V8gaHfN1ibS0bHB2+x&#10;dSGSReNzdKQVqIoSTrcZx+yHsxb8tWVpzlzbb6+Z7iNJLWCpC2kEsZKyS0IEl1OkissdSlrH2y67&#10;mV4rKEzKqlmIVVBZmYgKqgXJJPAAHv52QCSABUnrJEAkgAVJ6TCyyP1D0dhEHii3zV4XdmfjInhm&#10;EJxeQ7OqIopNUDxvJvAUMc0bqwmpGmjZbMSPqX++nzfu33cP7sP275F2W4aLe902fZtjaRAexJbM&#10;TXrBqo0ZZIZEVgCwL/DxIx85O2+35i+8v71czXC602M3cFvUqQXE8e0xFlowYCz8dlII0SiJ1aoF&#10;VR7+WfrIPqDkMlQYmm+7yNXDSQGWGnR5ms09VUyLBS0dNGLy1VbWTuscMMatLNIwRFZiARBytynz&#10;Pzxvu38scn7Bd7nzDdyBIre2ieaV2JAwiAmgJGpjRVGWIAJ6ukbya9IwqMzHgFRAWd2Y0Coigs7s&#10;QqqCzEAE9LbYW2a2urqbeWbpavHQw08qbYwGQpvtq+m+6EsU+5cxTS/v0GTyFA/ipaORY6mhpZJf&#10;uQtRUSU1H9Un92X9wK6+7RsVz7re6lpF/ry7vbeGkAo42uzchjDrp/uVPRTcBe2PSItTkEjC3389&#10;37PeIpuQeU7tJ9rWUG8uo21JO6UK20LDtkgikBeSdS0dzKsZgJghWe6GP31t6xT697917r3v3WwC&#10;SABnoG9x95bIwkE02Onn3OlPLDFU12GkoINtUQmfwmes3pm63E7QK0tSyJPT09bU5BC9lpnIIGHn&#10;vJ9+77tXsruDcub1z2u688mRY02raUbcr9pHjMkaGG21iPWAADIy0LrjPWQHJf3aPdDm5oZLnbF2&#10;mzdWZTea1ncLxCWUSS3lWUMyPJBFbsFNZ1BBIdr2Z3FvCMy7P2g1JRy08S+XH4SorY0aefRDk8fv&#10;HsLIdb4TKUMtOS/+QYnKoiLrDy6o0kgiL7yn36PeWNpfYv7qEHLXLk0KNFuPNt39PIdTEMy7fBSV&#10;hp7kqfRjUFQ0rt7Pfd39vpBH7ie5pvtyjkYNDFKq/CtTFLa7fHuVxDIrUU+Pd2pYnTpjKuycm6x7&#10;w3LoXcXY7YhKZFejqYdx7grKmaRlJK5DG9Z0nRFIjRu1mD1eQjYDgD6+xBb/AHfPv2c+XFnd+5/3&#10;ybfYLMQjXa8sbRDF+oQdQ+qvdbtQkDXooQuEQknpIfd77tnKaTJyh7MfvGV3Ib6qKBUCgihjk3F9&#10;9koQKikMDAnJIFOsf+yq7eyRFXuXdeRymXdQlRXw7V2BW+SMhhJElVv/AGv2FuTwyhrESZOU2AsR&#10;zd6x/u4OQL5JpPcj3y9zeZ76VdMjXPMF3BGw8x4NsYxRq0YMzCmABmvpvvn81WBW25R5D2jbtrU1&#10;WMyX1QcUNLG5263qtMFbZPOoOKLjHfHjrjHQCFP73ltOl5aHfm79sK9ypLfZbMzG28XGxK/VKdbC&#10;4FgSPYu2T+7b+5hs1Gm9lrXcbilNd/c3t4x+ZE9wyV+YUHoDbr97P3o3OXxBu23QpWoUbdYz0+Xi&#10;XsF1KRngZD6nIB6EnaOy9u7Gx9TjNtUlVS01bkJstXSV+XzOer67JVEFNTS1lbls/kMplKuZqaji&#10;jBkmbSkaqLAAe8r/AG99tuRPaflm35N9uOV7XZ+VoZHdLW2UpEjyGrlVJNNRyaYJqeJPUNc68+c1&#10;e4e7Q73zfua3W4x26wIVhggRIkZ2VEitooYlUNI7dqAksSak9Kn2N+gh1737r3Xvfuvde9+69173&#10;7r3Xvfuvde9+691737r3XvfuvdED+Xn8vDqX5hbixm9t4bp31tXeOC2lDtDDV226rCy4aPH02Wyu&#10;ap5cjhclh6meumWszEwbx1lNqjIHBAb3N3tb7780e1VhcbPtW22VztU10Z5FlWQSFiiRkJIkgCjT&#10;GvFHoc8DTqIvcX2a5b9yL2DdN0vruDcobbwUaJk0aQ7OCyOjFiGduDLUY+fVR/ZP8jruXDGao6s7&#10;a2HvukipzKKPdOPy+xM1PULo/wAmpY6UbuxEvkGoh5qumUGwPBLDKHl/743Kd3pTmTle9spS1NUL&#10;JcxgerFvAcUxhUc8T8usdt7+6pzJbEvsHMlpdRha0mR7dyfRdPjoa5yzIPL59Vs9vfDT5O9FCpqO&#10;yum944jE0iQSVG5cbQpufacK1JKxLNujbMuWwVPKXUqUknRw1rj1LfIHlb3Z9uuc/DTl/my0lumJ&#10;AidvBmNONIZgkhHnUKR88GkIcye2HPvKYkk3vlm5jtlAJlRRLCAeFZYi8amuKMwPyyOiye5E6AfX&#10;vfuvde9+691737r3Xvfuvde9+691737r3XvfuvdHu/lw/H5PkL8qNiYTK0S1uzdjzf6Sd7xSpTTU&#10;9RhtrVNLNQYuspqhwKmhz245qKhqEVXP29Q5tYXEL+/vPJ5F9td6vLaXRu14PpLcioIkmBDOpHBo&#10;4hJIpx3KvUt+yPJ45x9wNpt7iINtlmfqpwaEFIiCiEH4lklMaMKHsZutz/3yT66bde9+691737r3&#10;Xvfuvde9+691737r3Xvfuvde9+690Wb5TfFPrD5Zdd1GyOwKBKbK0PmrNl72o6aN8/s3NMigVVFJ&#10;5KeStxFaY1jyGPeVIayECzRTxwVEMh+23uXzH7Y78m8bHOWtnotxbsT4U8f8LChCutSYpQC0beTI&#10;zo4H5+5A2L3D2V9p3iICZKtDMAPEhf1U4JRqASR1AdQMqyo60VfHz5G/ID+U53vVdI93UWR3D0Pn&#10;Myk1fQwyVFdQfwOsqWpKLszrWtliiT75KODVUUgVI61YZKGqWGqgimocyOffb7kf7z3JUfOPJ00c&#10;HO0MNFYgK3iKNTWl2oJ7Sxor1JjLLNGXjdkmx69qvdrnf7r/ADm3KHN6SXPIFxMC6AllVGOkXloS&#10;MOFFXjwsoUwyBJESSDa46/7A2Z2psvbnYfXm48buzZe7cbFltv7gxMrSUdfRys8bXSRIqmkrKSoj&#10;eCppp0iqaSpikhmjjljdF5i77sW78s7vuGw79t8lru9rIUlicUZWGfKoZWBDI6ko6FXRmVgT1x5f&#10;5g2XmvZdt5i5d3KO72W7iEkUsZqrqcedCrKQVdGCvG6sjqrqyhYeyno4697917qBlcbSZnF5LD18&#10;YlocrQVmNrImSORZaSup5KWojKTRywuHhlIs6spvyCOPbNzBHdW89rMKwyIysMZDAg8ajgfMEdKb&#10;K7n2+8tL+2bTcwSrIhqRRkYMpqCCKEDIIPoR1oKfHvpIZb5o9V9A9k0UIWD5A4HrzsDEkNPBPHgd&#10;6x4rduFu6xMUrUx1RSh2UadeoqbaTxs5K5T+p91OXeTN9iFBvUdtcpxB8OcJMnl8WlkrTzrTy6+m&#10;z3S9wzY/d+509zuUrhqtyvNfWUvAqZrQyW0uK5QuklAc0oD59b/KqFAVQFVQFVVAAUAWAAHAAHvs&#10;yAAAAMdfMWSSSSak9d+/da697917r3v3Xuim/ODvrdfxp+MvZvbmx9nZTee6sBiftsNBQ0K5HHbd&#10;rcmxood5bqphNFUNtTa7yCprBErs4VUcxRNJUQxv7tc47lyHyDv/ADLtO1yXW4wx0QKupYmftE8w&#10;qD4MVdb0rWgB0qWdZu+7r7Z7J7ue7/KHI3MW/Q7fstzPqlLvoknSPvNrbNQr9TcAeHFqIAqWXW4S&#10;KSm7+W9/K2ze7dwL8r/mjhanL5ncWVk3ts/rLdyCprs5mc1Vfx2Xf/aNDMWMktZWVRmgw1UuqSVm&#10;krowLQPi97F/d7u9yvR7je6lq0t1PJ48NrNlpHc+Ibi7U+bMdSwOKkkmZaUQ58fez++Zt2x7YfZP&#10;7v24JBYWsItLrcLbtSGKJfBFltzjgFRQj3UZoqgLbOTWRdkP3nT1yZ697917r3v3Xuve/de69791&#10;7r3v3XutNz+a18Osp8Q/kBju5up6aswHVnZ2cm3RtKswERxsPXHYdFNHksxtWjnxrxLiqc1J/iOH&#10;CrTqtM8lPCH+ykc9afux+7Nt7qcjXHKHNEiT8y7bCIZllOs3dqwKJMweus0/SnqXOsLI9PGVeuNH&#10;3sPZu69oPcG2505Sie35V3SczwNENAs7xSHkgUpTwxX9a3oEohaNAfAZutjH+Xd8w8b8xvj9h92V&#10;1TSR9obP+22t2vh4XpFki3BFC/2O5YaSmSD7fFbxooDVRWhhijqVqaeIMtPrbAP379p7j2m56u9r&#10;hjY8t3dZrKQhqGInuiLGtXgY6G7mYoY5GoZKDo593X3jtveX2+s93nkQc0WemC/jBWolA7ZgqgUj&#10;uFGte1VDiWNaiOpPl7hLqe+ve/de697917r3v3Xuve/de697917r3v3Xuve/de6//9Hf49+69173&#10;7r3Xvfuvde9+691737r3Xvfuvde9+691SF/On+YrdO9QU3x62TlDT9gd0Y+pG6J6WSZKnA9YiR6P&#10;IQmSGemaGo3lVI9GLGZTRQVUcsYWeNveZH3QfaYc281yc97zbati2iQeCGApJeUDKaEGogWkn4T4&#10;jRsrVRh1g999b3kPJvJ0ft5sd1p5h3qM+OVJDRWVSrioK0NwwMf4h4ayq60dT0Xj+Rj8OhS0eW+Y&#10;u+cZaprRl9m9K09VH6oqJTLit7b6gD091aqkE2Eo5Y5r6EyKyR2aF/Y9++h7s+LNa+02y3H6aaJ9&#10;wIPFsPb2xz+EabiQFeJtyrVDjqOvuKezfgwXfvJvtt+rJ4lvtoYcFylzdCo/EdVtGQ3AXAZaFD1s&#10;ie+fXXSbr3v3Xuve/de6qZ/m8fML/ZbPjvV7C2hl/s+3O86bJ7SwD0dR48ltrZjQLT723dG0TLUU&#10;VT9hVjHY+dWimjraz7iFi1I4GN/3l/c7+onJEmzbZc6eZd3V4Y9Jo0UFKTzYyp0t4UbAgh31oaxn&#10;rN77i3sP/rt+6kHM2+2PicjcuPHczBlrHcXddVpamva6618edCGVoovCkAE61Kt/wn3baA6l+QiU&#10;klF/f1+xdrtuCFTAMidoRbamGz5JlAFS1EMzNnBEWvGHMmmxLXjv7lx2z+rfOoiZP3yb6LxBjV4I&#10;iPgk+enWbinlWtPPqaP70Eb6ed/a1p0k/qyNquPAOdH1RuB9UB+HX4Qs9VMkaa4ApsH+81OuXPXv&#10;fuvde9+691rqfzEf5N53dkM13X8QsVi8dnKySqyu8ukUkgxWMy1Q/knqst1pLJ48disjPMdUmGla&#10;CikDM1JJCypSzYQe933Xv3lPd81+2dtGl2xLz2FQiOckvanCoxOTASqHJjZSBG3Vf7q339xsdrt/&#10;t7763s0u3RhY7XdyDJJEooqxX4FZJIwMLdqHlWgE6uC06az+5dsbk2ZncntbeG3s5tTc2EqWoszt&#10;zcuJr8FncRWKqu1Jk8RlKelyFBUqjgmOWNHAINufeBV/t9/td5cbfudlNbX8TaXilRo5Eb0dHAZT&#10;8iAeuu+0bxtG/wC22e87Dulte7PcJrint5UmhlThqjljZkdagjUrEY49OGyN+b2613HQbw693buP&#10;ZG6sWxbH7h2rma/BZelDW8kcdfjZ6eo8E6jTJGWMci+lgQSPb+07xu2w30O57JuU9puMfwyQu0bj&#10;1AZSDQ+Y4EYII6Tcxctcvc3bTc7DzTsdpuOyzCjwXMSTRN6EpIGWo4q1Kqcgg56s/wBmfzr/AJ1b&#10;TxEeKye5evt/SQwNTxZfeewaEZdVsiwvJNtGs2nS1U9MiWEk8MryXLSmRjq95AbV9633e262W3uL&#10;+yvGAoHnt11/KphaEEj1ZSTxbUc9Ydcwf3ev3b97vmvbPaN02xWbUYrS9fwic1AFytyyhia6UZQu&#10;AgVcdKTZeJ/mMfzdNx0OM3TvHN0fSONzcUmb3DPil2j0xtowzxmp/h2BwsOMg7I3liKeRjSU0stb&#10;XU7TBZqqjp5mmC7arb3x+8rfRW+4bpKvKcco8SQp4NjFQiumNAgup0BOhSZJF1ANJEjFuinmC9+6&#10;l9xrari82bYbeT3EmtyIYFk+p3W4qDp1zSmRrC1lYDxJFWKFwhKQzyxiM7Snxj+M/WPxO6nw3UvV&#10;uNkp8XRSNks7nK7xy57eO56qnpoMnujcNVGiJPka5KSNFRFWGmp4o4IVSKNFHQrkDkLl/wBuOXLX&#10;lvl6ArbodUkjUMk8pADyyEcWagAAoqqFRQFUDrjN7we73OHvbztf88c53Ya8kHhwwpUQ2turMY7e&#10;BSSRGhZiSSXkdnkcs7sSYT2Neou697917ql3+aF/Mrovjxisx8fulalsv8gt0Y1cXk8lj5Kgnq2g&#10;3DQRmlroDRulVNvqtoa+OXGRRkCmMkdQ+ohIny8+7d93mbn26tOeub4/C5EtpNaIwH+ONExqp1VA&#10;tlZSszH46NGKVLLhX96T7zFv7c2d57f8ly+N7g3UWh3Un/EUlQaXGkhjdMrBoVB7KrI1aBGAL+Xb&#10;/Lpm2HLS/I35K0Euf7nztV/ePbm3NwzS5Oo2bU14kq23NuOSptLV78rmrZNcM5nSgcCQs1UR9tIH&#10;vv78pvSScg+3swg5RgXwpZYgEE4Wi+FEBhbZdIoy6TIO2gj/ALTG/wBm/ZqXaJV5456Qz82zv4qJ&#10;KS7Qs9SZZS2WuWLEkEt4ZzXxPgul94kdZMde9+691737r3XvfuvdBD2RueWSR9h4SprKXLZHHw1e&#10;fy1BUSUVTtzbeQkr6WKairIpIaqPOZ2XG1FNRvTsJKMJJVF0eOBJ+a395D99mx+6v7ZPy1ypd6/e&#10;fmG3dLBF/wCIcBqku4SHy8PK26jueahqqqW6yX+777UrzNfpzzzFaRycq2M5WKKRQ63l3GI38N4y&#10;GRreASRyziUFJtSW4WRXnMQQ7cyEWI6exOxsFJ/DJ91b/wC3tt04xRkx9RgNrUXY2+6rN1mMjoTT&#10;VGNiosZHFjKWphMaUVZX0jqTZEeC9w+9fc+x391R7Xe41nu5m9xN62RNsspHesrbhM9wk9ydXc7W&#10;4jmndqirKp1VZazRu3Iz82feh5l3/erfxtp2jbdnvpBKBIlxO22bctrFIX1LIZJS1zJE4czw29wj&#10;AAuyK6KKKCKOCGNIYYY0iiiiVUjiijUJHHGigKiIgAAAsAPfy5XV1dX11c3t7cyTXs0jPJI7F3d3&#10;JZ3dmJZmZiWZmJJJJJJPU+sxYlmJLE1J6D/tTPY7b+xczPlM1S7bpcs+M2oNw11RBSUO3595Zah2&#10;rBn6+qqZIqemx2BkzAramV2CRU1PI7elT7mn7tfI1t7ke/ftLydfz28W0XW+WpupLghYI7SGQTXT&#10;zM3asQt45NZai0+IgVPRxsNrf3O4NLtu0z395aW9xdrbQo0k1z9HBJdfTwogLPNceF4MKKCzyyIi&#10;5YdLPcuYXeuS2cduY/8AhO09mZeXI0+SrqWSlm3HTy7Tzm3o8dg8KRT1OKw9NPmopRWVYjeVqFki&#10;pWgmhrPfXP8AvWPvx+xvvByPZfd89qXbeptu3a2u5NzgZVsImgimj8C3Okm6qs2kvGViQggO5Whx&#10;99jvbXf/AG+HNe/85XofmPebPwWtlYO1u31kFyZrmcFkedhA6mCLWFE6vJcLKklsAwO/c3k915jb&#10;p2xvPa2Aw7y0z7o/ulkM1k9wVsFVThl2rTpSy7YgxFVRSs0OSrayRxKjI+PC6ZH55/du9o/uq7u1&#10;pzR95r7wUW07Dp1rtm3QXVxfS6WjolxMts8duHUyghAzjSrBxqp1kJzBsd9tnK1huvLdxte6cyXL&#10;CltJeR28FtGyOddyxYXLypIqK1tDEoKuGW6rqVV7tzce3tt1qZWn6i7W3Hn44WiXd2fqurqrMMsk&#10;ZiqBjo63sXGQ7chrUt5qfH0WPppTYtFfn32e9mPvt/3Vv3brEbV7SbddWNxoVJLxdnu5rycKGAM1&#10;5Mnjvh2HxAUPw9Yxc7e13vd7gwvZ757m8tWuyM+r6C3fc47ZSCGXWI9ulNyUYVSS5muZE4I4GOhR&#10;oe6NpuYI9wUO59l1M7lGXc2CnONpOLq+Q3Xt6TP7Kx8crWRDNkk1yMEHqYA5ye1/94j9z33ZmtbH&#10;l33m2+03aeURx2+4iTb5ncioCC6WNGrwGlzU9vEgdQPv33Z/dLZ1nm22zs94tI01FrG4V3b1CWs4&#10;t76QjiQlq1FBY9oJAnY3J43M0FJlcPkKHK4uvgSpocljauCuoK2mlGqOopKylklp6mCReVdGZSPo&#10;feZ9ne2e42sF9t93FPZSqGSSNldHU8GV1JVgfIgkdQZuW2bls1/dbXvG3z2m5wOUkhmjaKWNhxV4&#10;3CujDzDAEenQV7w7o21t37ukxDQbly9JWR4udIK4UmBoczJXSY5cJktwpTV8X8eFdCYmxdDBX5ZJ&#10;GjDUgWVGbEv33++l7Teye6wckWYu+avd+5IW32DZlF1fuxcx/r6Kx2kYYNredl06T2k0BnL26+7v&#10;zlzvFBu+7/7puV2iM31E6VlkgEYl8aG2LRs0BjIcXMz29oy6ilwxRwA3i2Z2j2oUqN6VkuC25MIW&#10;/h+Vo4aeKojY0FQ74rrinq66jjpqiGJJaefdtdlK+gyKSXxkKAK+O1v7K/fR+9QYtx+8P7j/AOtz&#10;7WTMrjlzl6U/vKaEi2lEe4br8UbalkR0hNUOpSpB6luX3F9i/ZISWntrsi75zfHqX6xmLKjDxk7r&#10;9kRyylisibTb21tc27JS+kerKMe2uqtm7bqKPJ/YSZ7cNEqeDc25pEy+ZppRTNSTTYjyRRYza6Vc&#10;LsJafEU2PpG1H9oDj3mH7K/dX9g/u+2EVp7W+2+32F6EUPeMgmvpigYB5buXVMzkM2ohlBqcdY/c&#10;7e9/uPz2l1Z7nvrWuxSlq2VpW3tSpYMFlVWMl1pIBR7yW5lFB+p0I/vIPqJeve/de697917r3v3X&#10;uve/de697917r3v3Xuve/de697917r3v3Xuve/de697917r3v3Xuve/de697917r3v3XuvfX37r3&#10;RSO4/gr8Ve9FrajfHT21oM/WrVs+7tp0i7P3V93VxujZGpyu3xQ/xmsiaQun8RjrIg/JQn3KHKfv&#10;N7lcmGFNm5ruTYpp/Qmbx4dKmukJLq8NTSh8IxmmK9R7zN7Vcgc2CV935at/rH1EzRL4M2phTUXj&#10;0lyOI8TWtc0PVO/fH8kLdOLWvzPx17JpN0UqNUVFPsjscRYXPCBIo2hocfuzF0xweWrppg4U1VLi&#10;oVUqGk4LHKvkr74e23JhtOfeX2tpDQG4tayR1qas0DnxEUCldDzMc0XgOsbObfur3sAmuuSt8WdB&#10;UiC5oj0AwqzINDsTWmuOJQKVbieqc+3/AI/d0dC5psD251zufZNWZJkpKvJ4+R8Hllp2iSabB7ip&#10;PucFm6eNp0DPS1EqoXAaxNveV3KvPPKXO1oL3lff7a8ioCyo36iVrQSRNSSMmhoHVSaEio6xp5l5&#10;N5o5Qujacx7JPavUgMy1jelKmOVaxyAVFSjGlQDQ9A77FfQZ697917r3v3Xuve/de697917rar/k&#10;19B/6OPjzk+3sxQmn3L3dlxWULTD9+HYm1p67GbfASSnjmpf4rlJa+r4d0qKZ6WS/wBAOaf3sedv&#10;3/z3b8rWs2rb9ni0tTgbmYK8uQSDoQRJkAq4kX1r0D+7Tyj+4+S5uYbmLTf7rJqFeIgiLJFggEam&#10;MkmCQyNGergveK/WR3Xvfuvde9+691737r3Xvfuvde9+691737r3RJ89/MF+MO3u+8Z8eqvfkE+6&#10;6yWbHZPcFH9vPsjbe5A8cdLtbObk+5SnizFRIzRy+FZoaKYeOpeFxII5esvY33FvuSbjnuLZWXbE&#10;AdImqLiWLJM0cVKmMChGoq0i90asNJaMbv3f5Es+boOTJd3B3NiVZ1oYIpfKKSWtBITggBgjdshR&#10;gQDse4h6k7ovPyV+MvWPym69qdhdkYzU0PmqdtbnoUhXcG08rKiK1biqmRG1U9T4UWqpXvDUoikh&#10;ZY4ZYh17fe4fMXtvvse97BcYNBLC1fCmQfhcDzFTocdyEmlVZlYHc78jbDz7s8m0b5b1AqY5Vp4k&#10;Tn8SE+RoNSntYAVyFIoX+P8A3x3z/KM7+qumu5KSs3P0HvDJ0tdkaOlq6qsxseLq6qWhi7N64dys&#10;FLlo4advvaJ4ov4lHTfbTiCeOKemzR585H5K+9LyPHzbylIltzxaRsqMVVXLqAxtLvzZCT+nIC3h&#10;F/ETWjMkmOXtX7o86fdY53flTmpHuvb+8lVpEDMyqrHT9ZaVwsgA/VjIHjKnhvodUkj2xto7u2zv&#10;3bGB3ps3N4/ce1dz4ukzWAzuLnFRQZPGV0SzU1VTyixs6NZlYK6MCrBWBA5fbrte47JuV7tG7Wcl&#10;vudtI0csbijI6mhBH+UYIyCQQeuvO0bvtm/7XYb1s17Hc7VdRLJFKhqjowqrA/MeRoQaggEEdKL2&#10;g6Meve/de61Zf5t3xy3X8avk9sH529W4j7nbWZ31s7d24iIfNj9rdybJyWNyuMnycMaI0GF33FhY&#10;ahXJkDZGGsEjoZqZH55/eT5G3HkP3A2b3f5ettVhLeQTSYqsN7AyupcDglwEDA5rKsoYjVGD2b+4&#10;77r7J7uezvM33bec77Ru9vtt1awZo9ztV3HJHIIySay2ZlZCO2kDQFVbw5WXYv8Ajx31sP5L9QbN&#10;7j66rlqcFuzGRT1WOkmikye2M9FGiZzamdjiJWnzWAry0EwH7coCzRF4JYpHzh5J5x2fn3lna+aN&#10;jm1WdzGCVJBeKQf2kMgHB42qp8jhlJRlJ5Te6ntpzL7Q897/AMhc1WxTcrKYhXAIjuISSYbmEn4o&#10;pko6+amsbhZEdVGv2K+o9697917r3v3XuuEsUc8ckM0aTQzI8UsUqLJHLHIpSSOSNwVdHUkEEEEH&#10;3plV1ZHUFSKEHIIPkerI7xukkblZFIIINCCMggjIIPA9c/e+q9e9+691737r3Xvfuvde9+691737&#10;r3XvfuvdF9+Unx32h8p+jt8dL7xSGGn3LjmlwGdejjrKraW7qANUbb3Tj0ZopRPi8gB5kjlhaqo5&#10;JqZnWOZ7jr22593X205z2bm/aSTJbSUlj1FVngbEsLcRR1+EkMEkCSAFkHUe+6ft1s/upyNvvJW8&#10;hVjuo6xS6QzW9wmYZ0GDVHpqAZS8ZeMsFdutRH4Nd+by/l5fMir2x2pRVWB2/Jnqjqfu7A1ctVNH&#10;haNstTwHddLFiosmmRn2xWQR10MlNFP99Q+SOB9NQsg6pe8/I+0e/PtLFuXLMqz34gF7t8igAyNo&#10;J8AlyhQTKTGwcr4cmlnFUK9cg/Yvn/efu7e802181wvb7cbg2G5RMWIjXxAPHUIHDmFgJVKK/ixa&#10;lQ0kDdbtcM0NTDFUU8sVRT1EUc0E8MiSwzQyoHililQskkUiMCrAkEG498dXR43aORSrqSCCKEEY&#10;IIPAjzHXbxHSREkjcNGwBBBqCDkEEYII4HrL7r1br3v3Xuve/de697917r3v3Xuve/de697917r/&#10;0t/j37r3Xvfuvde9+691737r3Xvfuvde9+690iOy+w9r9S9fbz7N3rXDHbU2JtvL7oztSGgE32GH&#10;o5aySmokqZ6aKpyVc0YgpYPIrT1MiRqdTj2c8u7DuXNG+7Ry5s8Pibne3CQxjNNUjBQWIBIRa6na&#10;h0oCxwD0R8zcxbXyly9vXM+9z+HtNhbSTytiuiNSxCglQXamlFqC7lVGSOtJ3A4rs3+aR875XqjV&#10;UDdnbukymcq4Io62l626l2+IomVZYqTG01R/dvadHDRUbzrA2QyBhSR/NUFj2Fvrrlz7tfsmgi0u&#10;NutdEak6Wu76Wp4FnI8WdmkcKWEUWsqNCU64kbfacz/en9+XMuuP953ZeVgAy2dhDQcQqA+DAqxR&#10;lwpllKKx1yVO7lsrZu2+u9obY2Hs7FwYTamzsFi9tbdxNOZHix+Hw1HDQUFMJZnknneOngXXJIzy&#10;yvd3ZmJJ45bvu24b9uu473u1y0253c7yyuaVaSRizGgoBUk0AAAGAAAB13A2XZts5d2fbNh2a1WD&#10;abOBIYYxWiRxqFRakkmgAqSSzGpYkknpT+y7oz697917qNW1cNBR1dfUCc09FTT1c4paWqrqkw00&#10;TzSinoaGGoraycoh0RQxySyNZUVmIBbllWGKSZ66EUsaAsaAVNFUFmPoFBJOACenreCS6uILaIr4&#10;sjqo1MqLViANTuVRBU5ZmCqMsQAT1p85vo35R/zgPkv2n3HtLGUWzer9uZ09f4jcvYtXWYvBbL29&#10;tuRJsVsWjoqDH5HN5TeTUGWfLV9JDTfb09bkH+4nplqKfXzIu+UfcH7zXPvMPNG226WvL8E306S3&#10;JZI4I4jVLdVVWkefS5mkRV0q8h1vGHSvd7b/AHG9m/uJe0XJnIW+Xkl/zjd231stvYqsk13POCJL&#10;xnd44o7XXELaGR5NbxQr4UUxil0j/h/5ZX8wb4H7gi71+LHYm0Ozc1h6N4dybO29FW0GV3Tt0SJW&#10;ZLBZDZm5Y1w28MLPHSgmCDIR5dZxG+PQVaxSoM7b2D96fZ69Xm/283u2v7qJaSwxhleWKupo2glG&#10;iZCB8KyCYNQwjxArCMb/AO9/9137yu1v7b+8/Kt9s+3zyA291OUeO3noVjmS7tz4trKpb43ha1Ka&#10;lumMBdGsY+Kn83bp3t/Lp1b3/h6j40944+oGGymG3tJJjtkZTPwSGkqaDHZ3MrQ1+18w1VGxbF5u&#10;GmaFpEgiqqyXVacfbr7y/LHM1yOXuc7Vth5tRtDpOSsDyA6SqyPpaJ6jMU6rpJCLJK1esUfer7jH&#10;PnIli3OXthfrzd7dSr4sctoBJdxwkald4YtaXEWkilxaNIHAaR4IEp1burBgGUhlYBlZSCGBFwQR&#10;wQR7yXBBAIOOsGCCCQRQjrv37rXXvfuvdAN3Z8X/AI+fI2gjoO7Opdnb/anppaKhy+UxxpN0Yukm&#10;Jaamw28MRLjt14WCVzqZaSthDOFY+pVIB3Nft/yVzzCsPNfLdrelVKq7rSVFPEJMhWaMHiQjrmh4&#10;gdSX7ee8fuj7UXL3Pt7zxf7YHcO8Ub6reRhwaW1lEltKQMAyROQCQMEg19Zf+R/8GclXS1dHje1M&#10;BBJ+nGYjsKSahh9TN+1JnsRm8keGA9dQ/AH5uTC1z90v2jnlaSKDcYUP4UuaqPs8RJG/ax6yhsf7&#10;xX7x1pbpBcXWy3Uo/wBElsQHP2iGWGP54QcfSgAq9XfykPgl1dXU2Wj6fHYGWpJFeCr7Rz2V3nQ2&#10;XQTHU7VqZ6bZNfG7ICRUYyU/UAhSQRHy992v2g5emjuRyz9bcqcG7kedfzhJEDf7aI+nA06BfOX3&#10;4/vJc5W01k3Pf7rsXFCu3Qx2r+eVuVDXaEA/guF8icgHqxvGYzG4XH0mJw+PocTi8fAlLQY3GUlP&#10;QY+ipohpip6SjpY4qemgjXhURVUD6D3ONvbwWkMVtawJHboKKqAKqgcAqgAAD0Ap1iheXl3uF1Pe&#10;391JPeysWeSRmd3Y8WZ2JZifMkknqd7e6Tde9+691Up/M/8A5i1N8R9pU/WvVs1LlvkPvqjEuJ4o&#10;q+i62wLzRI2587jZlqGrsxlgWhxFA0YjdhJVTMI4Y4KzKP7t/sFJ7p7pJzDzKjRchWT0f4la7lof&#10;0Y3FNMaYaeQGoGmNBqdnixH+9F942L2h2iPlrlZ0l9xL5Kx/Cy2cVR+vKhrqkkytvERQnVK50osc&#10;xNP5bv8AL2r9t1WL+U/yQgnzvaee1bg2TtXcYlyFVtT74QT0O89xyVcjmfelTEXemgkVxjI3SQkV&#10;YC00x+//AL5wbhFce2vt+ywcswfpXE0VFE2moaCIKMW4NA7AjxiCuYqmTEv2W9n7iymi9weetU/M&#10;0/6kMctXaHVQiaUtxuCKlVNfBBB/tcR3ee8PusoOve/de697917r3v3Xug83xvWTBD+B4BKSv3jX&#10;0MtTRU9XqkxmDpWWpiptwbljgqaar/hT11OYYKaF1qshOrJEY4YquqpMQvvh/fD9vPuie3knMnMs&#10;y3fOV6rJtm2ow8a5mAP6kgqDHaxGhllNK/2aEucTL7Re0l97jbiL2/MttyZbTKtxOuJJWBVmtbQs&#10;robjw2DvI6mK2jKvKHkktre5CXG4yPGpVN9xV5CvyNbNk8xmMlLHPlMzk6hY45a/IzxRU8JkWCCO&#10;CGKKOKmo6SGKmpooaaGGGP43Peb3i579+fcbmL3Q9xt3e85m3KXUxJPhwxqKRW8CEkRQRL2xxpRR&#10;k0qxJ6H2lrabdYbftW22cVttVpCIoIYgVjijUk6VBLMSzM0kkjs8s0ryTzySzySSOCHWGXr85vbO&#10;088qvi9q0u/5sOvggVop94fIHtnb2dh86xLUMEn6dp3IZmH7wt9OMxPvTc1b1ZfdI+457ZPc12H9&#10;yX26hKLiWa6kjBJpqNFeSlSQNZ+VJA5m5b2bZbL9+Wlpo3zdm29Ll9ch1pY7JtstsdBYotF3SRao&#10;qk6TqqTXowPvnV0BumTMw7dqZcHS59cRLPNm6ebblPlDSGabcWMo67M07YaKpPkmy9Fj8dU1SiEG&#10;VIIJZOERyDHb5d2t13Gfa3nVBbMs7RagBBIyRMJSuBE7yJGdfazOiZLKCYWEm6QpuM22mdY1t2E7&#10;R6qCCRkibxSuBE7vHGdfaXdF+JlBe/Zd0X9e9+691737r3TdlMvi8LTpVZWvpqCCWogo6dqiVUaq&#10;rqp/HSY+ii5lrchWy2SCniV5ppCFRWYgexDyrylzRzxvljy1ydy/ebpzBcuFit7aJ5pXJIUURASB&#10;VhVjRVrViBnp2KCafxfCjJWNGdz5IiCryOxwiItWd2IVVBLEAV6d+vdkV026Yd8x0lbs/C+CsmbE&#10;xpksHkt8ZLJU/wBuuT3lt2RKGKClw8Ekhpkr6eTJyVUmsmjjgKVv1Pf3YP3Rvf32C5avOY/ebnrc&#10;rSyvYQLXlr6gy29rXVWa6Ul40mGttMEBCKzF3LMBXEf7wnu1yrvG0HknaI7Xdt4SRA1+RFOllHG4&#10;fwdvuQXZmnZUE0kEi2ywr4YFy8uq0EPaHV2z9kyRz4iiqJ6umgahxtZlq2oyc+FxCs6UuFwS1LGn&#10;w2PpKHxUzfbRxzVsdPE9ZJUzgzN0F9rPu5ey3svuXMu+e3PINjt+/wC8Xk1zd3YTXdTPNNLMVM76&#10;pBEjTOscasFCUB1EajBHPXvJ7ge4lvDY8x71/uuXSWhhRYY5pQq6p7gIAZ5XkUzfqlo4XkkW1jt4&#10;SIlEL3NvUXde9+691737r3Xvfuvde9+691737r3Xvfuvde9+691737r3Xvfuvde9+691737r3Xvf&#10;uvde9+691737r3Xvfuvde9+691737r3Xvfuvde9+691737r3TBubau2N64Ws23vDbuE3Vt7Iqi1+&#10;D3FiqHNYmsEbrLF9zj8jBUUkxilQOhZCVcAixAPtbt25bjtF5DuG1X81tfR/DJE7RutcGjKQwqMG&#10;hyMHpLe2NluVrLZbjZxXFm/xRyIro1DUalYFTQgEVHEV6p2+R38mHp7fi12f6Az9R1Bud1kmj2tl&#10;Wrdxdd186xWjgjaWWbcu2PuJ/VJNFLkIY14jpBx7ys5B+9rzVsphsed7Fd124EAzJpiulFck0Aim&#10;oOClYmJ+KXrGznX7svLO8CW85Qu22y/IJ8JtUlsxpgZJliqeLK0igfDF1QH8gvip3l8Zc/Jhu2Nj&#10;ZPD0E1VNBhd20kf8S2fuKOJvRNiNw0Rmx7zSQssjUsrxVkCuBLEhNveb3I3uXyb7iWK3fLO8xyzh&#10;QZIGOieInyeJqNQGoDqDGxB0sR1iBzl7e82ciXZtuYdqeOAsQky90MlOBSQVWpGdDaZFBGpR0Xb2&#10;PegV1737r3XvfuvdWbfCn+Zh2n8XXxWxt2fd9k9KJVJEdtZCtY5zZ1FNdZ59kZSdZWp6enk0zfwy&#10;YmhktIsYp5JmnXHf3e+71y37ji53na9G383la+Kq/pzsOAuEFKk5Xxl/UHaW8RUCGdva73z37kM2&#10;+0bnqvuVg1PDY/qQKcEwOa0Aw3hN+maEL4bOX62lOju/Oq/kXsah7A6n3RS7iwlUqR11KR9rnNvZ&#10;EqTNh9x4eU/d4nJQOjDS4MUyjyQvLCySNze5y5J5l5C3mbY+Z9taC8XKnjHKvlJFIO10OMjKntcK&#10;4KjPflXm3YOc9ph3nl6/We0biODxt5pIh7kcehwR3KWQhiMfsKdCTr3v3Xuve/de697917ph3Run&#10;bmytv5XdW7s5jNt7bwdK1bls3mayGgxtBTKyoJKiqqHSNDJK6oi3LSSMqKCzAFbt223+731ttu12&#10;clxuEzaUjjUs7H0AGeFSfIAEmgBPSW+vrPbLSe/3C6jgsol1O7sFVR6kmgGcD1JAGT1rT/On+bJu&#10;Ls8Zrqv42VeU2h161RNj832IUag3Xviii/bmgwqN/lO2Nr5CS97hMhV06qJTBHLNTHoN7M/djsOX&#10;fpOZfcGKO633SGjta6obdjkGTymmUfbEjEldbKkgwf8Adf7w15vn1XL/ACNLJbbRqKvc/DLOo8o/&#10;OKJj5mkrrQHQGeM0l+WXy+fyyefyeXza28vl1a/L5L6/Jr51Xvfn3l/pXTo0jRSlPKnpT06xZ1Nq&#10;16jqrWvnX162Lv5Yf8yBs223/jd31m1OVK0+H6u37lKgKcgVCw0GzNwVUzANVsAIsdO5u5005veL&#10;TgX94r2BFmL73A5Ks/8AFsyXlsg+Dza4iUfh85VHDLj8Vc1fYj3sN8bPkjm26/xvCWtwx+PyWCQn&#10;8flGx+LCcdPV/nvCHrLvouHyh+MHXHyt6zr+vN/0z01TGJqzaW7qCNDnNnZ5o1EOSx7M0YqqKZ40&#10;FZRSMIKyJAG0yJDLEPvbn3G3/wBs+YYN92OQNGaLNAx/TnjrlG40YVOiQDUhJpVSysC+e+RNk9wN&#10;jm2XeYyGyYpV/tIZKYdfUcNaHtcChoQrLSR8S/kv2x/Ku74ynxk+S0NTV9F7mzCZCDO0cNTXUeC/&#10;iBioKHszZ0oiNTkds10FJHHlceFNRB4SUjFTC8M+Xfun7c8sfeW5Kt/cX28dU51totJjYhWl01Zr&#10;ScVokyliYZfhbVQsY3DpBnsn7u8yfdn5zm9uvcMNJyDdzaxIoLCEtRVvIMamhYKBPFTWumqr4iFJ&#10;Nq7DZnE7ixGLz+AydBmsHm8fR5bD5jF1cFfjMpi8hTx1dBkMfW0zyU9XRVlLKskUkbMjowIJB98y&#10;bu0urC6ubG+tnhvYZGSSN1KujqSrKymhVlIIIIBBFD11qsry03Gztdw2+6jnsZ41kjkRgyOjgMro&#10;ykhlZSCrAkEEEdOXtP0p6SW/Nh7O7Q2buPr7sDb2O3XszduLqMNuHb+ViMtFkaCpA1IxRo56eogl&#10;VZYJ4XjqKadElidJURwW7xs+18wbXfbLvVlHc7XcxlJI3FVZT+wgg0KspDKwDKQwBB5y1zLv3J2/&#10;7VzRyvustlv9jMssE8Zo6OvnmoZSCVdGDJIhZHVkZlOvVuL4Y/OP+W32Fnu0/gpla/uro7M1AyG5&#10;emsjE+e3E1JAJmWgzuy6c0FRu2ahQxx0OX23JFn2u0UlMkAkNRhRfe1nu37Fb3ecw+0Fw+68pStq&#10;lsmHiS6RXtkgGkzFcCOa1IuDlWjCatfUnavf/wC7n97TlbbOTPvI2UXL3uLbrot91jIhg1NTvhu2&#10;1rbBzqaa2v1ayFA6zNKUEQmYr+e3tfakhwHf3xa7d623rRwf7kcNiqrH1snmDiNJjjN6U+wstjoK&#10;gpIdDrMYmXRrk5YH9v8Ae/2/bm+j5y9vdzsN1UdyIVY14V0Ti3dQc4IalKVbj0Eb3+7a3jelG5+2&#10;XvNsW7cvSN+nLIroKUqR4lo15E5Wq5BUMDq0phSw5P8Am3/KT5EadrfCP4cbryWQyYkpod/7tp8h&#10;uvG4vyySUjVc1LiaPCbM28aGdLJWZTNzUQnsksJA0ujuPvKe4XO9Nv8Aab2vuXnkwLiYNMqVquoh&#10;Fjgj0ng8s7R6sMuKEys/uOezPtXXefvEe/dlFaw0Y2VsyW0klAG0hpXlu59Y4xW9ok2juSQVqtlP&#10;wR68+ZWxdiborfmT2viOwt37xzkO5MRt6jpaSqyHX/3NOyZXDVW5cSMft6ppKiRYWixuNohQY2SO&#10;UwVMyT6Yp39n9k90do2fcJfdHmOK93O6mEqRqAWtqjvQyppjKk6aRRR+HEQ2iRg9FxH+8nzV7Bcy&#10;cybNb+wfJU+17FYWxglnZmVL3S1Y5Vt5dc6so1BrieXxp1ZBJDG0dXPX7l/rG7r3v3Xuve/de697&#10;917r3v3Xuve/de697917r3v3Xuve/de61rf56PxBdzgvmBsjFAqkWL2T3JDQ0ragUc0uzN71n29M&#10;+rWki4erqJpUVBHj40BLsR0L+5b7rBfrfanebnJL3FgWP+2uLdan5GdFUEms7EgAdc0vv2ezzN9B&#10;7w7Ha4AS23EKv+1t7lqL8xbyOzACluoBJPRr/wCTB8wR3h0Y/RW8cos/ZfRFBR0GLaplj+83F1U8&#10;i0e3K6NGqHnqJNnTMmIqSsUcUNN9hcvJK59xh97v2oPJnOg512m208u727M9AdMV7TVKpxQCcVnS&#10;rEs/j4CqB1LP3LPeIc88iHkTeboNzNsMaolSNU1jXTCwFak25pbvRQqp9PUlnY9XR+8Q+s1Ove/d&#10;e697917r3v3Xuve/de697917r3v3Xuv/09/j37r3Xvfuvde9+691737r3Xvfuvde9+691rbfz0/l&#10;wYafBfEPZ2TZXqP4RvXtySirNN4v+B+0dm5CGGeOZRbwZiWOWN4ZQ9G6kPEbdB/uW+1geS991N2t&#10;wVXXb2IZfP4Z51JBH8UClSGWkoOGHXNb79vu7oisPaDZrkhm8O53Aq3l8dvbuAQf4bhgwKtWEg6l&#10;PRqf5LnxIj6T6B/05bsxSwdkd90tJlscaqBBXYHqqJxUbVoInkplnpzu6T/czP45XiqKWSg1KskJ&#10;HuM/ve+6bc488/1M2u5Lcv7GzI9D2y3pxMxoaHwB+gtVDK4noSrjqVvuVe0S8ke3/wDXrd7QLzLv&#10;6LImoDVFYjMCAlaj6g/4w1GKuht6gMh6ug94idZp9e9+691737r3XvfuvdRqaio6L7j7OkpqT7up&#10;lrar7aCKD7msn0+erqPEi+apm0jXI13awufbccUUWvwo1XUxY0AFWPEmnEnzJyenprie48Lx53fQ&#10;gRdRJ0qOCrUmiiuAMDyHUn250z0TL5V/Ar44/L/GSHs7Z0VBveGjFJh+0tpCmwu/8WkSlaWCoyq0&#10;00G48VS6m8dFlIqylh8jtCsUjeQRb7i+zvI3ubAx3/awm7BaJdw0juEpwBehEqDyjlDqtSVCsdXU&#10;/wDsr95f3Y9ibtRyfvxl5daTVLt1zqlspCfiZY9QMEjY1S27RSNpUSF0GnqokYr+Y5/KieZ8K0vy&#10;5+ImKl8iY+SbLz5HZeApo44Y4Y6UjM7h6qWKNbn7NcztmIAyuiTysBjR9P75fdzLG1J5l9tIzXSS&#10;5aCMClKd8tpQfwePajLEB2PWc5vfuoffYWNdwA5G99JhQuBEEu5mJJJb9KDcqn/fptdwbCKzRoCb&#10;Zvib/MD+OPzAoKal693WuC7DFGanK9UbvemxO9qMwQmaumxVN55KTdeKpVRnaqxslQsUWk1CQO3j&#10;GSHtv708je5sMcey7j4O96avZzUSdaCrFBXTMg464i1BQuEJp1hF73fdf92PYi5mm5o2U3PK3iaY&#10;9ytQ0lo1TRBI1A1tI1QBHOqFmqImlUaid33LPWO3Xvfuvde9+691737r3Xvfuvde9+690QD+YH87&#10;dn/Cjq5sgsdNuPt7eFNWUfWmymbVAapI2jk3VukxzQzUm1MPMRdUIqMhUWghCqKiopZy9i/ZXdve&#10;HmUW+prflW0ZWu7jz0k1EMNQQ00g8z2RL3vU+HHJj994P342b2S5WNxpW55wvFZbK28tQFDPPQgr&#10;BGfId8r/AKaUAkkips/l2/EDdXyM35kvm78pqzI7qq8tuepzGz8Hn4JL7tz1NIkjbsy8c1PHT/3W&#10;wlUFp8dQ0xFPJLTPDKq08Jgmy899/dPbOQdkt/Z321hjtoYrYRzyREfoxkU8FCCT40gq0sj9wDhl&#10;Jd9ac9faHkDduft8u/d73IuZLq9uLgyRJIP7WQGvjOCABEhosMadtVKkBE0PsMe8Fusv+ve/de69&#10;7917r3v3XugKxvc1NVU3ZubkSiqMPtdNv1myqGlLU+T3biNxYuKHb+QWtqap6G+896Q1mMxcQjjN&#10;qZJHLGcLHi/y99632s5k5Z9/+etr5mtbjlDkG9ntruVdSDXa2cVxMfFYlHDzO9vEUQANEali1FyJ&#10;3f2B3nbdw9oeW3ini5g38Ti8dyrxWcsE5M8YiRFk/wARsDDd3jGRwTK6R6RCWdJ4ehqqSlabKVEV&#10;dn8nIuR3JlYkkjGVzktPBDV1aJPLPNDRxrAkFJAXZaWjiigS0cSAfG594b325y+8Z7r80+6POl/L&#10;LdXtw308TMSlraqSILaJalVWOOgbTQM+pqCtOs6LHbdr2ays9n2O0+n2S1Tw7eLBKRBmYBiAoZ2Z&#10;mklkoGlmeSV6vIzF0d0jR5JGCJGrO7sbKqKCzMT+AoF/cJKpZlVRViaDpWqlmVVFWJoOgO6yoaSj&#10;l64ymLqIqyq3j0Ft3dO/6eCRJG2vuPdO9N0dtbbxuVCkClzecx/cmSmkiOqUwUcMrrFHJAZ+tP8A&#10;eP8AJ3JvJntT9z7l2w5htn5y2rlZLeezVgZUt544rlZ5EAJjDSMyqHYEggqpXPQ+5quZ7hebrO8i&#10;aOCw5nnt7JiCBcQW9rb7bO8f8UML7XAqthdcropd1lEYg767C2Z1rg5Nw733Djdv40OaelNbUItX&#10;la8xSSw4nCY9S1bmszVrEwgpKWOWomYWRD75ccq8o8x867vBsfK+0y3e4vTCDtRSQDJK5okUSkjV&#10;LIyov4mHQe5d5Y37mzcF2vl7a5bm7pqbQDpjSoBklf4IolqNcshVFGWYdJrae6dlZyhy+d3d0z2X&#10;2rld04pcPSQUWOw2y8B1/t05KgzMWHw2Y3/uzr/dFVuesy2IochkM5hqWWkNVR0qUFTNFRRVU/bL&#10;7vPuJ9wn7oHtvvfJHuJzPb85e4nMVoF3lrG0a+sljqf910c1FRkhYVdge+Qa0oNLMu33ZeZbG6sN&#10;v2Ln3aNlsbKfxWLyS3U17P4bxGWWKytr23W3WKWaCGzupFkEcszXMMb3DwxIbMbj7k2tM7bF6v3x&#10;vTABx9ntffu4ur4tw4+J2N4V7Px/YflyGPoIQqwR1u3a7JS2JqMhO7ahhR7x7N9wHnXc7/fPaL3C&#10;5k5Vnnk1fRXW2SXlkmpmZ/DaNxPGuQEjqyoqgdCbb9q5H3hFXmXm/bbDcqd1xZw7gYXIHH93vZUR&#10;3NS7RX0NuuBFaxqKdN8vyA3fio2/vb0runaLxRPLV11e+4MxtnHxxozyVFfubauyc/QUlFEilnlc&#10;AKo+mqymOuTPuzckc+btYbZsH3m+UFe5mWKJLhL+3uXkdgqIlvJb1d2JAVVc6jgEmnSoe22x3R1b&#10;Nz/Z3qE0VU8CKd/kkFzdwuzHgFBNT50qQa2i687DyYH8Zze2NqQNPonp9uU9fuzJtR2cGSgzmcpt&#10;uY7H17ell8+HroY+VKycN77F+1X9xtydtt3bX/vH7w3e6RRzIxtdttxZxSRqSXjknmaaakgoNUSx&#10;Og1UapBXArmD703KlmskfKnKV9e3Gg6ZL2SO2jWTFNdvbNcPLGDWoW8gZsEMmR0I22+u9rbXqhk6&#10;Oilr899u9K25M5VT5jPfbzLT/dU1LXVrSfwmgrJKSOSWkolpqN5V1+LVz76++zP3b/ZL7v21Dafa&#10;X282/aQygSToge6mooXVNcyappCQBqq9CRWnWM/O/u5z57gI1pv29Fdm1hxaQKILUMCxVmhjoJXT&#10;UypLOZZlU6RJpx0uPc4dRr1737r3Xvfuvde9+691737r3Xvfuvde9+691737r3Xvfuvde9+69173&#10;7r3Xvfuvde9+691737r3Xvfuvde9+691737r3Xvfuvde9+691737r3Xvfuvde9+691737r3Xvfuv&#10;de9+690x7k2xtzeWEr9tbtwOG3Pt7KxCHJYPP42jy+Jr4lkSVEq8fXwz0s4jljV11KdLqGFiAfaz&#10;b9xv9pvINw2u9ltr+I1SSJ2R1NKVVlIYVBINDkEjh0lvLKz3G1mstwtIp7OQUaORVdGFa0ZWBUio&#10;ByOIB6o3+WX8mfbGep8jvL4r16bWzsa1FXN1XuKvln23lfHSp4qPam4q6V6vAVks1P6YshJUU0ks&#10;5JqKaNAvvMf2x+9luNlJBtPuVAbmyNFF5EoEqVbLTRKNMqgHLRBXAXEcjEnrFb3D+7Nt96k258gT&#10;C2vACTayMTE9FFBFIxLRsSOEhZCzfHGo617OwuuN9dU7qyuyexNrZnaO58NUNT12JzdBUUNQPSkk&#10;VRB540WqoqqCRJYZoy0U0Tq6MVYE507Fv+zczbZbbxsO5Q3W3SrVXjYMPQg0PawIIZTQqQQQCD1h&#10;tvWx7vy7uNxtW97fLbX8RoyOpU/IiuGUihVhVWBBBIPSJ9nHRV1737r3Q29C/IXtX4277x+/+q9y&#10;1eFyVM3iyeLd3n2/uXFyNGarDbixDt9rkqCpWMW1DywSKksLxyxo6g/nbkXlr3A2WfY+ZdvWa3bK&#10;PwlicV0yRPxRhXywwJVwysQRVyhznzByPu8O8cv3zRzLh0OY5U80lTgyn/elNGQqwDDbN+E/z161&#10;+YG2RSR/bbM7ewtKrbr66q6xZGnRFs+4NoVUwjkze3pyLuun7qgkvHOpTw1E/MX3f9lOYPavcTK2&#10;q75Wmb9G6VaU/wCFTgVEco8j8Eg7kNdaJ0O9rvdrY/ciw0JptuYol/Wti1TT/fkJNPEiPnjVGe1x&#10;Qo7nz9wr1LPXvfuvdF3+R/yj6g+LWzf73dp7hjo5q0VMe2tq49oKndW7K2mi8s1Lg8U80LSQ04Zf&#10;PUytHS05dFeQPJEjjvkH245q9yN2/dfLdgXVKGWZqiGBSaAyPQ0JzpQAu1CQpCsQDudOe+W+Qts/&#10;eXMF6E1VEcS0MszAVIjSorTGpiQi1UMwLKDqY/MD51dv/L3Psm5Kn+63WuMyUtZtXrPDVc74jH6V&#10;aGkr89UkQHc2446Z2Bq5o0SMyyCnigjcp76de1fszyt7WWQO3x/U8wyRhZruRRrbzZYxnwYiadik&#10;k0XWzsAeuePuT7s8ye493ovX+n2KOQtFaoToXyVpDjxZAKjWQAKtoVAxBJR7l/qLeve/de65I7xu&#10;skbMjoyujoxV0dSCrKwIKspFwRyD70QGBVhUHrwJBBBoR1tBfyvP5hk3cuOoPj73Xl/L2ngqEQ7I&#10;3jkJ183YuEoYGP8AC8xJI3km3ph6WEk1JucnTLrkP3SO9Tzm+8b7FJylcT888oWtOWpnrcQKMWsj&#10;H44wMC3kY/D/AKE5ov6ZUR56ew3vI/NMEXKHNFxXmGFP0ZmObmNR8Lk5M6AZb/RVGpv1AzPdT7xF&#10;6yd6J980fiHtD5edVVm0sn9liN9YSOryPXO8p4GdsDnHht9pXtApqpdu5do0jrI01MoCyqrPGqtK&#10;ntJ7pbr7W8yxbpb65dmmKrdQA08SOvxLXAlSpMZNPNSQGJEc+5vt1tvuNy9Ltlxpj3SIFraYjMcl&#10;OBpkxvQB1HlRgCyjqrf+Wr81t4fEXtGr+D3yzqTs/aNDmcthtoZ3cDwfw/YG7qrJNURUFXnvOlIn&#10;Xm66qSoeHIAz0kNXPDNrhpZKmdcifvD+z21e6XLcXvJ7Xx/V7q8KSTxRV1XMAShZY6ajdQgKGi7X&#10;ZFdKPIsaEC/de99dy9rOYj7K+6c/0uxCV0tppaaLWdn1BGlqALSdi5WXuRZHR6pE0sg2g/fN3rqZ&#10;1737r3XvfuvdYKilpquPw1dPBVQ6kfxVEUc0euNgyPokVl1IwuDa4PujxxyrpkQMvoQCMfb05FNN&#10;A/iQSsklCKqSDQ4IqPXz6z+79N9e9+691737r3Xvfuvde9+691737r3Xvfuvde9+691737r3Xvfu&#10;vde9+690jOxdgbW7V2Ju7rfe2Njy+0977fye289QSBA0uPylLJTSyU0rpJ9rX0pcS006jyU9QiSI&#10;Q6KQb7Bvm5cs71tXMGz3Bi3SznSWNh5MhBAIxVW+F1OGUlTUE9EvMXL+1c1bDu/Le92wm2m+t3hl&#10;Q+aOpUkHOllrqRhlHAZaEA9aTO28p2L/ACv/AJ6GOv8Auaturt5Pis7TwMKSm3/1PuNI2eWOH7is&#10;hjTcW0q6OspBMZmoq5YndfNBYdh9wttg+8h7IhoNK/vK01xk9xtb2KuCaKT4U6mN9OnxI9QB0PU8&#10;RttuuY/uue/pW41P+673w5QO1buwmpUgVYATW7CSPVq8OUIxGuOg3etq7nwW9ts7e3jtfIw5fbe6&#10;sLi9xYDKU4dYchh8zRQ5DHVkayrHKi1FJUI2l1V1vZgCCPfG/c9uvdn3G/2ncrcxbhbTPFKh4rJG&#10;xV1NKjDAioJB8jTruJtW6WG97Zt287XcCbbbuBJonFaPHIodGFaEVUg0IBHAgHp/9oel/Xvfuvde&#10;9+691737r3Xvfuvde9+691//1N/j37r3Xvfuvde9+691737r3XvfuvdBf3X2ztfonqff3b2851h2&#10;7sHbdfn6yMzxU0mQqIVEOKwlJNPaBMjn8vPBQ02uymoqEBIBv7EnJ/K+5c68z7HyrtCVv764WJTQ&#10;kKDl5GAzpiQNI9M6VNOgtztzbtfIfKe/84b0+nbtvtnlYVALkYSNScB5ZCsSVxrda9aYHxk603l/&#10;Md+dUE++5KnI47de7Mp2h27XRCtWlxuxcZkEyGTxNKUnqZMNSZWWenwtAEfxUktbEFsige+u3uNz&#10;FtH3fvZV49kVY7i2tUs7FTpq9y66Uc1AEjIA9xJUanWNq5PXFr2w5Z3r7yPvukm/M0lvd3b324MN&#10;WlLVHDvGtCxjWQlLaKh0xtIlMDreFoaGixdFR4zGUdLjsdjqWnocfj6GnhpKKhoqSFKeko6Okp0j&#10;gpqWmgjVI40VURFAAAAHvjVNNNczS3FxK0lxIxZmYlmZmNWZmNSWJJJJNScnruTBBBawQ21tCkdt&#10;GgVEUBVVVFFVVFAqqAAAAAAKDHUr21071737r3Xvfuvde9+690ktz7/2JsiIT7z3rtLaMBCsJtz7&#10;kw2AiIZ0iUiTK1tIhDSSqo55ZgPqR7Ldw3rZ9pXXuu7W1snrLKkY9OLsPMgdHmzcscy8xOY+X+Xr&#10;6+k9LeCWY8CeEaMeAJ+wE+XRW94fzFvg5seKWbNfJ7qetSGJpXGz9wr2HKUWFpiIoNgQbmmnl0LY&#10;Iis5eyAaiB7j3c/fD2k2hWa69wNtcAV/Rk+pPCuBbiUk/IVNcccdTNsP3U/vG8xuibf7O73GzGg+&#10;qg+hFa0yb024Ar5kgU7q0z0V7d387b4J7bWZsNuLsjsAxatCbR65ylE1TpMgHhO/anZCLr0AjyGP&#10;9Yvb1aY+3P72HtBYBza3t/e0/wB82zrXjw+oMH86cR86THsX93h95LdjGL/atp2sNxN1fRvp4cfo&#10;1uziv4dXA08qlb3h/wAKCurqMS/3A+Om/txsDaE7w3nt7ZQKkQeuVcLjN/FSpaT0gm+hfUNZ0R7u&#10;f30uX4g37m5HvJz5eNPHB6cdCXHzx8hnOJl2L+695xuCn9Z/dbbLQef0tpPd+uB4sll/RyQOJwdI&#10;1UXfKD5N7H7639R9l9d/HzaXxx3jBlo81W5jrXc+bSXK5OGZquDLT0MFLhcHjs/BkAlSMhj6OiqZ&#10;Z9UkzSyMrpiJ7gc/bTzjvMW/bJyVbbHugkDs9rLJV3B1ByoCRrIGo3iRojFqsxZiCOkHs57Qcxe2&#10;nLNxyjzV7o33NmwtAYkiv7eEiOMjSYg5aWaSEpWPwZ5ZY1SiRhFBVrHvh5/O67U6ybE7H+T+Pre4&#10;tixmGji7Bx7U9P2rt6kSIRJLkhMafFdhU8PiQH7l6LJsZJJpa2pYJCZz9sPvZcxbAbbafcCB902g&#10;UUXK0F3GKUq1aJcgUHxlJcszSyEBTid78/3d3JfOAvuY/Z26j2HmQ1c2T6m26diakR01SWLGpp4Y&#10;ltxpSNLeEFpBszdI/IDpz5G7Ph310vv7Bb62+xiirWxlQ0eVwdZNGZVxm5cDWJT5rbmUMY1inrYI&#10;ZHjs6hkZWOe/KfOnK/PO2Lu/Ku8w3llgNoNHjYiuiWNqPE9M6XVSRkVBB65B+4ntfz77Ub8/LfuB&#10;yzc7buYqU8RaxzIDQyW8ylop4641xO6hqqxDAgDH7FHQC697917r3v3XugN+RvyC6++MPUe6e4Oy&#10;MjFSYXb9OIsdjhMkeS3RuKrSQYba+EhKyS1WUys8Z4RH8FPHLUSAQwyMoz5A5F333H5p23lTl+3L&#10;3k7VZ6VSGJaeJNIcAIgPmRqYrGtXdQQN7j+4PL3tfyhuvOHMtyEsbdaIlaPPM1fDgiGSzuR5A6UD&#10;yNREYjWF+NnUXZn80X5Obk+S3yCSrq+ndvbhEdXii1ZjcHVx0URqtv8AVu0VRJFOHxkLU5yfimNT&#10;9vIXqKg1VSksvSHn7mbl37t/tzt/t5yKypzXPBUP2vICxpLeT8P1HOrwaro1CiR+HGVXkpy1t/Mn&#10;3j/cfc/cbnvU/LkU9PD7ki0rmKzgGf00GnxaNrKmryGSTW2zPQUFBiqCixeLoqTG4zG0lNQY7HUF&#10;NDR0FBQUcKU9JRUVJTpHT0tJS08axxxxqqIihVAAA989Z55rmaa5uZmkuJGLMzEszMxqzMxqSxJJ&#10;JJJJNT1mpFFFBFFBBEqQIoVVUAKqgUCqBgADAAwBgdS/bXTnXvfuvde9+690BnYGeXc1ZWbJohMc&#10;Jj5YF3jWazFT5WZkjqo9m06qRJW0TwvHJly1qaSCRKE/ceatjpuLn96v9+5fZ/lm6+757W7q6+6G&#10;8W3+7C6ibT+7bGQUMauDq+rulJVQtPCh1OzaiqNmP93f2ra3W09y+YIU8Q1O3RMKsCCVN8wIohRg&#10;Vs+MokVrsCHw7SWYrPcNbkMN2N0u9NXVVLhN57qpdp7ooIpnSlzFVhshQ702TLWRBtMkmEyWJrjD&#10;9LCsk1avTbhZ7D+5fM+xexP3qvbja93uY9r3bYrO5eFHYRMIL+CKdmQGhZ4ZlRiR8CkHrP3kzaNo&#10;3fl7nS6vNrt5t72mze5s5njVpbdZ43tLwROQWQTxyQiShz4SDGamO94idRt03ZfGU+axOUw1W88d&#10;LlsdW4ypkpZjT1SU9fTS0sz006gtBOscpKOOVax/HtXYXku3X1luECo00EqSKHAZSyMGAZThlJGQ&#10;cEVHSqxu5dvvbO/hVTNBKkihhqUsjBgGHmKjI8xjqDtjbGE2dhKHb23qJKDGUEemOPXJNUVEznXU&#10;V1fWTtJVZHJ10xMtRUzu89RMzPIzMxJNuaua+Yed+YN05p5q3aa+368lMks0rFmZj5DyVFHaiKAi&#10;KAqgKAOlG77vuG+bhcbnudwZLuQ5NAFUDCoiiipGgoqRoAiKAqgAAdOs9BQ1U9HVVNHSVFTjpZJ8&#10;fUT08M09BPNBLSzTUc0iNJSyy0szxsyFS0bsp4JHskjubiGOeGGd0ilUK6hiA4DBgGANGAYBgDUB&#10;gDxA6Rx3NxDHPDFO6xSqA6hiA4BDAMAaMAwDAGoBAPEdSvbPTPTdkcpSYxaf7gzSVFZOaXH4+ipq&#10;ivymUqxDNUmkxmMo4567IVKUtPJM6xIxjgieV9MaOyyF7Y+1PuH7y822HI/tnypebvzLcHEUEZbQ&#10;oy0kr/BFEoBLSSFVHCpYgGk0sFtb3N7eXMUFjAmuWWV1iijTUF1SSOVRFLMqAsw1OyotWZQVttLZ&#10;OVyFTTZzemNpMfHRT01bgtrmop8pVUtXHH5I8puOrpzJizlaOWXRBR0clVS0ssP3Aq6h3iWl+nb7&#10;g392DsX3cbyy91feCe13j3hVQbaKP9Sy2uq9xiLAePd1JX6grpjVVMAVmdjhz7we/ttulrd8qe3l&#10;5MdtmRo7m90tCZ0JoYbZGpKsDqAXlmWKWVXMJt4UR2uBm99eesTeve/de697917r3v3Xuve/de69&#10;7917r3v3Xuve/de697917r3v3Xuve/de697917r3v3Xuve/de697917r3v3Xuve/de697917r3v3&#10;Xuve/de697917r3v3Xuve/de697917r3v3Xuve/de697917r3v3Xuve/de6AL5AfGTpj5N7WO1u2&#10;9oUea+3hqkwe46UR0O7trVFVE0b1m3c+kUlTRsGKyNBIJqOd40M0MoUADbkf3E5t9u9yG5cr7q8O&#10;ojxIjVoJgDXTLHUBvMBhpkUE6HWpPQR5v5G5Z55287fzHtqygBvDkHbNEWFNUUlKqeBKmqMQNaMB&#10;TrVr+aP8t/tn4pVGQ3ZiRUdidLCaA0u+cdSMMjt9Kp/DHR75xVOjjDSJUssSViM1DUGWKzxyu0Ef&#10;SH2k9/uWPcyODa7rTYc3UNbdm7JaCpa3c/2gpUmM0kWjYZQHbAn3P9keYfb959ytdV7ytUUnUd8V&#10;cUnQfBQ4EgrG1VyrNoFcfufeoS697917pRbS3dufYe4sVu3Zmdye2dzYOqjrsRm8PVSUWQoKuJg0&#10;c9PUREMjqw/1vaDdNr27erC52vdrKO426ZSrxyKGVlPEEHpbtu5X+0XtvuW13ckF/E2pHQlWUjzB&#10;HW1n/Lz/AJjuB+T2Kouse0qnG7c78xNFZNIhoMP2hQ0cWqbNbegHjp6LckMKGTIYtLKQGqaQeDyw&#10;UfND319gr726uZuYuXI5LjkiV/m0lmzHEcpyWiJxFMc8I5Tr0vL0G9mveqz59t49j310g5wiThhU&#10;ulUZkiHASAZliHzkjGjUsTv84P5mPXPxfirdibFXH9jd2SRVET4WGczbZ2NKqvHHUb0raSaKSWv+&#10;5FlxVNItTZGad6cePzJfZ37vW/8AuM0O9byZLDlAEHxCKTXA4kW6sCAtOMzjRkBBIdWlR7qe+Oyc&#10;grJtW1hL7mkg/pg1igPkZ2Ug1rwiU66AljGCpbVb7X7e7H7v3lkt/dpbrye7905N3MtfkHjWKmpz&#10;LJLFj8ZQ06Q0OKxdKZCsNNTxxwxJZVUAD30o5Z5W2Dk7abfZOW9sjtdtjGFWtSaAFnY1Z3alWdiW&#10;Y5J6wA5i5k3zmvc5t45g3B7m/f8AE1KAVJCoooqIK4VQFHkOg39iDoj697917r3v3Xuve/de6csL&#10;msvtzL4zcGAyddhc5ha+kymIy+LqpqLI4zJUM6VNHXUNZTvHPTVVLURq6OjBlYAg+093aWu4WtzY&#10;31uk1nMjI6OAyOjCjKymoKkEgg4I6ftbq5sbm3vbK4eK7icOjoSrIymqsrChBBAIIyD1uB/y7/nD&#10;ivlp10MJumuoKTvDY2NpU3tio0hoTuTHoYqSLfWHx8ZWMUdZUukddHAPFSVki+mKOeCP3yt99/Zy&#10;59sN++s22F25OvZD9O5q3hNljbSMc6lFTGWy8YOWZHPXSP2a91Lf3F2T6e+lRearRB46Ci+IuALh&#10;FGNLGgcLhHIFFV0BsY9wL1M/VXP8yf4K4/5L7BqOwtgY6Ok7x2NRTV2OahpohLv/ABFLCpn2zkjH&#10;GKmfLQQQA4yZSZNainZXV4/Fkd9373mn9vd7j2Le5y/J164V9RNLZycTJU0CEn9VTih1gghtUEe9&#10;vtRBz1s77vtMQTmu0UshUD/GEAzE9BUtQfpNxBGgghgVZ/5Rv8wbJdr42k+KneNbIO3dl4+opev9&#10;w18jDIb42xgqGWpqMDmY5SZZd07VxdFJItUhZa7HRXmCTwGWs396f2Jt+V7mX3N5NhH9VbyQG5iU&#10;dttNIwAkjIwIZnYAocxytRSUcLDKf3QvvDXHN1pD7Vc8Tn+t1lGRaTMe+6giUsYpAcmeBFJDjEsK&#10;1cLIhea9j3hX1nh1737r3Xvfuvde9+691737r3Xvfuvde9+691737r3Xvfuvde9+691737r3Xvfu&#10;vde9+691737r3XvfuvdUK/zy/ih/f/qrAfKDaePMu6+oUh29v5KdGafJ9Z5jIn7DJOpn9b7M3NX6&#10;isUJc0mTqJZXEdKts3PuYe5/7i5nvvbfdJ6bZupMttXgl3GncnD/AIkQrSpamuGNVGqQ9YD/AH6f&#10;ab+sHKdh7o7Tb13bZwIbqnF7KR+1+OTbTPWiqT4c0jsQsQ6b/wCRl8rjvXrfcPxe3ZkDJuHrFJ9z&#10;devO3rrNi5SuBy+GjZaWGLVt3O1gmjVpZZ5Ya57BYqfh/wC+f7Y/ufmGw9yNrgpYbkRDdU4LcovZ&#10;Ick/qxrpJCqoaMcWk6T/AHFfdj9+ctbj7XbtcV3HawZrSvFrV2/UjHaB+jK2oAszMsrYCx9X9e8H&#10;OugHXvfuvde9+691737r3Xvfuvde9+691//V3+Pfuvde9+691737r3Xvfuvde9+691rZ/wA+P5QG&#10;OLYnxS2tk7NKabsftFaSoGrRael2TtutNPVrKgKtUZKopp4mSQNQyqbp76E/cm9t9T717nblbYFb&#10;Sz1DzwbiVarT+GJXVgRSZTg9c1fv6+6JRNh9p9qustS8vtJ8srbQtRqj8czoykEGBxkdHG/ky/FW&#10;Po341U/bO48cIexPkCmP3XI1RBoq8R1zTrMdiYqNmklCpmqWqkzMjx+PzR19OkqlqZT7iX73PuY3&#10;OnuHJyvt9xXYdiLQCh7XujT6lzgf2bAQAGukxyMppIepl+5f7UryL7Zx827jbaeYuYQk5qO6OzFf&#10;pYxk4kVjcEimoSxqwrGOrhveKHWYvXvfuvde9+691rB/zU/5nnbG2u9Kjo/4x9m1uzMH1jT12D7J&#10;3HthMRPW5/sGaph/imBjydZjq2qx8Ow1oxRyfaSwSHIzVkUwbwR6ef8A94j3/wCY7Dm9+UuQd/e1&#10;tNvVo7qWLQWkuSRrj1srFRb6dB0FT4plV66Fp2J+5d9zzknd/biL3F94OUI9w3HeGSawguDKEgsg&#10;p8OYxq6K5vNXir4quPAWB46eI9aSt1/KP5L77WeLefyD7r3PTVEssslDm+0d7ZHHBpjMXSHG1Obe&#10;gpoLVDqsccaRojFVULx7xQ3L3B583gOu6c6brcIxJKyXc7LmvBTJpAycAAAGgFOuh2yezXtFy2Y3&#10;2D2u5es5UAAeHbrSOTFKEyLEHY9oJZmLEgEknPQGSyyzyyTTSPNNM7yyyyu0ksssjF5JJJHJZ3di&#10;SSSSSfYQZmdmZmJYmpJ4k+p6kdESNFjjULGoAAAoABgAAcAPIdcPeurde9+690Ke0ei+7uwI4pdh&#10;9Odqb2inWN4Jdo9e7t3JHMkqQyxPE+GxFasiyx1MbKQSGWRSOGFxFtvKPNm9BW2fljcbtTShhtpp&#10;a1oRTQjVqCCPtHr0C989x/bzlhnTmXnzZdudSQRc3ttAQQSCCJZUpQqwNeBUjyPRn9q/yw/nrvII&#10;cR8at8UYdS4/vVWbW2IQApYhxvfcG3jG1hwrWYngC/Hsf7d7Ae8W6U+m5Du1r/v5orf/AKvyR06h&#10;7evvh/do2AsL73c26Shp/iy3F5+z6SCev2jHnw6M1tj+Rp83s/Gj5V+nNkMwuYtz7+r6uSM/v+lz&#10;sva+7oif2V/SzD91f6PoH23/AHR/dm8ANydrtD6S3DGnH/fEUw8hwPmPnSH94/vG/u7bYzLZLv24&#10;gedvZIoPw8Pq7i1PmeIHwt/R1W5/y7v5Um4Ph52rkO4d/wDbOP3fnBtev27hNsbLps9i8BBPlpY0&#10;rcrnKyuq6N8/9tj4mipqWaj8EctQ0/8AnYYWGS3sj93O99seYpuZ965kS5u/p2ijigEiRgue55GY&#10;r4lFBCoU0gsX+JVPWDX3qfvr7X788lWvIfLHJEtjt31iTzXF20MkxWIEpHCiKwh1OQ0kiy62VBH8&#10;DyA3Ue8quufPXvfuvdQcnk8bhMbkMzmchQ4jD4ihq8nlcrk6uCgxuMxtBBJVV2QyFdVSRUtFQ0VL&#10;E0kssjLHHGpZiACfb1tbXF5cQWlpA8t3K6oiIpZ3diFVVVQSzMSAqgEkkACvTF1dW1lbXF7e3CQ2&#10;cKM8kjsEREQFmd2YhVVVBLMSAACSadakvyL7Z7D/AJsnzGwHUHWU9fQ9B7DyctPjKuLH1T0dBtuC&#10;shi3X2huSOefHrJksxHGEoaaSSltEsFNEGqGeWbqV7fcq7F92H2nveauYkjfni+jBdSy6mlKkw2c&#10;RAaiR1rI4D1JeRqIFVOPnu3z/vn3oPde15Z5elkTkDb5CsZCtQRhgJryUErV5KUiQlAFCRqC+p32&#10;Lequr9n9Mde7V6x2Fjv4ZtXaGLixmNgYxNUzkM01XkchLDDTxVGTylbLJUVMixxq80rFVVbKMEOZ&#10;eY915t33cuYt7n8TcrqQu5zQeSqoJJCIoCoCSQoAJJz1lPsGx7dy1s237FtMPh7fbRhEGKnzLMQA&#10;CzsSzGgqxJoOhB9kfRv1737r3TZlsxjcHSxVuVqlpKWbJYbERzNHNIGyO4MxQ4HD02mGOR1NZlsl&#10;BCGICIZNTlUDMEd7f2m2wpcXs4jgaWKIE1+OaVIYlwD8csiIDwBapIFSDLadn3LfLqSx2q1M10tv&#10;cTlQVB8K1gkup37iAfDghkk0g6m06UDMQpRPZW6q3B4+hw2BlSLdO6JpqPFVDGlYYbHUohfPbokg&#10;qo6lKgYSknRaaMwVEU2TqaSGZUp5JZo8UPvtfeg2r7qPsZv3P8hSTm25JtNpgYAiW+kRijOCf7KF&#10;VaWSgbCgFSGNJY9jvbWL3C5pkm3eJjyltqrLd0Lgyliwt7RWQqVNxIp8RhJEyWsdzJE5nSKOQMMd&#10;j6XF0cNDRrKIIdZ11FRUVtXUTTSPPVVldXVks9bkcjXVUrzVFTPJJPUTyPJI7OzMfiu5x5w5k9wO&#10;at/515w3ea/5n3S6kuLm4lYu8kshqxJJJAGFRR2ogVFAVQB0SJFEVY0SNVVVVEWNERQFRI40Cxxx&#10;ooCRxxqqRoFRFVQAC4/JSjqqiPqvJ0ZIOxuwZe1cnpGqQ7Z6t2hubem6I41sSzz4XFyxqPy7qByR&#10;7yd+55yFufuRvHvdyttKg3c3t9u5WvDVGIZVr+cePn1LPtRcQwtzjaXAxuO2Dbo/T6jcbq3tLcn5&#10;CWRWPyBPAHozQIIBBBBAIINwQeQQRwQR7w9IIJBGeolIIJBGekDJuvZ+ZyRxud7M2h1lsaCuqcZn&#10;98bi3Vh9vV+eraCeSly+zerYshXUlRms/SVEElLkMpTiWnxNWr0sIqMjDUw0PUT7kv3D7T3SO0+7&#10;33gN5t+XvZlXElvFdTR20+7hDUmISspWzJUqZQKzZ8KqjUwgO079t1oLna+UL7eOZGjWSG0gtpZ0&#10;gRwGiutxKIyxQspWSG3cq9zGVmk8K0khkuUtm93Yfb0kh2B3DmuzMZHb7Wi3n8de8566f8sD2j1H&#10;1jkNtTQI3pTRtmWQLbXI7gs0qe9H3P8A+77lv9xf22++BtmwX2AtrdTfXW6MPi/VRfGIJyACQvlU&#10;UHRxtuzbnuioOZ+QbfaLw/E9rvm0Kg/6l+57glwCeJruCrWulFWgCXHeebidYa3amHoiTY1tce9d&#10;v4aP8a5shvX44bTlhjvzdoQbc2/HvGaH7lntruV7FabF99H29ulY01M9xD/KQf4SOjs+3tgymS33&#10;e4kH8CfueeU/YlpvtyCfsfj5+fQ/7Vwu6d900lfjt4da0mGhrFo56zZOVquyZ5SEp6iohiyk9NtP&#10;GYPKrSVKlEmpMiqa0kdHVtHvon7Jf3K/InMJtuZOc/vGW/MHK2tSq7FHH4ctCjsjXjzXAAZCQfDj&#10;DgOrhhShw4599/ds5HnG1N7b8wJvzRF1TdY12wKKuiv4KG7luIvEQglJrfVpdFdWGoDPtXYOA2kz&#10;1dIK7J5uog8FduPO1j5HM1autL9ykchWKhw1FWT0cc0lFjYKLHiZdaQKbe+2Xsj93T2b+7ty8vLf&#10;tHyPa7VasiiWVQXurkqqrruLl9UsrtpUtqbSSAQooOsP+fvdXnL3GlQb/fIm1xyF4rSBBFbRHv00&#10;QEvK6K7ok9zJPcaGKmYgnpa+5t6jjr3v3Xuve/de697917r3v3Xuve/de697917r3v3Xuve/de69&#10;7917r3v3Xui+d4fKn4/fHKkWfuDs/bm1K+eGOeh2155cvvDJQzrWmmnodo4WLIbhmoqiTHzRiqNO&#10;tIsiFXlX2GOaOdOVOSrE7jzVzBa2NpwBlkVSxoTpRSdTsQDRVBJ8h1I/tx7Q+5vu7uy7J7bckbjv&#10;G4YLC2hd1jXUql5ZANEaKWGp3YKtak9VA9sfz0cFTtX0HR3R2VyxEFOuP3P2nnqXB06VbhXqnk2b&#10;tQ52prqKnVtKE5milkcG6oulmxM5t++/yDtbT2/KWw3u6zLTTI9LWBq8cuGmFOGYBXyxnrpp7Y/3&#10;P3vJzClne+5/O21cu2r6tcENdwu0oaLURmO0Orj23TUByK46JFu/+cd81ty1bSYXMdZ9fUQKeGm2&#10;l17DXTkBE1/dVe/MvvVJi0gYjxxQWUgckajB27ffl9xridm2blnabW28lkE07D7XEsIP+8DrMPln&#10;+559grCzjj5q575l3K/A7nhe1s0J+UZguWXHrK32+XSM/wCHZPnde/8Apgxx4tb/AEZ9X2v/AF42&#10;eDf/AHj2Sf8ABs+8Va/R7LT0+mm/7aa/z6Fv/Jo/7qmnT9bzXX1/eEFf+0Gn8ulps3+cd81Ns1iS&#10;Z3L9adh0DMxnpd2dfwY+qC6HCLR1uxMpsyOC0jKWMsFRdVsLE6vZ1tP35fca3mVt55Z2m6t/NYxN&#10;Ax+xjLMB/vB/zBLmb+559gr+0ePlXnvmbbb6mHme1vEBqOMYgtiRSuBIuSDXFCbrr/8AnsVsNLSw&#10;9r/H2OtqVqytflOtN3Cl1Y/QhE2P2xu2kdHr/IWXwzZqOIhQ3mGrSsv8vffq5SuUVeZ+TL+0nLUr&#10;bvHcRhf4iXNu/wCQRvt9MXeeP7mz3HsJXk9u/dnaNytBGTpvoZ7KYv8AwKIReREH+JpE9KYqT4df&#10;/wA3P4S74WZcrvvcfWdZFPFEtF2LszM0STJMxVKpMzthN1bbipgynWZq2J4hYuqggmfOXvvI+y3M&#10;uoWfPdrBIKdt1qtTU+Q8dYw3z0k9YVc8/cC+9ryCUbcvZ7cL2Bq9+3GPcFAHmwtHlZAfLWq1+2vR&#10;r8R8tvitn6WmrsL8leg8nS1aO9NLR9v9fzCVY5GilARdwa1eGVCjqQGRwVYAgj3Ldnv2x7hBHdWG&#10;8Ws1s4qrJKjKfsKsQesYt15F512O9n27eeUNztL+I0eOW1njdT6FWQEfs6YN3fNz4g7HxUuY3B8k&#10;+mftYpftzT4PfuA3bmJqjQ8n29Jt/adZm89XVGiMnRDTSPx9L+0G8858o8vW/wBXvvM1haW1aapZ&#10;40Fcmncw8gT+XR3yr7Re6fPN9+7OT/bretyv6V0W9nPI1KgVOlDQVIGfMgefRKeyv50/xL2g1fSb&#10;FxvZ/b1dTwoaWq27tRdqbcqKtzH/AJNPk+wq7a+ZiiiRyzzU+Mq0GkhdTce4R5m+9j7LcufURxcx&#10;PuN2lKJaRPKGr/DKQsOOJ/U+ypx1l57ff3Zn3suejYz3nJUOxbZNXVLuVxHA8YANNdspkuskUAEP&#10;mCaDPRDewf55fdOXlqoesel+uNjUTUbwU9Xu/Nbh7Eyv3skSWr0XGx9e42kjppiwEDxVYlADGRbl&#10;BAPMn37l1Txco8hkoV7JbucAhqcWhhVgQD5CcVHmK4zZ5C/uZ4wlpc+53vN+sJKy2+2WhKMlfhS6&#10;uXRlYincbQgE8DTJH99fzJvm92AiU+S7/wB0YCgVRqoth4zbGw2eVZZZVmOY2tg8ZuYFVkCaBXCJ&#10;kRdSs12MG7598D3s3gj6TeLTblHlbWyZ48TcfUGvlggY4dZicn/3Xf3ReVVb94co7jvkhPxbhfTG&#10;mBgLZ/RrQEVFVJyakigBZ9yd1d17ymmm3h3V3LuzzyyzNDuftfsDcFHG0rmR1pqDLbirKGjhDN6Y&#10;4o0jQWCqAAPcZbn74e727yNLe+4u7aif9DneEfksJjUfYAB1kJy/90f7snLEEdvtHsZy0saigMtl&#10;Fctj1e5ErsfmzE/PoQumfjh8lfkJVwR9S9e793dRVM0kDbnEdZjtnQVCY4ZQRV29szNQ7Yo5pqJ0&#10;aNZatWl8qBQS63kzkbkz7z/uJ9PPs+9cwRbXIf8Acm6v7qCAArqDDXJ4kiHADQxyCpHzIgD3i92f&#10;7vf2LF5a828sck3HMMCk/Qbfs+3Xl2WD6GjIjg8GGRTUslzPAQFPnQG9/wCJn8oI9dZzbvYvyB7R&#10;y+f3VgpqLKYrZHWefz2E25iM1SzQVcVbW7304bduVmo5k0wrQxYnxupcyTalWPO/2t9hN35Sktd2&#10;529zN83neUowi+tuks0bB/s/F1TUyKynQwofCU8OMn3jvvtcs+5dvuXK/tD7Acpcr8qygobk7Vt0&#10;u5yp3A0lFt4dqGGlqQKZUNV8dlJreF7yV6579e9+691737r3Xvfuvde9+691GrKOkyFJVUFfS01d&#10;QV1NPR1tFWQRVNJWUlTE0NTS1VNMrw1FNUQuyOjqVdSQQQfbkUssEsc8EjJMjBlZSQysDUEEZBBy&#10;CMg5HVJI45o3ilQNEwIIIBBBFCCDggjBBwR1QX88f5StDkKXPdu/FPD/AGuYSSpzG5emqdyaXJRu&#10;vlr6rrkSsRSVqOrTDDFvHLqdKMowgo2zb9lvvPzQSWXK3uXdarQgRxX5+JDwUXVPiX8Pj8VoDKCC&#10;8oxG92vu7w3Ed5zH7f22i7BLy2Q+FxxY21fhYHu8H4WqRFpISJtdvI46vxFfWYvKUdRj8jj6iWkr&#10;aKrieCppamBzHNBPDIFeOSN1III954QTw3UMVzbSq9u6hlZTUMDkEEcQesL54JraaW3uImSdGKsr&#10;ChBGCCDwI6h+3emupuNyWRw9fR5XEV9bispjqmGtx+SxtVPQ19BWU7iWnq6OspZIqilqYJFDJIjK&#10;ysLgg+2bi3gu4Jba6gSW2kUqyOAyspFCrKQQQRggggjp2Cee1miubWZ47iNgyupKsrA1DKwoQQcg&#10;g1B6jTTS1Ess88sk888jzTTTO0ks0sjF5JZZHLPJJI7EsxJJJufbiqqKqIoCAUAGAAOAA8gOm2Zn&#10;ZndiXJqSckk8ST5k9Y/dutde9+691737r3Xvfuvde9+691737r3QqdK9x726D7M2v2r19XJRbl2t&#10;XLUwLOsklDkqKQeLI4bJxRSQyzYvL0bPBUIrozROQGBsfYa5v5U2fnbl7cuWt9hL7fcpQ0oGRhlJ&#10;EJBAdGoykggECoPQg5W5m3Xk/fbDmHZpQt9bvUA5V1OGRwCCUdaqwBBocEHPW7B8bPkHsn5OdS7d&#10;7V2RMiU+TQ0Wfwhqo6qt2ruejihbL7eyDokLNLSNMkkMjxQtUUksU3jQSBRyF9wORt49u+Z7/lre&#10;EJkjOqOShCzQsTolXjhqEMAWCurJqOmp6i8k84bXz1y7Zcw7Uw8KQaXSoLRSrTXE2BlaggkKWQq+&#10;kBgOh59groWda/X81D4i5vr/AHRjvm10GKjbm4MTuDDZLsCHasVZj8pitzwVbz4vtLH1GOHjp6mq&#10;r0ghr5FNPL96Y6i80tTK0ecP3bfdCz33bbj2f5303FhLBIlsZirI8JUB7Ng/EBdTRg6h4epKIsah&#10;sRPfn2/vti3O192OSma23K3njefwdSOkqtVLtCvBtQUSEaTr0v3M7EXO/AT5l7d+aPR9BvWJaLFd&#10;i7WNBtztba1NUQkYzc5oI5lzmNozPLXU+1d0+OabHtOLq8NRTB5mpXlbD73x9pNw9oec59nYvLsF&#10;zqlspiD3w6iPDdqBTNDVVlC8QySaUEgUdFfYD3n233q5Gt97QJFzHa6Ib+BSOyfQD4qLUsIJ6M0R&#10;bgVkj1OYmcni9w11OXXvfuvde9+691737r3Xvfuvde9+691737r3SK352V131ZhG3L2ZvvZ3Xu3k&#10;lWA5ze25cNtfFGokIWKmSvzdZRU0lTM7BUjVi7sQFBJA9lO8b9sfL1ob/f8AeLWysq08SeVIkr5D&#10;VIygk+QBqfIdCHlrlHmrnPcRtHKHLV/um6EV8G0t5biTSOLFIkdgoGSxFAASSAOiB7u/m+/AHadR&#10;V0S91T7orqKXwzQbR2Fv7L07vqgF6TNSbbo9vV8WiYtrgrJEtGwvqsphrc/vM+zO2vJEOamuJVNC&#10;Ibe4ceXBzEsbDNaq5GD50Byc2P7in3nd7ihuD7fLZ28gqGub2yiYDPxRCd50NRSjxKe4GlKkStlf&#10;zcvgLvWrp8fH3cu16+qt44d67N3rtykUl3QioztTgJNt0mkKGJlrEWzixJDBXNq+8r7N7tKkA5s+&#10;nmbgJ4J4l/OQxmJfzccftozzD9xr7zXL0Et03t2b22TibS6tJ24A9sKzCdq5HbETUGvEVsE2pvDa&#10;O/MHR7n2Punbm89tZFdeP3DtTN4zcWDrksDro8tiKqsoKpbMDdJGHPuadu3Tbd4tItw2jcYLqwf4&#10;ZIZEljb/AEroWU/kesXt72HfOWtxuNn5j2a72/d4jR4LmGSCZD6PFKquv5qOlH7XdFPXvfuvde9+&#10;690y7l25g94bcz+0tzY2nzO2904XK7c3BiKsMaTK4PN0M+My2NqgjI5p66gqpInAYHSxsR7WbfuF&#10;5tN/Y7pt1w0O4W0ySxOvxJJGwdHFfNWAI+Y6RbnttjvG3bhtG52yzbbdQSQyxt8MkUqlJEalDRkY&#10;qc8D1o9xx7z/AJZfz/hDyVFd/of3+VFQ1NBE+8erNzUz08sy085qoYJdx7EzLDhmanqW9Dh4w47K&#10;s20feL9jHoqod1seFSfAvYTUCo0kiK5jHlRkGVIYjrhsq7192L7wSamZxs+4caAfUWMykE0OoAzW&#10;sh86o5w1VDdbwm29w4bd23cDuvbtfBlNv7nwuL3DgsnSuJKbI4bNUMGSxlfTuLh4KyiqUkQjgqw9&#10;8atwsLvar++2y/gaK+tpnikQ4KSRsUdSPVWBB+Y67k7buNnu+3WG7bdcLLt91Ck0TrlXjkUOjg+Y&#10;ZWBHyPT17R9Leve/de697917r3v3Xuve/de6/9bf49+691737r3Xvfuvde9+690lN9b02/1xsvdm&#10;/wDdlYaDbOy9u5jdGdq1TyyQ4vCUE+RrTBCCrVFU0FOViiX1SyFUW7MB7M9l2i+5g3fa9j2yLXuN&#10;5cRwxrwBeRgi1PkKnuJwBUnA6Kt93rb+W9l3bmDdpvD2yytpJ5W4kJEhdqDzagoqjLGgGT1pM9R7&#10;X3d/Mr/mBQTbpWreg7K37Xb1369PUVkkW2erdvSCtrcPRZB6aokoYaXblHBhsY8yBFqZqZG/V77D&#10;807ltf3ePYp02woJ9vsVt7aoUGa8lGlZGWoDEys1xMFNSiyEcOuIvKO17v8AeY+8HG+6hzb7lftc&#10;3VCxENjCdTRq5UlQsKrbQFhQO0anj1vEUVFR42jpMfj6SmoMfQU0FFQ0NFBFS0dFR0sSQU1JSU0C&#10;JDT01PCipHGihUUAAAD3xpmmluJZZ55Wed2LMzElmYmpZiakkk1JOScnruVDDDbQxW9vEsdvGoVV&#10;UBVVVFFVVFAFAAAAFAMDqT7b6d697917oi38w75b0Pw9+OO5N80dRA3Y+6Wl2T1PjZEjqDLvLKUN&#10;XKmdqqRxIJMRtKgp5a+oMi+CSWOGlZlepjvEPvb7lQ+2PI19u8Tj9+3FYLNTQ1ndSfEK/wAEKgyN&#10;UaSQkZIMi9ZIfdY9jrn3492Np5cuIm/qnZAXe5SAlaWsbqDCrClJbl2WFADrVWkmAKwvTXl6H/ku&#10;fJvv/YM/be/98bd6syG8cbNubauF3vBntwb03LW5USZCnyW9xT6JNqUmdM6TGeSTI5QeR2nokYAP&#10;hPyf91fn7nPZn5l3ndoNumuozLDHOJJJ5WfuDT0/sRJUNqJklyS8QNAepvuV/eB+z/thzNHyPyxy&#10;5db1a2Eot7mW0MMFpbpHRGjtNVRctDpKaFWC37VEdwyklSiZf4ln4ydx0GyPnns7uHYHX2WmlpMd&#10;2D1KNtZ7HVxWUpDl8LlMnRZHB7gxawFZ6qlilizFDAw8lGZiIPcaXPtueQeaIdp94dr3Oy2WQkLc&#10;2fhSK2cOjurRyJSjOgImjX4otZ0dTnY+9494OQrrmL7tO/bDufNEChnstz+ohdMVMUscbpNBJWqR&#10;yMrWszg6J/DBk6vw+Ov8qX+WP2ns3F9gddbp3z35tLIBZI8nlOypaOSGSRJpDjc3i9m4Hr/Mbfyl&#10;Os6eWjrKelrITGokRSXD5j8kfd09guYtrt962PcbzedtfId7rSQTU6ZEgjtnjcVFUdUdaDUBmvM3&#10;3V++t98Hkvf7zlfmvZdt5Z3yLBjjsAwIBA8SGS6mvYp4zQ6ZYnkibUxViNOk9Ozv5aXwR2Msa4X4&#10;zddVoiJK/wB8Ycx2GxJkklPkbf8AltzNKNUpADlgFAUelVAl7bPYb2f2gKLTkKxen+/g9z51z9Q8&#10;tePn5Y4AdY37997r7yfMZY7h7vbrGT/yimKx8gMfRRW9OHlTNTxJJM7tHpvqHr9YU2F1V1vshKbT&#10;9um0djbY22sGgxlPCuGxdEItJiQjTa2kf0Hsf7ZytyzsoQbPy7YWgXh4NvFFThw0ItOA/YOoe33n&#10;7nrmgyNzLzru24s/xfVXlxPqrWtfFkevE8fU+vQkez3oJde9+691737r3Xvfuvde9+691737r3Wv&#10;d/OW+aGZiOL+EnSNXW5He2+Tjf8ASu2CgE2Tgo8jVY6q2l17i6mGWSqTJ7hlH3WSSOOJ1pDTRCZk&#10;qKqEZ3fdI9obR/qfeLnGJI9nstf0XiGiFkVxPdOCANEQ7IiSRr8RtAaOJ+ueP30Pey7gW29k+Sp3&#10;feb7Qb8xirqrsjQWiMCWDynvmACkR+EmsrJKnRpv5fvw+x3xL6bpsflqSmk7V3qKXN9jZWOZKxqe&#10;qEZ/h+16SpiLU4oMBBKVfwlo5ap5XEkqeN/cf++Pupce5/Nkk9rKw5as6x2qEaarXumYHOqUio1U&#10;IQKNKnUOin2g9uIPbvlmO2njU7/c0kuXB1d1O2IEY0xg07agsWarAg9Hx9wt1LHXvfuvde9+690X&#10;T5BvV7ixOP67wtS0WVyhm3TXSQraTGUm2I5a/atYa7TKmJrpOxIcXPSM8cjVEVBV+NGEMrR80/7z&#10;j7zdt93r2k5Ntduv6c27vzLtrpCjKJTZ7feQ3109CSyK/gJAsmkgPJTiOsu/ukcrwycz7zz1vFoG&#10;2Wxt2tI9QOmWa9Hg3KBMeMi7c90s6h1EZuLfWy+LGHZMhuaHee+8Tl6dJVxqdPbL3NhEqE8VRBD2&#10;XmNxVVek0dzoleDZFAHUk6WSw/N+dX99/wA73e+S/dn2uzuZBy5d7Xe7ksdaKZJTapG7LWhZYmKg&#10;50hnAPcepc9heVDyfyhzxt9xoO6pzbeWM7qahv3XBAselqZXXe3BBFK6qkcKPfvgf1MnQW7uw+8c&#10;lvrZ8uBhxkG3htHsjC7nzuSjx+QfEruX+6OMjgxeAyEFZS5nKZrb38WpE+6hagpFlaomEzRxUdVl&#10;h92D7xx+7Ta+7HNGx7dHc+4O67Qm27d4qa4YBO7tdXUykFJFijRFWE5kkkWo8NZCou2a82G35c3u&#10;Pc5Jm3P66xmt4Yy6eL9P9TITJMhVoo4p/ppD4bCaQqIozGHeeFdLgsemAXbMf38WKXDjBJ4cxl4c&#10;pFj1ov4eviz8Vcmfir0ph6axakViyDyCUSev3i825Xb7o28P4TXxuPGNYojGZC+s1hKeCULcYjH4&#10;RXs0aO3oPncbptzO7t4TXpn8Y1iiMZfXrzCUMJQtxiMfhFewpo7emna2wNjbHiaHZ20Nt7ZV40jm&#10;fCYbH46epWNVVTWVNNBHU1klkF3ld2Yi5JPs15h5x5s5tmWfmjmW/wBwlUkr9RPJKFrxCB2IQfJQ&#10;ABgCnS3eeZeYuYXEm+75d3ZBJAlldwtf4VYlVGeCgAeQ6V3sN9EnTdJ/GcpkYtubXp6efO1EEdVU&#10;11fHNLhNsYqWWWAZ3OpTzU09WJJIJUocfDLDUZSoiaNZaeniq62kzm+5N9x33A+99zpGlqsm2+11&#10;hMh3Hc3jJQIGBa2talRLdyKCqAErFXxJO1SCEudOeOXPb/ZJd95imZlJZILeNlWe7mCg+FEWV1jV&#10;QyNcXLo8dtGysUmnktrW5H3bG3KHamGpMNQy1VUsGuWqyOQkilyWWyFQ5mrsrkpaeClpmra6oZnZ&#10;YYoaeIERwxRQoka/Yn7be3PKPtLyNy17dci7UtnyttVqkEEYydKjLu1BrkkNXkcjuYk0AoBzZ5y5&#10;v3jnnmLcOZd7ZBdzthIwVihjXEcMKszsI41oq63eRsvLJJKzyM/+xx0F+ve/de697917r3v3Xuve&#10;/de697917r3v3Xuve/de697917r3v3XukzvLem0+vNs5fee+dxYjam1cDTCry+ezlbDj8bQwtLHB&#10;CJaidlVp6qpmSGGJdUs88iRxqzuqlNd3lrt9rPe31ykNnEhZ3chVVQKlmY0AAHEnow2radz33crL&#10;Z9l2+a63W5kWOKGJGeSR2NFVEUEsSTQADrXH+ZP84Pd+8JsvsD4szVux9prUV+OrO1KimjTeW58c&#10;9HU42Z9t0VdSu2yaGqmneemq1/3MqkdPMr0Mxlp05+e833y/p5brl72lVHZSyPuEi6l+EqfpY2wx&#10;ViCs0oaM6e2KRWDjuB91D+6jjurbbuefvNPKgcJLDscEmhqa1cDcZ0qyh0BV7WBklHid88MkZjNI&#10;WZzOX3Hlslns/lK/NZvMVtVksrl8rVz1+SyWQraiSqrK2urap5aipqampmeR3dizOxJNz7wA37mH&#10;feaNyn3jmLdri93OQ90kzs7UqTpGonSgJOlFoq1ooAx12z5O5J5Q9vtitOWOR+WrLatggACQWsSR&#10;JUKq62CAF5GCrrlctI5FXZjnpt9k3Qp697917r3v3Xuve/de697917r3v3XuuJVWFmAYf0IBH+2P&#10;vYJBqDQ9VKqwowBHXYAHAFh/Qe9dbAAwOHXfv3W+lVszYm9+x87Btjr3Z26N9bjqUmkhwW0MDlNx&#10;ZRooI/LNO9HiaWqmhpoktqlkCxqWUFgWFxlyl7e87c93ItuUuWbu+bVpLRofCU0rR5m0xIaZo7g0&#10;4dRb7l+9ntN7O2Dbj7mc/wC2bREE1hJpl8d1rp1RWyariUasVjiYA8SOrXek/wCS78kd+mnyPbm4&#10;Nq9HYN2n8lBM8PYO+XQUsclJKmE27k6XbFLT1M8uljNmxUwiNtVMSRbMTkf7je+Xng3XuBzPHZwV&#10;zBaDxZSCtRWaQCNGBwQI5RjDdcsPeH++F5K2gXO3eynIFxu18BRbvcWNvbBg9DS2hZppUZRVWM0B&#10;qRVeriejv5V3xE6WFBX1ezq/tvdFDKJ13H2vW0+fi8j41aCphXaONosNseWhkdpZkSqxtVNHLLcS&#10;nRHozH5G+7/7U+3/ANPNsvKkEu5xkMLm5H1E4cLpLI8lRESK1EQRak0Ar1yp94fvw/eV97PrrTmj&#10;3HurXl2dWRrCwP0doYi/iCOSOHS0+g0Ae4aV6KtWNB1YpSUlHjqSnoaGlpqCgooI6elpKSGKlpKS&#10;mgQJFBT08KpDBBDGoCqoCqBYC3uZgFUAKAFHWJrvJK7PI5aRjkkkkn5k5J6TuX33sfAErnd5bUwj&#10;KdLLl9xYjGkN9bEVlZCQbe22nhT45lH2kDpTFt9/P/Y2Mz/6VGP+AdSMLvDaW5L/AN3d07cz9uT/&#10;AAXN4zK2BBIJ+xqp7XCn/be9pLFJ/Zyq32EH/B1WayvbYVuLSWMf0kZf8IHSj9udJeve/de69791&#10;7r3v3Xuve/de697917qr753/AMtvYnyjo63sDYiUOx+86KklYZWGNKbB9gLDExpsbu+CNNMeURwF&#10;p8og8wU+Ko8sQiNPkZ7LfeA3r24lh2Pei95ya7DsJrJbVOXgJ/AeLQntr3JpYsHgn3Z9k9o5/ik3&#10;fawlpzWinvAolxQdqTAfiHBZR3Adr6lC6NULfuwt4dYbvzuw9+4DIbZ3Ztuukx+Xw+ShaGppp0sy&#10;Ot/RPS1MTLJDNGWimiZXRirAnpnsm97VzHtVlvWyXqXG2XCBkkQ1BH+EEGoZTQqwIIBB657bxs+5&#10;7BuV3tG8WbwbjA+l0YUIPkfQqRQqwqGUggkEHpIezXot697917r3v3Xuve/de697917r3v3Xuve/&#10;de697917oUem+nN+98dg4DrXrnCz5nce4KtKeJUUikoKYXeqyeSqbeOjx1BTo8s0rkKkaMTwD7Df&#10;NnNeycl7Hfcw7/diHb4Fqf4mP4UQcWdjQKBkkgdH/LHLO783bzZ7HslsZL2Zqf0VHm7n8KqKkn0H&#10;W5X8PPiXsf4idXQbK21oym58yaTJ9g7wkjKVe589DC8aeMN66bC4lZ5IqGn4EaO7sPJLIzcnPdX3&#10;P3n3S5kfeNwrHt0WpLaAHthjJr+cj0BkbzIAHaqgdMfbf282n252BNqsAJL2SjXExHdLIBT8kSpE&#10;acFBJ+JmJNj7jLqQem3MYjGbhxGVwGboafKYbOY2uxGXxtZGJaTI4zJUstFX0NVE3EtPV0kzxup4&#10;ZWI9v2l1cWN1bXtnM0d3DIro6mjK6EMrA+RVgCD6jpm4t4Lu3ntbmJZLaVGR1YVVlYEMpHmCCQR5&#10;jrWP3RRdh/yhvmpiN9bNjyWb6J388qLSVcE0dFufYVVV077h2dW11OPso93bRqGSemmQAq609Q1N&#10;4JTA3Q+wfYfvUe0N1sm7NHDzrYgHUpBaG5VT4U6qe4wTiqup8jIgk1rrGF9nuW/fdX937LmHZxJN&#10;ybe9roQQs1szDxYCwwJoTR42HAiNzGUYxnbO2Fvna/Zuytrdg7KytPmtqbxweP3BgcnTOjJU4/JU&#10;6VEPkVWbwVUGsxzwtaSCZGjcB1IHLje9l3Ll3eNy2LeLZodztJmikQ+TIaGnqp4qwwykMKgg9di9&#10;g33a+Z9k2rmHZLpZ9pvIElideDI4BFfRhwZTlWBU0II6V3sr6N+ve/de697917r3v3XuuLukaPJI&#10;6xxxqzySOwVERQWZ3ZiFVVUXJPAHvRIUFmNFHW1VnZURSWJoAMkk+Q614Pnf/OsoNnV2Z6r+Hs2F&#10;3NnKZXosv3pVR0eb2viqsoBJH13h6mKpxe66mlka38TrVlxeuMiKnrInWZcJfeD71kO1zXXLvti0&#10;Vxdr2vuBCyRI3mLZCCkxH+/XrFUHSkqkOOqH3bP7ve5362sOdPfhLiz25yHi2dS0NxItcG+lUrJb&#10;KwH+48RW4owLy27qYzrb9kdq9ldw7lqt49p773V2BuasaQyZjdebr8zVQxSStKKOh+8mlixmMgZ7&#10;Q0tMsVNAgCRoiKFGCm+8xb9zPfybpzDvFxe37Vq80jOQCa6V1EhVH4UUBVGFAAA660cpcl8o8h7R&#10;DsPJnLdltezxgUitokiUkCmt9ABkkNKtI5aRzVnZmJJQPsm6E/XvfuvdDn0P8lO7vjTuqLd/S/YO&#10;d2ZXmaCTJ46lqTU7b3FDAeKLc22qvzYXO0pUkKKiF3iJ1RNG4VwLuT+e+bOQ9xXc+Vd6mtZqjUoN&#10;YpQPwyxGqSD/AEykjipBoeo49yvaT2793dlfYvcDle23C10kRuy6Z4Cfx29wtJYW4E6HAalHDKSp&#10;3Ef5ef8AMT2X839q5HFV+Podj94bMx8FdvTYkFYZqDKYl54qH++uyWq5DkKvbT108UVXDL5J8TU1&#10;EME0kqzU1RUdPPZP3u2r3a26e2mgS05ttUDT24aqulQvjwVOoxaiA6mrQsyozMGjd+DX3pvuq8wf&#10;d13q0vba6k3H263CUpaXhSjxyBS/0l3pGhbgIGaN10pcxo8kaIY5YorI/c69Yl9e9+691737r3Wv&#10;D/Pi+MbZ7ZuxPlNtrHvJkdlSwdedkGmimkZ9rZirmqdoZ6pEYEEEOG3DUz0M0z3klOTpUvpiFs9P&#10;uTe4wsd33r203GcC3vAbq0qQP1o1AnjFckyRBZFUYHgyHi3XO37+vtgdw2XYfdTbLcm5sSLS8oCf&#10;0JGJt5TTAEcxaJmOW8eJeCdDd/JE+TX+lb48ZPpDcWR+43j0RWxUuJFTPrq8h1xuKaqq8FIhnqpq&#10;ur/u9lkq6KQhEhpqVqKIWuPYN++P7c/1Y59t+crC307TvaFnoO1buIBZBhQq+KmiQZLO/jMfPob/&#10;AHHvc7+tnt1dcj7jc6t52GQLHqPc9nMWaIirFm8GQSRHAVE8FR5dXYe8Pes2+ve/de697917r3v3&#10;Xuve/de6/9ff49+691737r3Xvfuvde9+691RJ/PT+Sf9wukdrfHjb9eke4+5ciMzuyKKWnaek672&#10;rWQzwwVNO4NRFHuXdSQiGZLApi6iM/q95q/ct9vf35zluXPt9ATt+0R+HASDRrqZSCQeBMMOrUp8&#10;5o2HDrA779vuX+4OR9q9u9vuANy3qTxJwCKraQMCARxAmnC6WHlBIp49Nv8AIl+NSbK6f3j8lM/Q&#10;Ku4e3a6Xauy55o4zLSdebUyDx5WqpJ0mZ1i3PvKndJ4pEUgYWB14flT99X3DO8c17T7eWM/+IbUg&#10;muACaNdTKCgYEcYYCCpBP+5Dg5HSb7h3tmNk5O3n3L3C3A3HeJDBbEgVW0gch2Ug8J7gEMpA/wBx&#10;oyMHq+33hD1n11737r3XvfuvdFr7++JPRnyaynWea7f2o+4sl1LuaDc2z5hkauCnjb+IYnIZXB5b&#10;GF5cTmdu7jkwdLHX01RA5mihCq6ckgPnP225R5+uNhuuZtuM8+23AlhOpgPiRnjdMo8UvhoJFZTU&#10;KACOpc9sffD3H9oLPm/b+RN7Fpab5Zm3uh4asx7JEjmikoJYp4BNI0MiOArMSVbh0ZT2POoj6SG+&#10;9gbI7P2tldk9ibUwO9NpZuA0+U2/uTGUuVxlWljokamq45FjqadjrhmTTNDIA8bK4BBZvGzbTzBt&#10;9xtO97dDd7bKKPHKgdD86EGhHFWFGU5UgivR7y3zPzFydvNlzFyrvVzt++W7ao54JGjkU+Y1KRVW&#10;GGQ1V1qrAqSOqOe2P5Vfb/x03fXd6fy1O1c/sbcFOTWVvSmd3C0mMzlLTsZItvYrObhnqMPubF6n&#10;bx43df3EQf8AcNeHCAYkcyfd25m5H3Obm/2H5imtL1e5rGSTtkAyI0kkJSVPSK81Cvd41QOujPJH&#10;30uRPdbYrb23+9xyXa7ltjdqbtDBSSFmwZ5IYAstvJgap9t0NTsFsVLEr346/wA3/ELutOkfnJ1/&#10;k/jb3Djp4cZV7lyOMyOM6/rqtrJFUZ6iy7NnNh/fs6GGdzkMPJHqnetpoiik55H+81bDcRyn7ubN&#10;JsXM6EI0rIy2zHyMiv8AqW+rGlj4kJFXMsa0HQZ91vuJXx2VvcT7uXM8PNvIcqmRbdJI5L1F4lYX&#10;i/RvNFDqQeDdK1Ilt5X1Hq6rGZPG5vHUGYw2QocviMpR0+QxmUxlXT1+OyNBWRJUUldQV1LJLTVl&#10;HVQSK8csbMjowKkg395V29xBdwQ3VrOkttIoZHQhlZWFQysCQykZBBIIyOufF5Z3e3XdzYbhayQX&#10;0MjJJHIrJJG6kqyOjAMrKQQysAQQQRXqd7e6Tde9+691737r3Xvfuvde9+690T35yfKvBfEPoDdP&#10;ZdXLRT7vq4JcB1xgqlhI2X3hkIXjoZ5KNSJanFYPV95Vi8aOkawmWJpkf3K/sx7ZXvurzztnLsSu&#10;u1Kwlu5BjRApqwDcA8nwJxIJL6WCMOod98/dew9oPb/deZpnRt3dTFZxHPiXDiikrxZIv7STgCAE&#10;LKXU9Uc/yo/jPuHtPfG6PnB3elVn8lls7l5evn3FT11VUZ3ddTWPLuHsR6jJSFa+PE1N6WgmK1IN&#10;d5ZVkjnpFJzT+8v7hWHLWzbb7OcnFYLaKFBc+EVAjhVaRWtEHaXHfIo0fp6VKlJSOua/sHyZuPM2&#10;87n7uc4Fp724nkaAyhi0kzNWW5JY92k1SNjr79bVDxg9bB3vBrrL7r3v3Xuve/de6S28d0Q7Twc+&#10;S8Edfk5i1Ft/CtVCjlz2dlgnmocTDOIKp4FkWneWomEMopKSKaodfHC5EVe9fvDyb7C+2PNfupz5&#10;uCW/L+1WxcgsFaeU4htoq1LTXEhWONVVmJaoUgHob+3nI24+4fNO38uWLNFAx13E4TxFtbZWUS3D&#10;rqQHRqCohdPFmeKBWDyr0B9LTVZqKvKZetGXz2RY/wAQyzUsdIWpY6uuqsdh6KnR5WosFhBkJY6O&#10;nMkrIrvJLJNUzTzy/Fh96P7zPP8A96n3T3X3I54unS2zFYWIctBt9oDVbeEUGSavLIRrlkJLEgIF&#10;6Wcv7Ds/KuyWPL3L9kLfaYACF1ameUoiS3ErUXxLifw1aWQKimipGkUMcUUYU7ErqRNyJihVJJV0&#10;G0a/ZkVKsFREaTF9Xdk7ypMPA0ksaQzzxbY3xi2kMZYDyqxCiRAcvPv0b83uD92T7g3Py3v1MsPK&#10;lxtly4VwEuLU2yaCzCjNpiYGhbKkniOhDHsG47Z/XO/msDHt19vse4xvrRvFfc9ssjcNpViyD6uy&#10;ugokCk0IGrSxAye+W3SbpK5bda4zJtjKTbu79zSUWNjzW5Jdnbdrd0f3PwlVUy0GLy24qDECpzMd&#10;Nm8lTzQUiUtLV1Ewpaqfxiloq2op559ovuze9nvrsfOHMPtZyNdbrt2yLGbgxihZpWAEUJaiyzKp&#10;8V4g2tYgXpSlTez2j6m0W7uN2sbNZZTFALqdLf6qVVDyRwPLpiLRRsrytJJGimSGPWZri3ilj4Ps&#10;TYO5mlj29vXauZngYx1VLjs9jKqto5lNnp66iiqWq6Gqib0vFKiSI11ZQQR7jDf+RudeVJ2teZ+U&#10;dz2+cMRS4tpocqaGniItaHzFR09uPK/Mu0qj7nsF5BGwqrPDIqMPJkcrpdTxDKSpGQSOnDI7v2pi&#10;XSLJbkwdFPI8UUNNUZWijq6iecstPT0tIZvuaqqqWUrFFGjSSNwoJ49vcse3vPvO10LLk7krdt1u&#10;9SrotLSe4YFjRaiKN6VOBWg6Qx7Vuc0bTR2ExgCli+hgiquWZnI0qqg1ZmIVRliB0/YjB7u3bIn2&#10;OPqdqbfditRuDcFJNRbhlRJ1jmXb+0chSfcwyvHHMi1WWWlSCTxTJSV8DFT2P+6Z/c5+4POl7tfO&#10;H3l5H5f5RSZXO0xup3G6RHNY5pIyyWkcgTS2lmnMcgdGjcYgXn/335K5NguLPZryLeeZtPYkDB7K&#10;NitVNxdo4WQAsjGK0MpcLJDJcWkoDAdsHt7C7bpJKLCY6lx8VRUNW1rwRIlRkchJDDBNk8nUBRNk&#10;MnURU8YkqJmeVwigsQBb6SeTOSeUvbvlvbOUOR+XrTa+W7OJY4be2jWKNFVVQdqAAtpVQWNWNBUn&#10;rA/mbmrmDnDc23fmPdZru906VLsWEcepmWKJSSIoVZ2KRoAilmIFSSXn2Keg/wBe9+691737r3Xv&#10;fuvde9+691737r3Xvfuvde9+691737r3XvfuvdBh3D3DsHonYGc7J7HzUWH27hKeV9IaFslmK8U8&#10;9TTYPBUc00AyGZr0pn8cWtEVEeWV44I5ZUJuYOYNm5V2a/3/AJg3CO12i2jLySOaADyA8yzGiqoq&#10;zMQqgkgdC3kXkXmz3K5r2XkjkjZJtw5m3CYRwwxKSzE5LMeCRotXkkYhEQFmIAJ61Avmj84uyflz&#10;vCr++rsjt7qvF5J5do9d02Qq1xEMVK00WNzGdoo5loctuZaeaQmrkjMkRnkSIxwlYk5De/H3iOYP&#10;dq/udp2+WSz5DjkHhW4NGm0E6ZbgjLE/EsVfDQ6TRnUP19RP3M/uM8j/AHZNjsOY95t4dz95J4CL&#10;i+YaktRKB4ltYg4RABoeeniyjWAUidoyR73jb1nt1737r3Xvfuvde9+691737r3Xvfuvde9+6917&#10;37r3XvfuvdD38cPjX2v8qN+V+wupcEmQqMBjcXnN5biydQuM2psnA5fKtiaDJbizU48EM1dJTVct&#10;JQwibI10OPrHpoJVpZykx+0vshzl7wXk6bAsMG027gTXMxIjT4SVQKC0koVg2gUFKanQMD1i395f&#10;73HtZ913Z7O652kubvmG8Rja2FqqtPLiTQ8jMypBA0kbRmVtTVDeHHIUYC2jZHwp/lw/HaCiyXy3&#10;+U2yey96RSPT5Dr7ae85aPDY7J/ZQQZKgfbfX9Zku084mFyEzaKyRsbCdSGekRiqjOvlz7vP3ffa&#10;m3tL/wBw+YLK+3T+O/njigLBaOI7UvpZamoEvjMuO7rjjz39+P78H3kr3c9m9ieQd32blzyTabSe&#10;4vRGXrE0u4eFrjkoNJa3+nRxq7acB9rf5tHwk6A29VbL+NPSufy+Ox9atPQUOz9nbe6j2Hknp6RK&#10;Q5aorMl4NzMTHSRwmolwU1TMFDepAGIn3f71/sVyZajbuX55bxYCI1hsbbRGFUUGh5PBhKAAAaGP&#10;lTGRHHLP92j98f3Z3L9/c9x2+1yXamZ7nd7/AMWdndtTCSKE3NysjFizCRFpQ17qAk/7I/ne/I7c&#10;LZGm6y636r60x1RKYaOqza7g7I3NRUgWdDVU+Reu2Zt1clMxikVZ8PVU8GlkZZ9QdYM5k+/bucn1&#10;MPKXIsMS17JbqZpDT1aGJUAPyE5A4VPHrMPkH+5p5YtvoLr3N94Ly6fT+tb7dbJAmrFQl1cNK5UZ&#10;FTaqTg0HDomG9/5ifzZ3/JA2Z+RO+sVBTRqsVJshcD11GZAzlp56nYmG27kauRwwBWad4gFFkBuT&#10;C2+fe59794kDW/MFvt6UpptreID7azid6/Yw+XWWvJ/92P8AdC5UgaK85Eu96lLV8TcL24dhwwFt&#10;WtY6fbGeJqSKUKnuPeu+N6Sz1G998743zVVVPJSVVbvneW5t519TSzI0ctLUV+58playemlRyGjZ&#10;yhBII59xPuXux7nbs8j7h7gbw+sUYfVzqpB4jQjqlPlp6yX2H7t/3f8AliK3i2P2V5Xg8Igo37tt&#10;HkUjgRLJE8lRStdVa549IaHCYanFqfEYyAWtaGgpYhb+lkiXj2Dp923W5Yvc7ncSOeJaR2J/Mk9S&#10;hacucvWEaxWOw2UMQFAI4IkAHoAqgU6l01HR0VZDkKOlpqSvp9f29dTQRQVkHkRopPDUxKk0XkjY&#10;q2lhdSQePaiw5h3/AGuZbjbN8vLaccGimkjYeWCjAjHz6RbxyVybzDayWW/8pbZfWT/FHcWsEyGh&#10;BFUkjZTQgHI4gHowGwflH8kurKWmoOvO9+1dq46jqTWUmIo95ZetwME5REOnbeYqMlt6SAhATDJS&#10;vCTclCSbyjsH3iPefluMQ7fz9evBqrpuNF1X5arhJHA+QYD8+sd+dvuOfdS5/na7332V2mO80aQ9&#10;mJbCgznRZSQRls/EyMeArQAdHl2J/OU+Y+1Zar+81V1v2ZSzxAQR7p2UmIq6KZXhs1PV7FyG04ZI&#10;GiVwyTwTOXYMHAUo06bB9+Xn+zcjmLlbbL6HTQeEZbV6+pYm4U/YIx9o88OOdf7nj2P3aFTyN7gb&#10;/s13rqTcCDcItOe1Ywtm6+VCZmwDUEmoO/17/PV2bVHF03a/QW6cE0oWHK5brzdWH3ZT085nMYqo&#10;sNuWm2XULQ+G0jqtXPNGdSKspAZ5x5d+/D7dbh9NFzFsG5bdO3xsqpcQp89SMsrD7Ia+QB6w957/&#10;ALnz3x2X94XPInPGxb3aIKxRyNNZXUuOBWRJLZGJwK3WnzLLWgO71/8AzVvhDvympJKntk9e1tVV&#10;mjfG9l7fzO1/sJAqP5sln1pa/Z1FQaZB/lTZP7YG4MgZWAnPl77wHs5zOiNtvP8AYJIzaQlw/wBL&#10;ISeAEdwI2P2gEeVesOeefuO/es9vpZU3z2V3ieBIzI0tlGNwhVRWpaWyM6KRTIYhqZpQgk8m0OxO&#10;v+wqepq9hb52fvelo3SOsqdo7lw25IKSSQEpHVS4etrEp5HCmyuVJsfcuQXNtdIJLa4SRD5qwYft&#10;BPWL99te5bXKYdy2+e3mqRpljZDUcRRgDjpY+3+kPXvfuvdEK+cfwQ2F8wtoGpjNFtLuPbtDKmyd&#10;/inbxzouuZNrbwSmjaoyW16yZjodVepxszmaAOrT01TNfs570737Vbr4Z13XKlw4+otq5Hl40FTR&#10;JlHEVCSqND0ISSOJfdX2n2j3K2zUdNvzLAh8C4p9p8KamWhY/a0TEulQXSTUE7P6w3z01vrcXW3Y&#10;+36zbO8Nr1rUWVxdWFYcqstLW0VTEXpshi8jSyJPS1MLPDUQOroxVgffU7lzmPZubNlsOYNgvkuN&#10;quU1I6/sKsDlXQgq6MAysCCAR1zg3/Yd25Y3a92Pe7NoNygbSyn9oZSMMjCjKwJVlIIND0gvZ30T&#10;9e9+691737r3Xvfuvde9+691737r3S166663p2zvXb3XnXuArtz7v3TkI8dhsPQIplmmcF5Z55pG&#10;SnocfRU6PNU1MzxwU0EbyyuqKzAo37fto5Y2i/37fb5LfarZC8jtwA8gAMszGioigs7EKoLEDo12&#10;TZN05j3Wy2XZbN59yuH0oi+Z4kkmgVVALO7EKigsxABPW4j8GvhFsz4edffbA0W4+2t00lNJ2Hvp&#10;IW0yyLpnTa22WqI46mj2nip/06lSavnX7idV/Zgp+U/vJ7wbv7rb54hD2/LFsxFrbV4Dh401CQ0z&#10;jjSqxqfDQnveTpP7Ve1u1+2uz+EpWfmGdQbm4pxPHwoqgFYUPCtGkbvcDtRDz+4a6lXr3v3Xuve/&#10;de6LD8vfjbt/5T9Ibn6xywgp800Zzex81M0sYwe8sdTz/wAIq5JIQ0goakzPTVS6ZAaeZm0Myr7k&#10;T2t9wL7225x27mO1LNaA+HcRih8SBiNagHGoUDpkdygVAJ6A3uJyTZc/cq7hsF1RbgjXA5r+nMoO&#10;hsZ0mpV8HtY4Jp1Vx/J0+V+c6j7D3L8D+75mwdV/eLOHrh85LU09Th98UZWPPdeSmuCJR0+YjoXq&#10;cfC/hb78PAqNNVIgyI+9l7YWfNOw7f72cnJ40f08f1YjAIe3bMd0NNdRjLBJWGoeFRyQkTHoG/cx&#10;93rrlffb/wBi+c5fBLTyGyMhIKXI/tbSrYVZApeFTp/V1IAXlUdbL/vnd103697917r3v3Xuve/d&#10;e616v52nzhyuxMRTfEXrLLfZZrfG3jle6MtSNGaqg2Xlg0GH2HBMpd6afdkMctRkx+1IMZ4IgXhr&#10;ZVGFP3r/AHbuNoto/bTYLnRdXcGu+ccVgfCW4PkZhVpeB8LQuVlYddSf7vL7ullzJfTe+fOFl4m3&#10;7ddeHtMTV0vdxZlvGGAwtiVjt/iX6jxXIV7dCdW33z267L9Hd+K38vf5M/LuSLJdb7PXDbCM8kFT&#10;2jveSqwGxlenqHpauHF1q0dZkNzVlJPE8csWMpqswSLpmMVwfcs+3fsrz77llZ9i2vwtmrQ3c9Y7&#10;fBoQjaWaVgQQREr6SKPp6x296PvR+0PsWr2nNu/G45m0grt1oFmvKMoZTImpUt1YEFWuJItamsYe&#10;nWw78ff5HPxh62hocr3Pk9xd8bpiFNPPRVtTV7M2BS1cJWYfabf29Xx5zIok/pcV+TqKapjUB6ZQ&#10;XU5s8l/dJ5A2JYbjmq4n3jcBQlWLQW4IziONvEbPHxJWVhxjFSDyx90f7xj3h5tkuLL2/s7XlrZj&#10;qAdFW6vWU1HdPOhhjJGR4NukkbElZiQpFsewOmeoeqKSKh6x6u6+6+pYVKrHszZ+39tltSFJJJpM&#10;Tj6SWonmUnySSM0khJLEkknI/ZeVuWeXI1h2Dl6ysox5QQxxfKpKKCSfMmpPmT1hJzPz/wA9c6zv&#10;c84c5bpukzHjdXU8/nUACV2CgfhVQFWgAAAHTjvnrHrfs7GS4XsfYOzd+YmeFoJMfvDbWH3HS+Jg&#10;4KpFlqOrWIr5GKlbMpNwQefb+78v7FzBbta77s1reWxFCs0SSin2OppxNKcPLpJy5zjzbydeJuHK&#10;fM1/tl6rag9rcSwNXHExMteAqDUEYOOtc35ufDas/lxdldffOz4hDIY3Y+19649OxOuKzJ1VTjdt&#10;wZmelxy42hrplqMlUdc7+imqMVkIameWqxtXWQNSyMk0a0ODvuz7XS+xm/bL7v8Atnrj2m3u1+pt&#10;WclYg5C6VY1Y21wC0MiuxeJ3QxsQyiHq593f38g+9hylzR92731MU3MV7tzmxv1jVZJzEGk8R0Gm&#10;Nb6yIS5heNFjniikEyBo2Nzsd9fb5292bsTZ3Yu06sV22d87Zwm7MDVApqlxWfx1Pk6LyqjOsdQk&#10;FSFlS5McgZTyD7zm2Xd7Lf8AZ9r3zbZNdheW8c0Z9UkUOtfQ0NCPI1HXJ7mjlzdOT+ZN/wCVN7g8&#10;Pd9tvJraZc4khkaN6VAqpKkqfNSCMHpYezPoh697917oOe3usNtd09X796n3fAs+3N/7Xy22ckfB&#10;BUS0YyNK8VLlaOOpSSD+I4at8dXSsykR1EKN9R7P+VeY9x5Q5k2Tmfan07hY3KTJkgNoNSjEUOiR&#10;ao4HFWI8+g5zhyvtnOvK+/8AKe8R6tt3C1khfAJXWpCuoYEa42pIhIw6qfLrTC+HnZm5v5f/AM+K&#10;LE78n/hGNwO9cz0t3BEJ5f4e+18nlo8RXZd5Y6Z5a3HYTJU1Hm6cxoBUCjjsdD++u3uxy7t3vp7H&#10;zXeyJ4txPZx7hYmg1eMiF1ShNFeRDJbtUnR4jVyOuLXs5zNuf3fPf6Gz3+TwbaC9k23cBU6DA8gj&#10;aQkLVkidY7lKAa/DWmD1vB/Xkcg++NXXcjr3v3Xuve/de697917r3v3Xuv/Q3+Pfuvde9+691737&#10;r3XRIAJJAABJJNgAOSSTwAB79x69wyetHb5fdhbl+e3z8ymH2TUrk6TdPYeE6Y6oT7qabFQbcx+W&#10;TbeNzCO0bfZY7J1Lz5isYBo4jUyuCUAPvsx7U7Dt3sh7G213vEfhy21hJuF7gBzKyeK0fHudBpgj&#10;GC2lRQE9cM/eHmLc/f37wN1Z7JL4sN1uMW22HcTGIUk8FJOHajsXuJDkLrc10jrdR6y69271N11s&#10;frHaUBpttbA2rgtpYVHWJZ5KDA46nx0NVWNBHFHNX1og81RLpBlnd3PLH3yA5j32/wCaN/3nmPdH&#10;1bjfXMk8hzQNI5chakkKtdKivaoAGB12v5Y5e27lLlzYuV9oj07Zt9pFbxg0qUiQIGagALtTU7U7&#10;mJY5PS59k3R70H29+2+qus3oY+yOzevuv5Mo0aYxN77z25tR8i8swpokoVz2SoDVtJUERqI9RLnS&#10;OePZLu3MnLuwGFd93+ysjJ8HjzxQ6qmg0+Iy6qnGK5x0KOXeR+deb1uW5T5P3TdFhBMhtLSe5CAD&#10;US/gxvpovcdVKDPDpaY7JY7MUNLk8TX0WUxtdClRRZDHVUFbQ1lPILpPS1dNJLT1ELj6MjFT/X2a&#10;wTwXUMdxbTJJA4qrKQysPUEVBHzB6D93aXVhczWd9bSQ3cbaXSRSjqw4hlYBlI9CAepvt3pP1737&#10;r3Xvfuvde9+690XP5F/E/oX5VbXO2e6dgYrcj09NU0+B3TBGuN3vtN6kpI0+2N10qLlcYpqYo5Za&#10;UvJQVbRIKmCZBoIH549uOTvcTb/oOatmjnKqRHMBpnhrmsUw71yASlTG5AEiOMdSt7U+9vuX7Lby&#10;N49vuZ5rRXdWmtmJktLkLUUuLZj4cnaWVZKLNGGYwyxsdXVKmV+M/wA//wCWFkMpvL4n7wrfkd8a&#10;oaibKZvqDcMNXlMzgsf5aiqr6ufZVLLB46tYpV8uY2rLDVVcieStx600KqcU7nkL3n+7/Ncbp7c7&#10;m++chhi8llIGd41qSxMAIoaHM9oVdyNUsIRQOuhFl7vfdh++Ja2Wwe9mwx8p+7jII4dzgKxxTPRV&#10;RVu2BqpIOm13FWjiU6Le6aWQnoWNnfz+PjZX7dSq351F3TtndUdMstThdr0+y944SWoMlLEabGbh&#10;yW6tmVk7AzSSE1GOpUEMJsxkKxsI9r++XyJNYiTeOWt1t9xC1KRCCeMmoFFkaaBjxJ7okGkHJYhS&#10;Cd+/uyPdu23VoeWueuX7zZS9FluGu7WYLRjqkgjtrtBwC0SeQ6mGAoLAv/TXy0+SX8zD54dZy9Y5&#10;Pd/QnRPR6127c9QbYz0stVW7V++xoyEe/a1KWnwW5s52JkKCjx9Ni56eopMZRtUPClQYaupqAZyv&#10;7kc9+/XvBsDbBcXOzcobRqmkWKQktDqXV9Q1BHLJcsqRrEyskSaygfTLI8oc/eyHtL90P7tfN6c4&#10;WdjzN7k8xlLaF7iEBUudEmg2aFmmt4bFHlmkuEdJbiURLI0Qkgii2X/eenXIfr3v3XuumZVUsxCq&#10;oLMzEBVUC5JJ4AA97AJIAGetEgAkmgHWpJ8mt8bl/mo/PnCdPdfZSduiur66vw2JzlJQTzUNJtfG&#10;z0R7F7GqTFVvBLNujI0a02KeSSjE1MtBEyRzvJr6le2+ybf92n2QvOa99tlHOu5IsjxswDGZw30t&#10;qKqCBCjF5gA+lzOwLIFpx795ebr77y3vhByxsV0TyLtLvFFIqkr4Slfqrs0YgmeRQkJJQGMQKVVy&#10;1dj7Z20Nu7A2rt7ZO0cZBhts7WxNFhMJjKfUY6TH0ECQQI0kjPNUTuqapZpGaWaVmd2Z2ZjgTuu6&#10;X+97lfbvuly0243MrSSOeLMxqcDAHkFAAUUAAAA6ys27b7LabCz2zbrcRWMEapGgrRVUUAqak/Mk&#10;kk1JJJJ6Unsv6W9e9+691Geto46yDHPV0yZCqpqutpqF54lrKmjoJaKCuq4KYsJpqainyVOksiqV&#10;jaojDEF1uy1xAs8dq0yC5dGdUqNTKhQOwXiVQyIGIFFLoDQsKqUsrx7OfcEtZDYRSxxvIFJjSSVZ&#10;GiRnppV5FhlZFJBdYpCoIRqF/wB3ZBs72PXUpm82N2NicfRU9Mq2jg3TuOKXJZiep1SOstZS7ZbG&#10;LSuqRtBDX1K63FQyp84f99/72bpdc4+2nsHtm5OmyWlid1volwstxO7w2gcg94hijlcIV0hpQ9Sw&#10;GnPf7tnK8Gy+3EvMslsBum9XkgDk1b6O0IjjVMDSj3f1JlGoiRoICVUwgvx98EOp76AeOmp8VubO&#10;bgiqImzWL7+psHT4RXb+KZnaHcXTHWdNmocJSlRDPLgdz9Tw5+uaR4kjxGOyEiNJOkcE3V+15a5f&#10;9wv7qeLc9y321td85N5vuZLbx5GXxTdMoa1iCq+qaWJ9USNpUlTV185CeaW727btreJv3fPyw0zS&#10;0/Tiutr3XcGiMzcQJrfcnsoQoYm5ntVYLGzSxivuqfdFPgMlJszH4fJ7mMDR4em3BkKrGYVayUeO&#10;GpydTRUddWGhpJGEk0cMflkjVlQhyPfLfYo9jl3ayXmS6uYdj1gzNbokk2gZZYld0TWwGlWc6VYh&#10;mBUEdBDZo9nl3K1XfrmeHaNVZWhRZJdIyVjV2RdbDtUsdKsQWBUHpMbPwnaOGwJxdT2hktqCtrJs&#10;xnabrehwlDWblz9XFTw1e4N4723Fg8vujP53wUkNLA+OG38XSYympqGnx0NNSwInQxf7yb3M9vOV&#10;Nn9s/u38rbXyb7b7dEUiQQrd3s7liz3d1cSYe5mx4zBSGIBFAAoM99u+Tdw3P65OT4r5o4xFC188&#10;rJbwqWKwWtpBNFbww1ZpHE/1txJcSTXEt3JLNIzNO6emsHvgxtvTc2+t3yQi0Lbq3H/eRYhzxHTZ&#10;ujr6RF5+gjC/4e4z3H+8L+9dvEgk3r3EivVH4bixspk+wLJAwA+zpfs3PN9y4HHL+z7bYK3H6aDw&#10;CftaF0Y/aWr1M2jsXJ7EqsBszrDd2W262dz0WQqsdj9tdW01DHgcfLjpN15XINTdbSVwghxUSUsE&#10;l7Nk6ujhkkjWXyJ0W/u5/vXffD99/d/bvbTZbnYbf28tm+s3m6j2mCKSG1AChI5IU8Nbi4dFjh8S&#10;MrXW1eynUOe+m4cj79sW8c++53LUe4XtnYm3ti97ugL3Mni/SRIn7ySMnxXaWUULC0iuJERzFoJ3&#10;ff0idcsuve/de697917r3v3Xuve/de697917r3v3Xuve/de697917r3v3Xuve/de64u6orO7KiIp&#10;d3chVRVBLMzEgKqgXJP09+4ZPDrYBJAAqT1p8/zIvmtlPlL2tWbY2pmKxejeusrV0Gy8YkEuPpty&#10;5emVqHJb9ytNOqVtVV5CTyx44VAj+0xpQLBBPPWNPyb+9d733HPXMtxyNsF4RyhtkxWQrUC6ukOl&#10;2atC0cLApGMKzBpO8eEw+mb+7Y+6BZezHIFl7u86bYre6XMNokkQejHb9vlUPHEgFVSe5QrJO1S6&#10;oUgrGfHRq2veH/XUXr3v3Xuve/de697917r3v3Xuve/de697917r3v3Xuve/de697917ptr8Picq&#10;YDlMXjskaUyNSmvoqasNM03j8pgNRFJ4TL4U1abatAv9B7M9v3redpjuYtr3a5topgBIIpXjEgWu&#10;nWEYBqampqrTUacT0Q7xytyxzFNY3HMHLlhfXFqWMLXFvFM0JfTqMTSIxjLaE1FCK6VrXSKToooo&#10;I0hhjjhijUJHFEixxxqPoqIgCqo/oBb2XySSSu0krlpGNSSSST6knJ6OYYYbeKOC3iVIUFFVQFUA&#10;cAAKAD5DrJ7p071737r3Xvfuvde9+691737r3Xvfuvde9+691737r3XagvLFCgLzTuY4IUBeWeQR&#10;vKY4Y1u8riKJmsoJ0qT9Afa/bdq3PebyPb9n26e7v3rpjhjeWRqZNEQMxoMmgx0T79zDsHK22T71&#10;zPvlnt2zRU1z3U0dvClTQapZWRFqcCrCpwOjydL/AMuH5fd3Giq8N1Nl9lbcq5cWf709orLsPGrj&#10;8lGKn+K0uMy8C7py1DBRuj6qPHziQyKqEkSePJHkz7o3u9zV9PcbjtsO0bc+htd29JNDZJWCPW+o&#10;D8EvgmuCQa0wK92P7zj7rvtqL2y2bmK45n36Iyp4W2xFoRLHUBZLubwofDdhQS2/1K07gGFK2zdG&#10;/wAkPaW3ZKLO929w7jzeZENPJV4Hqcy7MxsNbT133MajedYlRuiup46UeFZKenxVQheSWN43Mfiz&#10;Q9svunbByEy3l9znvF1fn41t7iWwt2INVJS3kErU9HmZTU1XPXJz7wX95tzn7yRvtex+0/LG3bMp&#10;PhSX9nb7xeIGXS4El7C1smrBDRWqSLQUfFerttlbLwuwMBSbZwE+4p8XRf8AAdt0bw3bvjKKBFFC&#10;IznN6ZvP5poFSEaYjUeJDcqo1G+V0ECW8SQxliiig1Mzn82Ykn8z1zPv76fcrqW8uVjEzkk+HHHE&#10;uTXCRKiDj5L8vLpWe3ukfXvfuvdEI+d/wa2f8wdiCalFDtzuXadDUf3C3s8WlKmLVJUts/dTQo01&#10;ZtjI1Ds0b2ebG1LmeEFXqIKmbPZb3k3X2q3rTJruOU7px9Tb14HA8eGuFmQUqMLKgCOQRG8cS+7H&#10;tVtnuTtHbog5lt0P089PtPgy0FWhY8OLRMdaAgyJJp8b+2Fu/rDeGf2FvzBV2292bZyE2NzGIyEe&#10;iemqYWtqR1LRVNLOhEkM0bNFNEyujMpBPVPZN72rmParLe9lvUuNsuEDxupwQf5gg4ZSAykEEAgj&#10;rm1vGz7lsG53mz7xaPBuMDlXRuII8weBUjKsCVYEEEgg9JD2a9FvXvfuvde9+691737r3Si2jtLc&#10;W/Nz4PZu0cTWZ3c25MlTYnCYigheesr6+rcJDTwQxhnd2PPAPAPtBum6WGy7debtul0kO3W8ZeR2&#10;NFVV4kk9Ldt2293e/tNr223aa/ncIiKKlmPAAdbfXwB+CW2viPskZrPQ0Ob7s3bj4Ru/carHUR4G&#10;jkMdQNn7en9Xjx9NMqmrmQ/5ZUICSY44rcsfe/3o3D3R3j6Syd4eULWQ+BFkGRhUePKPNiK6FP8A&#10;ZqaYZmr0g9ofaew9udq+ouVSXmi5QePLx0DB8GM+SA0LEf2jAE4VALEfcEdTJ1737r3Xvfuvde9+&#10;691737r3VBv83j4t5PDVeC+ZnU4rMNuXbFfhqfsasw1bkaTIUctDNBHtLfdC9NdMfUY+qjjpKiaO&#10;SmOs07ASSu7DNn7rfuPb3cV77S8z6JtuuUkNqsioysGBM9swPxB1JdVIfHiAlVAHWJX3iuRrqzls&#10;fdHlpnh3S1kj+oaNnV1KEeDcKR8LIwCMwZT8BAJqerkf5f8A8saH5f8Ax1212FUyUkO/cIy7T7Nx&#10;dO8K/b7txtLA8uVgpo4aQwY7clJKlZEFhSGOV5oIy4gLnEP3z9r5vann7cdhjVjsk369o5rmByaI&#10;SS1XiYFG7ixAR2Cl6Dol9333ag94fbnbOYpWQb/B+heoKYuEUVkCgLRJlIkWihQxeNSwjJJ2/cO9&#10;Tf1737r3XF3SNHkkdY441Z5JHYKiIoLM7sxCqqqLkngD3okKCzGijraqzsqIpLE0AGSSfIdfPG+S&#10;PbmR75777c7gyVXUVb7+33uDOY41WoS0e3WrZKXauIVXCyJT4LbNNSUUKtd1ip1DEkEniZz1zLPz&#10;jzjzLzNPIzG8vJJFrxWLURCn2RxBEWuaKK56+pz2m5GtPbT2z5G5EtIURds22CGTTwecIGuZcYLT&#10;XDSysRgs5IoMdbAf8uz+TfiqCgwfdnzAwtJmslkaaky2zujKsSS43EUlTDHUUmU7SQiJMhmpdepc&#10;CuulpYwv3zTTSSUdLmh7IfdetoYbTmv3NtFlndQ8FgalUBAIe74anPEW+UQU8YsxaKPmD96r7+97&#10;c3O4+3nsRuElvaRO0V1vC0EkrKSrR7cclIhShvDSSRq/TiONUnm2L6Kio8bR0mOx1JTUGPoKaCio&#10;aGigipaOio6WJIKWkpKWBI4KampoI1SONFVERQAAB7zgiiigijggjVIUUKqqAFVQKAADAAGABgDA&#10;65TXFxcXdxPdXU7y3Urs7u7Fnd2JLMzEkszEksxJJJJJr1J9udM9e9+691737r3ROP5hNFich8If&#10;lDBmo6eWjj6c3hWwrVafGMtjce2RwEi6+PuIc7S0zw/nyqtube4v964rab2m9wUulUxDa5mFeGtV&#10;1Rn7RIFK/OnU9/dbuL61+8T7Nybe7rOd+tUOnj4Uj+HMMfhMLSBv6JNcdBB/KKzuSz38vroWbKNN&#10;LPjY+wcFT1M1rz43Ddn7zocWsYWKJRDQY+KOkW2okU9yxYmwY+7TeT3nstyc1wSXjFzGCfNUu51S&#10;mBhVAQcfhya9Dv78+22m2feh9y0sgqxzGymZR+GSXb7V5K5OXctIeHx4FKdWTe536xJ697917r3v&#10;3XutUr+fB8dW2f3DsX5HYKiZML2xiV2pvCeGOpaOl35s2khixlXVTFftKY7g2h4I4IlId3xFRIbk&#10;k++nH3J+fhu3Km9e397MDebXL40AJFWtp2JdQPiPhT6ixOAJ41HDrlB9/T25Oz847D7k2EBFlu0X&#10;gXBAai3VuoCMx+FfFt9IRRkm3kY8erpv5XPyJPyL+H3XeXydY1VvLruI9V70aUyGebI7RpaSHDZS&#10;R5556mrfMbVqKCeaoc/u1hnH1VrYg/eT5BHIHuvv9rbRadovz9bb0pQJOWMiCgAXw5hIqqPhj0eo&#10;6zW+617i/wCuP7O8uXl1Nr3nbl+hua1qXt1URuSSWbxIDEzOfik8TzB6sP8AcC9ZE9e9+691737r&#10;3Xvfuvdf/9Hf49+691737r3XvfuvdES/mT9+J8d/h125u6lq4qXdG6MQes9kBp6mmqJNy77iqMS9&#10;Tj56UGSLJYDbpyGVhJKqXoLE2Pua/u9cjtz97s8rbVJEW222l+ruMAgQ2xD0YNgpLL4ULedJcdQP&#10;95Xn9fbr2b5v3eKYJul1D9FbZKkzXQMepCuQ8UPizrwFYs9UQ/yI+g/789+757+zUCz4rpnbhxO3&#10;5JZJlmffvYcNdjlrYlMLwVkON2fSZRJ1Zw8c1fTuAfqM1/vr88fubkfZeRrN9Nzu9xrlAAp9NalX&#10;0nNVLztCVoKFYpASPPA37hvIH795/wB99wL2PVa7LbeHESTU3V2HTUMUYJbrOGBNQ0sbAHiNsv3y&#10;9661de9+6918/wB+bWc7Pz/yw78qu3581Jvak7N3Zi6inzYqEkx2Fx2XqqbbGOxcM5Kw7cpturS/&#10;w3xEwSURikjZ0cO3GL3Xu+YLz3G5yk5meU7st/MhElaqiuREqA8IhFo8KnaY9LKSDU/T193nbuTt&#10;s9k/bOHkSO3HLr7PbSK0Okh5ZIla4eQjjO0/iePqo6zB1cKylRZp8F9+fID+XlvX425PuOXdGG+M&#10;vy5p8hjshtnddJlcVS9e7mXcc+Ex+55MRlbjbtescuPyklTEI4sttzJmR0kmpo/tp89ot4509k92&#10;5EuOaGuIuQeZVZWimDoLaXxTGspR/wCzahjmLCgmtpdRBaMaMQfvH8te2H3puXvdqz5CSzuPd/kZ&#10;kdLi2aORr63MAme3Esf9ulRPbrG2pra+t9KssczeLtne+kPXEPr3v3Xuve/de697917r3v3Xuve/&#10;de60xv5zPQ21+nvmMazYWHp8Viu5NkYfsipwuLip4qWn3jkM9uLbu40x+NpmM8IzNXgosg58apLV&#10;10wjvpZV5Z/ek5O2/lj3P8XZ7VY7bdLRLoxoAAJmklil0qMjW0YkOKF5G08CB3++4F7l7zz57CiD&#10;mW/ea92DcZbBZZCxZrVIYJ4C8jYPhLM0AySsUKFuIJ2If5YnxDX4k/GzC4/cWNFH2z2YKHfHaLSo&#10;FrcZkKmkJwOypiHkAGy8XUmCVVZo/wCIy1ciEpIPebfsB7Zj225EtIb6DTzJf6bi7qO5GI/TgPH+&#10;wQ6SASPFaQg0Ydcrvvh++h98PdvcLrarvxOSNn12e3UPZIit+tdjA/3LkXWpIDeAsCsNSnqxj3OP&#10;WKXXvfuvdU5/zjvmGegOiV6h2fko4Oze8qLI4iQwSxGt291yqtSbjyxi8xlglz8kn8NpmeF4pYjW&#10;aWSSJWGWX3TPaf8Arzzqeat2ty3Lmyuj5B0y3XxRJWlCIgPFcBgQ3hVBViOsN/vle8f+t9yGOUNn&#10;uQvM++o8ZoRqis/hmkpWoMpPgoSpVl8ahDID0g/5U3xUToboqDsTdGKpoOzO5aXH7gq55Ep5a/D7&#10;HkiWr2tghUI1Qadq+OoOQqkjkVXMsCSoJaewEv3l/cs8685vsO23LHl7aWaJQKhZLgHTNJTFdJHh&#10;ISMaXKkq+YA9gPb8cocpJu9/bqN93NVkY4LJARWKOoJpUHxHAIyyhhqTq073jb1PfXvfuvde9+69&#10;0UqLcMuQ7NwPaaVcj4as3MevcaYFeqhk69zCy4LGTUyRVM1DJFubsxaDLjIwqHkxJpkkukNxxM2P&#10;78ic3f3qFn7a2O8s/tlb7ZecuQCMo8M25Ex3U1wWVqFTc2otkbLqUp8LHroBd+1ibP8Adw3vk2Wx&#10;VeZktE3mfX2Ol9BSaRG1KHV7bamnszbsdIuvGdAGkNXIxPB2J28so0mq3jgMjB+C9JJ1d19jVl/x&#10;Bq8TOt/9ot+PfOb++ctJ4Pvii5kUiKflXbSh9Qr3SGn+2B6GvsxKk3sx7aeGa+FbXsbfJxut/LT/&#10;AHiVD+fTx75NdSN0kabZODpt65Lfwill3BksJR4DyzfbvDQY+mnaoqVx+mnSqhfLSR033WqV0k+y&#10;g0qhVi4quOc+YLnk3beQXvSOWLW/mvViFQGuJo4omkfNGKxxBY8AqHkydWDuXmDcZdgtOWi4XbIr&#10;hpqDUC7sNK6+4qRGDJ4dFBHiyVLAgKrvYV6JOve/de6iS1X+V02Lo4mr81XxzSY/FU+pqmojgeCK&#10;erm0JIaLF0s1VCk9XIBBA0yBm1OitkD93P7s/ur95/nu05H9s9ieUAq13eOrC0sYSwUy3EoFAc9k&#10;QJkkPwrpV3Qq3ze9q5a2m633fLxLfaoSAzsQKswZljQEgySuEcpEtXcIxUEKxAzbR2nDtuCepqJR&#10;W53JpTHL5C1kP26yGHH49CqtT4ihknlMMZu5MjPIzSOzH7F/uq/db9vfun+2VlyByRAZb+TTLuF9&#10;IB499daQHlcgDTGuVhiGIo6KKmpPOn3R9zt09yd4SaVPA2G2Li1tx+BWIrJIakNPIFXxGHb2qqAI&#10;oHSw95M9Rf1737r3Xvfuvde9+691737r3Xvfuvde9+691737r3Xvfuvde9+691737r3Vbv8ANW7y&#10;qulfiNuulxE6Qbj7dydN1HiZPuKKOWnodx43K1+66pKatgqvvUO0sPW0xRIyyvUo+pANawp94Tnu&#10;b299qOZ97spQm7Sxi2tzUBhLOfD1rUGrRIXl00yEPAZ6y9+4v7NWvvh95X2/5V3a1MvLVrK1/ejQ&#10;WQ29mvjeFJQjSlxKI7fXXBlFKmgOnp74jdfXf1737r3Xvfuvde9+691737r3Xvfuvde9+691737r&#10;3Xvfuvde9+691737r3Xvfuvde9+691737r3Xvfuvde9+691737r3XvfuvdLTY3W/YfZ2Tp8L1xsX&#10;d+/MrUpVyw0Oz9t5jcc5hofIKyZ1xNHViGCmkiMbu5VRLaO+shSPeWPa73E5za3HLPJu4XUUtdMg&#10;iZYTTj+vJohHpmQZxx6hv3C+8N7He1UV6/uB7qbJts9vp8SB7mN7pdVKf4pCZLo1qD2wnHccZ6sK&#10;6n/lE/MfslKat3DtvbHT2IqqJK2Oq7G3HTPlmWSoMUdOu2toLubK0taKdTO0NeKBkVkRishdY8ke&#10;UvuS+4+8CKfmjdrLaLZlrpqbmdTX4WSMpEKjNRO1PMdYDe5397n7BcqNc2ft7y9u3M9/HJpEgVbC&#10;0daV1pNMJLhqHGlrRK5IalCbQupf5IvQ2154Mj252Hvnteqgq6OpGExSU3Xe0poaeNmmoa+DGz5j&#10;dlWlRUvd5IMxR6o40TQAZPJlLyj9zj2k5daO43iK73i8Uq3+MSaYgRxAihEasrHispkFMetecvuh&#10;/es/eY55jmseU5Ns5X2x1kQ/RQ+LcMrfCTc3RmaORBwe3WE1JPpSzrqb4y/H/oyKlXqfqLY2y6yk&#10;p6mkizuPwlPU7qemrHWSrp6rd+TFdumuiqZEDOs9ZIGIufeSmxcscucsWq2PLuxWljZqSQkESRLU&#10;8TRAOPn1z/5z9yPcD3F3GTdufOdNz3fcnABku7mWdiF4D9RmwPL06HP2e9Arr3v3Xuve/de69791&#10;7r3v3Xuve/de6q5/mUfBCl+UOxm3/wBfUdPSd47GoJJMaqxRonYOAplkmm2lXzBfJHl4AzSYuouV&#10;Mt6eUeOVJabI77v3vTJ7cbyNk32Vm5NvXAfJJtpTQCdR5ocCZeOn9Re5SskD+93tNHz9tP722hFX&#10;mu0Q6OAFxGKkwsfJuJibhq7G7W1pqR5DH12KrqvG5KkqKHIUNRLS1lHVRPDUU1RC5SWGaJwHSRHF&#10;iD76gwTw3MMVxbyq8DqCrA1BByCCOIPXOqaGW3lkgnjZJkYhlIoQRggg8COont3pvr3v3XunLDYb&#10;L7jy+MwGAxlfms5mq+lxeIxGLpZq7JZPJV0yU1HQ0NHTJJUVVXVVEipHGilmYgAe093d2tha3F9f&#10;XCQ2cKM7u7BURFFWZmNAFABJJNAOn7W1ub65t7Ozt3lu5XCIiAszsxoqqoqSxJAAAqT1tn/y5v5e&#10;2J+Le3IOyeyaOhy/f25sbpqXBhraHrPD1sf7u2MDUJ5IZ87UxNpyuQiJVjelpmNOsk1XzE9+/fS6&#10;9yL9+X+X5Xi5It5McVa7dTiaQYIjBzDEcj+0kGsqsXRD2X9nLbkCyXet6jSXnCdO44ZbZGGYozkF&#10;zwllGD/ZxkoC0lpnvG7qeuve/de697917r3v3Xuve/de697917ph3TtjBb121n9obox0OX25ufD5&#10;HA53FztKkVfisrSy0VdStJBJFUQ+anmYB43SRDZlZWAIW7buN7tG4WW67dOYr+2lWSNxSqujBlNC&#10;CDQgYIIPAgjHSW+srXcrK726+hEllPG0ciGtGRwVZSQQRUEioII8iD1rc/FvfWb/AJXf8wTcHTm/&#10;MpJH0j2TkabbGUzOQjaKhXbuZqDVdc9hCZq+Ghp59vVNVHBlJS9QsFFNWr4zOqePPr3M2Oz+8h7F&#10;2PNmyWwPOW3RmZI0NW8WMabq1ppLESgFoVouqRYTq0E6sUPZbm66+7d763PLG93RXkjdXWCV3FFE&#10;chra3VSwUGFiEmarhYmmGkuF07b3vln12F697917ph3VR1uR2xuPH42ZqfI12BzFHQVCRRTvBW1W&#10;PqIKWZIJ/wBiZop3Vgr+hiLHj2j3GKWfb7+CBtM7wuqmgNGKkA0ODQ+RwfPoz2W4t7TedpuruMNa&#10;R3MTupJAKK6lgSuRUAioyOIz1p1/yX/jzge7Plom7d3UcOS230Ztt+xYMZUxRz0eR3q+SpMRstK2&#10;GRDeHEVlTPloirKRWY2AMGjLqeYX3WOSbPmz3IG5bnEJLHaIPqQhFVafUqQah6IxaYZ+OJK1BI67&#10;zf3gPuluft57INsmx3DQ7tzJdixMikho7QRtLdlCDxlVUtmBB/SnkIIYKetzL31J64Dde9+69173&#10;7r3Xvfuvde9+691Qp/PF+W2F2X1HR/FXa+Siqt9dqy4vOb+io5lMm1+vMFlaTL42lr2QrJTZDee4&#10;MfCIY1JJx9FVCZVjqIPLhz97b3Jtdq5ai9utvnDbvuJSS4CnMVtG4dQ3mGnkVdIH+hxyagFdNXTD&#10;+7n9jtw5g55n96d5tCnLeyiSGyLDFxfTRtFIyA4ZLSB31sRQTzQ+GS0Umgsfwq/m89P/AB16A6c+&#10;O0fR3a26MztaCrxVRVbcrsBXyZzcG6925fcWQODxdTVpX1UtbmNwyCmprqzMyxrYWsAfar7zHLPJ&#10;HJnK/JC8o7jcXVuGQmJo2Mkk0zyt4aE6iWeQ6V4nCjqYPvB/cW5791fc/n33Uf3G2WzsL1lkVZ0m&#10;QQw21tFAnjSKpRQkUCmSTIABY1z1s/0lVHW0lLWQrUJDV08NVElXSVePq0jqI1lRaqgr4aauoqhV&#10;cB4Zo45Y2urqrAgdAYpFljjlUMFZQRqUqaEVyrAMp9VYAg4IB646TwvbzzW8hQyRuVJVldSVNDpd&#10;CyOuMMjMrDKkgg9SPd+muve/de6JJ/MS+PkXyU+I/bGwqaiSr3Vh8O/YGwG8RmqYt57Kiny1DS0K&#10;+WFEq9xY1avEa2JVI8i7Ece5i9hOe39vPdPlffJJiu2SzfTXOaA29wQjFsHtifRPQZJiA6hD7xXt&#10;6nuX7Rc27BHCH3WGE3dpirC5tgZEVcgBpk8S3qcATE9a+/8AIw77m6++SG5ejstO8OD7s29O1BBI&#10;sca0++diUuQzWOklmmkRoBU7fOTpvEqlpqh4R9VAOdX30eSE332+27nO1QG92ecaiKmttclY3AAG&#10;aS+C9SaKoc+Z657/AHFOfn5e9ydz5Fu3Isd7tzoBAFLq1V5EJJOKxeMmkCrOUHkAduP3yz6679e9&#10;+691737r3Xvfuvdf/9Lf49+691737r3XvfuvdarP8+rvw7k7X63+POIrkbGda4J957tp6eoqFZt3&#10;7zih/hVFk6XV9rI2I2rSwVFK4HkUZWUHgj30x+5FyONv5Y5h59u4T9RuEwt4CQP7C3J1sjfENczM&#10;jjgfBXzB65T/AH+efzuXNnLXt3Zzg2u2QG5uACf9yLgDw1dfhPhwKroeI8d64I6uQ/lWdFf6CfhZ&#10;1ZRVsCwbj7KpG7e3LZxIRUb6paKrwMBPjjkikpNm0+Njmia5iqVlF/eJf3mOdf66+7/M00L6tv29&#10;/oYfLFsWWQ8SCGnMpVhxQqesy/up8if1D9lOVYJ49O5bmn7wmzXuulVohwBBW3EIZT8Lhh1Yt7gL&#10;rI3r3v3Xug23V0z0/vrcOI3bvbqnrbeO69vlWwG5t1bF2vuHcODKukinEZrL4uryWNKyRKw8MiWK&#10;g/UD2Q7jytyxu97bblu3LlhdbjD/AGcs1vFJJH59jujMuQPhI4dC3Zef+e+W9rvtj5d513ew2W6/&#10;tre2vLiCCaoI/ViikWOTBI71OCfXqjH+dL8xvjplet8/8TYsbP2L27SZzAbhOXw1VRQ4Tp7cOHqf&#10;IZMhlZYa1q/dFbg6uqx82NporxUldN56inmCI2I33qfdDke52K89t1gN9zKs0cmtCojspEPFnIbV&#10;K0bPG0SjCSNrdGAB6Pf3ffsL7rWXNm2e9z3a7VyNJbTQeFKrmbdIJVpRIwU0W6TLHMlxI3dJCnhx&#10;SoWYUp7u/mUfOLeOCwu2qv5F7/wOHwGIwuGoE2PW0+xcpJDhMfR0EdVktzbTpsRunMZDINR+eqmq&#10;q2YzTSv9IyIxinuXvv7t7pZ2lhJzxew2sMUaL4DC3ekaqoLSwhJXZtOp2eRtTE8BgdCNj+6T93TY&#10;dy3Dd4Pana7m/up5ZXN2jXkYMzs5WO3uWlt4kTVojWOJQqqvFgWILxfK35RwSRzQ/JPv2GaF0lil&#10;i7i7EjkikjYPHJHIm4gyOjAEEEEEewqvuL7goyunPW8hgagi9uQQR5j9XqQH9lfZuRHjk9peWWjY&#10;EEHa7Egg4IIMFCCOI6ND1J/Nh+dHUlRRiPuSt7Hw9KIll2/23j6bfVPXrCpSMVm4av7XfamzHW0G&#10;XhaU8uWIBEg8tfeO93eWni080PfWq0rHeKLgNThqkalx9umZSfOuOoc54+5L93DniKcvyDHtN+9a&#10;T7Y7WbJXjpgXVZ/YHtnC8FABNb2viJ/Oq6U7vyeL2L3jh4eid+ZKaGhx2cqMp/Eer87XSkIkTZ+q&#10;ipavZtRUSH0R5FXo1Asa4uyocvvbT71fKnNlxb7PzdajZ94kIVZC+q0kY+XiEAwEngJap6y1IHXN&#10;r3z/ALvj3C9u7O95k9ub9uZOWoVLyQrH4e4QoMkiFSy3SqOJgIlPEW+kFhdcjpIiSRuskciq8ciM&#10;GR0YBldGUlWVlNwRwR7ytBDAMpqp656srIzI6kMDQg4II8j1y97611UZuv4Edk9v/wAyvH/KLuvK&#10;bS3B0f13tbCVPU+3cbPUy5Knzu15lfbG2tx4mupINFPjdzZXJbkkqYZ6iCWr8MGnxySpHjTuPs5v&#10;vM3vxD7g813FtNylY28Zs4lJLCSI/pRSowGFleW6LBmUvoSmksFzm2X7zPKXIn3R7r2b9vbO+tfc&#10;XdbyZdynkVRG0NwKXFxBKjGrSW8dvYLGyI6x+JJXUqM9ufvJbrBnr3v3XumvOZvE7awuX3Hn8hS4&#10;nBYDF5DN5rK10ohosZicVSS12RyFXM3pipaKjgeSRjwqKT7U2dndbheWu32MDS3s8ixxooqzu7BU&#10;VR5lmIAHmT0lvr202yyvNy3C4WGwt4nkkkY0VI41LO7HyVVBJPkB1qOdcw5r+aD/ADGc52buOKpP&#10;UGxsnHn1xVf55Kaj672jWx0mz9qJHDlftIa7cVcYXrjTS6XknqKgRMuse+qG+Gz+7h7BWXLm3sv9&#10;ar2Mxl1oC11OuqeapTUViXUI9a1AWOPUDQ9caf3le/eP9/Nz5rv1b+q9pKHSNqkLawNpt4aByoaV&#10;qNLoajFpH0mpHWz4AFAVQAAAAALAAcAADgAD3zr45PHrNTrv37r3XvfuvdBr2vmavGbTkxuLqZaP&#10;N7urYdp4esp3nhqKCTJwVVRlstSVMCMKavwe2qGurqUuUR6mmjj1AuL4t/fP98U+7x92z3P9y4pg&#10;m9w2LW9hUOQb+7/Qtf7OjALI4kLVUAJUsOPUzewnJ9vzh7j7Uu42yy7Htqm+uUbQVkjgZBHC6Ph4&#10;57l4IJVALCKWRwCFPQR1+38bX7eqdseJqPFT4p8PFHQOaWShpPtvtadsfLEVeknokCtA6ENE6Kyk&#10;ED38TOwc4b/y5zls/PtjfO3M9luUV8kzlmZrmKYTiR2qGYtItXOqrVNTnrpBFezx3y37kST+JrbW&#10;Awck1YODUMr1IdSCGBIIIJ6R2197y703lW19VClPkKrrHZM2bSKPwU53ft7sLunrre0NHCZqh1pa&#10;PO7HIi1OXNLJAW0s2kdRP71nnjaPeLc/uw++GyW8i2nMfI6sxZAhEkV1IzpRXkA0vK4A1E6adFHK&#10;/tvP7Z8mXGwNcpLYJzLuDWhVmdhYXNjs99Y+KxSP9Vobo+IFUp4iyaWYCvQme+SnSzoIcr2Jktu4&#10;M9h5obLj66zeVrcfs6Ct35srZO88ri8OY6CfedLT9jbr2rgdw7a3DnI6yPHikqYqh6GjhrIFrY8h&#10;GKfpVtP92j7ob77D8je7MHNO0bbzLu3iTHbN0uY7BhZtQ2sscsxWksihmeF1BoyFSBWo0suW7PdN&#10;z/qrt/7wPNNtCj3TJZ3d3axyS1cWrGxtriaCeCExGcyRsgmlkgkNu9qxlSMHyh65rYWfFYTtfP1C&#10;A6qXbPT3Y+5lLgH0RZbAbcyW3qjURYPFWPEb3D2594fbx7C878v7nLtW97ly7azI+ktJve0hBmlc&#10;XZann8NacAej+T2g5pgcC83DZbaI/iuNzsbc09TFNPHOv2NEG8qVx06bM7cqexMxRYmfbW/unsRk&#10;q2ixUGZ7A663lTbhqsnkclRY6ioMbSptyu2HhP4o1WUpchlMxJ4qzwxvjagSkLmf90P7mHsX7q+5&#10;XLfLPu995DYjcXlwEt9o2aZ7m7vpFKSeCbrwfCgR4lmDsoLrQMrg9AT3V2TcfbXlDdOYtjk2vmXd&#10;bWKSV4rTcLT6aGCOGWSS4lJuI724EJRTJbWtsGkiLst3Do1E7u2tpYfatPIlBHJUV9XHTLls5XeG&#10;bNZuWlEpjnyVXDDTxkJJUStFBDHDSU3lZKeGKMhB9VXtH7Ne23sXyZtnIXtdyrbbVy7axqoWNf1J&#10;WUUMtxMayTzOSzvLIzMzszE1Y9coOduf+ZvcDczuPMN7qjRnMMCalt7ZXIqkEZZtIoqKzszzShEM&#10;0sjjV0pvcn9Avr3v3Xuve/de697917r3v3Xuve/de697917r3v3Xuve/de697917r3v3Xuve/de6&#10;12P58W4yMp8XtoLG5WWh7j3LNL5iI0emn6xxVIpptBWWR0rajTJqBjUMtj5DbBD79u6GLlLkfZgu&#10;J9xkmJr/AL5hKAU86+PX5U67P/3M/Lq3HuP7xc1s/da7Lb2oWnH6m5EpYHyp9KBTz1eVM6/PvmV1&#10;9BvXvfuvde9+691737r3Xvfuvde9+691737r3Xvfuvde9+691737r3Xvfuvde9+691737r3Xvfuv&#10;deAuQBySQAB9SSbAD+pJ9q7Gwvt0u4LDbbKW4vpTRI4kaSRzStFRAWY0BNADgdFu77xtHL+23e87&#10;9uttZbRbrqlnuJUhhjWoGqSWRlRBUgVZgKkDz6Pf0b/LZ+XXfNPj8vhetZti7TyPieDd/as82yMb&#10;LS1NFHX0mQosLVUlVvPLYysgnjMVVR4uemk1cSGx95O8i/dC91ubktrzdreHZdsfSa3JJn0MK6lt&#10;0q1RWhSV4WBwQOue3vJ/ef8A3a/a+a/2rl3cbnmrmKHWujbwBaiVGKGN72WiUJFRJBHcRlcqx6tV&#10;6r/kY7EooYavuvuvde462ShjE2D60xOK2ni6PIsymcnPbkp92ZHM0iqtoytHjX9RLA8Wyu5U+5L7&#10;a7SkUvNG5X263WmjLr+nh1eqrFSUfY0zDrmp7l/3u/vzzHJc2/tzy5tHLm3+JWOQx/XXWinwyNcV&#10;tiSc1S2UjqwnrP8AlwfCvqmSjqtv9D7WzmTo6eSBMt2HUZnsysZ5hMKmrWLfeSz+No6uoWodWamp&#10;4AsbeNQsYVBkPy17Q+2XKBgk5e5I26C5jFFl8FXmzxrM4aQnJyW4Y4dYMe4H3qPvEe6IvYedvd/f&#10;Lvb7hgz2wuXhtcUoFtoTHCoFAaBOIqc56ObhsLhtu42kwu38TjMFh8fCtPQYnDUFLjMbRQILJBSU&#10;FFFBS00KAWCoiqP6e5FVERQqKAo8gKDqBZppriRpZ5WeU8SxJJ+0mp6c/dumuve/de6BDtH5LfH3&#10;pQVKdrdzdb7FraSOnlkwue3Zh6bckoq4p5qNKLa6VUu4sjNWQ00jQx09LLJKsbFAQpsSbzzLy9y5&#10;btd7/vlpZWw4tPKkQ/a7DoZcpe3fPvPt7HtvJPJm6btfOKhLS2mnYgGhP6aNgHBPAHolO8P5w3wh&#10;2zIYMPu/fPYFSnj8sWz+td1UscYkiSVbZDfNJsvFVFlcBhDPIUa6tYggRDvH3m/Y/ZJTDcc+W8z/&#10;APLuk1yv+9wRun/Guso+Vv7vH74HNtsLqz9nLu0iPlfT2ti/Gn9ndTRSD80FRkY6CfK/zx/i1Qyx&#10;x0PWHyJzSvAsrT0W2+r6aGKQvIpppBlO26GczIqBiUjaOzizk6gAldffG9kYDSHdr2cU4paTD8v1&#10;Ah6k3bv7qj73V6uq72DZrQ1pSXcrdj9v6JlFPLjWo4UoS3Uf89L4zT1EENV018lKGKWeOJ6p8F0/&#10;PFTRvIEapnSDuh6hoIVOthEkkhUelGawLFv98v2VmcLLebjEteLWrED59hY/sFfl0tvf7p772VrC&#10;8lvY7DcyAVCpuCKSfQGWONangKsB6kDPQ2bH/nA/Cfd0tRBl92b365ngiM8ab46/zkkVXGrKj/b1&#10;uyF3pjllUutopZo5XBJVWCuVGuyfeZ9kN9laG258t4XAr/jKS2q/k06Rqfsr1EfN393n977k23S6&#10;vfZ68vImNKWEtvfuPtjtJZZAPmVp5cadHs6y716Y7npBWdT9qbB7DjFEmRng2lurDZrIUNHJO9KJ&#10;cniqOrkyeKK1cTQstTDE6TKyMAwIEy7VvWz77axX2y7pb3dm4qrwyJIpHCoZCRxx9vWKHM3J3NvJ&#10;e43G0c38s3+2bpE2l4rqCWB1alaFZFU1pkeozw6Fb2Z9Bvr3v3Xutfz+bb8EaWro8r8q+o8A6ZOF&#10;0m7m27h4EMdfC7JCnYtNj49LLWQsQmYMAYyqUrHjuKyoOcP3X/eiSKW29tOaL0G2YUsJXOVPH6Us&#10;fwnjBqpQ1iDUMSDED7xPtLHNDce4HLlmRcrm9jQYYcPqQo/EOE2mtRSUqCJXOur7zz6wt697917q&#10;0b+Ul2V1F1/8oqCi7NwVFLm9644bY6z3nXL5odnbvq5JFWAxu/ipW3ZSyGgSsCPLBM0cd0immdcc&#10;PvQcv80757cTTcu3rizs5PGu4FwZ4FAzUZbwCPEMdQGUM2WRAZ9+7pvnLmz8+Rw75aKb27j8K1nb&#10;PgzGvbTgvjKfDDgFg1FwruRtz++XXXRTr3v3Xuve/de697917r3v3Xuve/de697917r3v3Xuqiv5&#10;u/xePb/SMXcW1cYanf3S8U9fW/Z07y1+X69ncy5ylC0uPq62pbbtQwyES+SGGGD7uRyTYe8ovut+&#10;4w5W5xblTcrjTsm7kKuo0VLoYjbuZVHij9ImjMzeEoHHrHb7xfIf9ZeVBzHt8GreNrBc6RVntzmR&#10;cKWPhn9QCqqqiQnJ6NB/KS+WR+Sfxnxe2tzZE1fZ3SceN2Nuh6iR3rMzt+GlaPZe5ZXeGMTT1WKp&#10;DR1La5pXqaJppWDVCj3F/wB6T2v/ANbz3Eudw26308ubwXuYaDtjlJrcQgVwFdtaCiqEkCKKIesq&#10;/uje7R9y/bK123c7jXzPsgS1nJPdJEFpbTE0FS0a+G5qzF4y7msg6tP940dZVde9+691rr/F3E03&#10;wo/m7d29I7g8GF2N8lsDltxdUVdSkdNSVsufzbb42pjqGqd28dHjqmk3DtyNJND1eRo4lQszRiTC&#10;H2+to/aj7y3NfKd7SLaN+heSzY4DGST6iFVP8Klbm1ANC8qKBUldXVX3kvpvvC/cY9vPcTa9VxzH&#10;yjcxwbkqksyCGH6S5kdQMtIrWV+xWojglctQBymxR7ze65Vde9+691737r3XvfuvdVXfzHP5kmI+&#10;GlBR9dbL23Xbt793rgUy21KPI4rIx7O27iK6rrsTSblytf44F3JUnJ0E0dPi6CR3eSJvuZadTEJ8&#10;d/fL32tva6GLY9qsHuecruHXCrIwgiRmZBK7Y8U6lYLFGSSQfEZBpD5o/dP+6Vfe/tzPzXzBu0dj&#10;7ZbfcmK5aOSM3U8qKkrW8aVbwF8N1Z7iZQArDwUlOsx0odG/yp/mJ8yt21vdHyJz2Q6uxG+ch/eL&#10;Obu7Dp5cn2Zur70I4mxGxUloZcVTfbqsMAyMmMhpacRimp5IUSMYpco/d19z/dHcpeaud7x9vtrt&#10;/FkmuQWuptXmlvVSgpQL4piVF0+GjIAOuhXuP99T2G9gtjt/b/2r22Leb7bovAhtbFhHt9toqKS3&#10;hDiRtVWcwLcPI+szSJIzN1sZ/F/4DfGX4lUdNN1hsKmrN6pTfb13aG8PBuLsGvMkRhqjBmJ6eKm2&#10;5TVkdllpcRT4+llCgyRuw1HOL2/9m+QfbaKN9g2dX3YLRruakty2KGjkARBhxSFY0OKqTnrlH7x/&#10;ea93/fC4mj5x5lePl4vqTbrWsFklDVdUQYtOynKyXLzSLUhXUY6Ob7lPqAOve/de697917r3v3Xu&#10;tHD5c7PzHwe/mG7kyuz6OHHU2y+08B3J1zDHStDi/wCA5XI0m88TjKeJo0hnoMbJLLjJVRTCWppI&#10;7WBX32a9rN2tPeX2F2+13WUySXm2S2F0S1X8REa3dya1DOAJlJOqjq1a564Y+72z3nsb94ncrvZ4&#10;Vjist1i3GzAWieFI63MaKKUKIS0LAdtUZaUx1uzbH3jguxNl7S39tepes23vbbWD3ZgKqSJoJZ8P&#10;uHGU2Wxss1PJaSnmakq01xtZo2up5B98d952m92Hd902Pcowm4WdxJBKoNQJInKOARgjUpoRgjI6&#10;7c7HvNhzFsu0cwbXKX22+top4mIoTHMiyISDkHSwqDkHBz0qfZb0a9e9+691737r3X//09/j37r3&#10;XvfuvdRMhX0WKoK3KZGphosfjaSpr6+sqHEdPSUVHC9RVVM8jemOGCCNnZjwFBPt2CCa5mhtreMv&#10;PIwVVGSzMaAAeZJIA6ZuJ4bWCe6uZVS3jQszE0CqoJZifIAAkn060adv0mV/mC/zF6SOujyFRje5&#10;u7KjI5Kmariesw/VuFrJ8rk6OmqbGEHb/XOEkjgtcEwqLsTc9nb+W29ifYGVoWjW42jZwiHSdMl5&#10;IoRGI4/q3UgLf6YnHXC7b4rv7wv3joVnWRrbet7Luuoao7GNi7qrcP0rOJgvH4QMnPWwH85v5v3X&#10;vxW3ZmOl+qNlRdo9q7ZWKg3HNXV0uC692JXS4+GrpMZPNRU02Q3XlaKKaIVVDRtR09NrMbVq1EUt&#10;Onzc+8H3ndo5B3W95a2Hbf3nzPEaTM7lLeB2XUAzAF55BUa0Qoq1oZfEVkH1p/ds+4dzJ7w8v7Zz&#10;1zfvv7j5FuRqtkijWW8uo1coXRWZY7WFtLeFLIJXcKGW3MLxytUv1/8AJ3+ZD/M17co+oNp9q5Lr&#10;ja1eTkN3y9Y0FbsfZmwtqAlMjks5mcJO+88tT1KfsUuPrsxMtfVOkIKK0kiY2bLz/wC+nv5zLFyz&#10;t3MUljt790xtVaCC3h/E0jxnx3B+FI5Jm8RyFwCWGcXNHs99037oHI0/Pe98lxbtvMXZajcHS7u7&#10;y54xxwxTAWsTKe+SeG1QwxhpCGIVG2quh+mdrfHvqPY/TmzKnMV239kYuaigye4clUZXN5jIZHI1&#10;ubz2cylbUO963N5/J1VW8UQjpqczeKCOKBI416Jcn8rbfyVy1tPK+1ySvZWkZUNIxeR2Zmkkkdj+&#10;KSR3cgUVdWlFVAqji17lc/7z7pc88xc+7/Fbx7nuMwcxwRrHDEkcaQwwxooHZDDHHEGbVI4TXK7y&#10;MzsRP+ap81cl8TekqLb/AF3WLH3h3HPW7b2JJEn3NXtfD0yU6bm3tDSKCZMhj466GkxivwcjVpNp&#10;mSmliaIPvE+60/txynFZbHLTm3dC0VuRkxIKeLOB5soZUir/AKI4ejCNlOSX3Lfu92nvd7iXG6c1&#10;W5Pt1sKpPeAnStxKxY29oWPBHKPLcEZ8CNo6xtMjioH4z/yP+6O4cVTdh/I/flT01BuCVsv/AHQb&#10;ENurtLJJWyPPLVbnkrsnRY3aOQrjKJ9FQ2Sr1YslVTQS6gMZeQvul81cz20e9887w21pMdfg6PGu&#10;21GpMup1WFmrqo3iyA1EiI1QM7Pd7+8U9vuQ72XlX2n5aTf5LUeF9V4v023RlAFC24SN5LpEpoqg&#10;ghIAaGWVKEngrP5APxwejkTH9z93U1eVQQ1NY2xK6jRwymRpKGDaWOmlVkDAAVCFSQSTaxlqX7mX&#10;IxiYQ81bss3kW+nZfzUQqT/vQ/PrHSD+8792FnRrr2/5de2qaqv1iMRTFHNy4GaVOg1GKCtQTvtr&#10;+QN3LgIKiu6Z7o2P2MkbSzLhN5YbJ9dZloLyGKkoayjq954XIVy+hS9RLjYX9TXSwQxjzJ9zTmmz&#10;R5uVuarS+AqfDnRrZ6ZoFZTPGzcBVjEpyccOp55I/vOOQNzkituf/b/cdpYgDxrWWO+iBxVnVltJ&#10;UTiaIs7DA7ssKi+7PiT8k/jnM6dz9Nb12RQo0EY3FUY5Mxs2WeoYpDS02+Nuz5fZ1XWM1gYYq55V&#10;1LdRqW+NPNfttz3yO5HNPK93aRAgeIV1wEngBcRl4Gb+iJCeFRkdZze3nvh7Se60at7f8/bduNwQ&#10;T4CuYroBclms5xFdKv8ASaEKaGhNDQu3sEdSr1sIfyfv5jmb2rufbHxJ7tz75DYu4ZafBdMbrzFV&#10;JLW7O3FPJHT4jrurqpdbT7Vz8jinxWttWNrDHTJemmQUman3ZPfK727cNv8Abbmy917RORHYzOSW&#10;glJAS2JPGGQ9sNT+k+mMfpuPD5c/fu+6ht29bPvHvh7d7YIuZLUNNuttEoCXUABaW+VRTTcwga7m&#10;gpPFrmak0bGfaX99C+uMvXvfuvde9+691737r3VJP87X5Ry9VdE4joTaWRaHfPelQyZpaKfTkcb1&#10;vh6iNsjZaeqgr6Zt1ZpYaKJwkkU9NBWwuPV7zF+517arzPzrdc77pb12XZVrHqHa924OjipU+DHq&#10;kIqGV2hccOsIfvve6bcp8h2nIW03OnfN9YiTSe9LOMjXwYMvjyaY1NCrIsyHj0tP5aXxqi+Onxr2&#10;62VoY6fsDtCOj37vWZokWrp0yFKH2zt6WU01NU+LB4WcO0MwLwVtXUre1vaL7wfuC3PvuDf/AE0x&#10;bY9uLW1uK9p0n9aUCpFZJBQMuGjSM9Rh7IcjryTyPYrcQhd4vgLic07hqH6cZNA1I0IqrV0yNJQ0&#10;PVhHuDOph697917r3v3Xui/9h1ceQ7IweLVpGO1tn1+ZqoWc/bio3hlosZhqwQ2Kmrgpto5SJZLh&#10;kjqJFHEje+BX9+j7gm15T9jva2HWGvL+73OUhiFK2sa20asnBiWuXYEnt04B1Yzl+6tszWnJ3OXM&#10;baf8e3GG0Q07tNpE0866uIRmu7ViuQzRoxoUHUT384fWS3RfMStJiexq2PHz6twz9ubqwxwaAKr9&#10;abj6g6933l9xVD3doqfbvaOPkjiKo2ur3MyHQJDIOmnNtvypzZ/dk+2O/wDMW8hOdeXub7yz29DR&#10;nmgnbXJAKkERxJ+qaVAwSDgdSVeG4veWoGuY/wDdUuxW0vjHyv4NzvbOKBRgFp9vdWapFI7AMNRQ&#10;KRM7BwGf3Xtup2xgcx/dxdwM2Kzu4aeZ481htu1NLVfxOfbUYpZoZNwVulKOCSWSBaFal6xWlkpk&#10;pp+efJ+77Ry/vtrvu77WL5bP9WG2cVhmuFI8Jbk6gfp1b9WRFDGYRi3OhZmmiCvLG5bbs27RbvuN&#10;j9U1qPEhgYAxSzqy+GJzqBEKZldVVzKY1gIRJWlj5bU662RsiGNNs7ZxWMqEp6emlyi0wqc5Wx01&#10;PFSwHJZ6tNTmsnJFTQJGrVFRKwjRVB0qAF/OvuRz57i7lNuvO3Nd9uN07VpNKxjTAAWKIUiiQAAB&#10;IkRQAAAOtbzzTzBzA7Hdt2mliLswj1aYULMWPhwrpijBYliERQWJalST0tfYI6IOue0cQ2791wVz&#10;wyNtnZNa1Q1RJFGKPN7zjjeKmoqbzo5raPaUc7VFRNGoiTKmnjimM9FWwxfQL/c4/c83CXdn+9Xz&#10;5tZj2yKOW32KOVVrLI9Y7i/CupYIiVht5FKai8jKXUYx9+8N7iRcr8rzclbdcj+sm7xL4wUnVb2B&#10;Oo6ipASS9KiNY2LMbQTNJEsVzayyGI9/RZ1gN1737r3Xvfuvde9+691737r3Xvfuvde9+691737r&#10;3Xvfuvde9+691737r3Xvfuvde9+691r0fz4dsq6/GDegjqAKSbtvaMs4A+z82Yh6+zlFTTNoLfdy&#10;Q7cqnhXULxxymxtcYMffq2rx+SeTd5UEtb7m0R9As0LMSf8AbQqB9vXZH+5s5kNp7r+7PKjOoivd&#10;giuRX4i9rdIgC/7S5cnHkOFM69PvmF19DfXvfuvde9+691737r3Xvfuvde9+691737r3Xvfuvde9&#10;+691737r3Xvfuvde9+691737r3R7Phr8Gc78uMilWO0uuOvtmQVdZSV9dU7p23nt91E1BNU0VXS4&#10;XriizcecFRBkYViaXJfw+m0lniedozC2W/sr91bdvcaz27mbmbeU27laca0RCGu5krQFVYaYkb4k&#10;kYOWXISjBuuZn3tf7xrlr2F3LfOQuQeUrjffcO0YRyyyK6bZayEBiryp33EseUkhjMQjfDSllZOt&#10;nr44/A741fGKKir9hbDosvvimBaTs3eawbk3w0z/AMQQyYvI1MC0e1Yvs8nJTNHiIKFZ6dVFR5pA&#10;0jdKuQvarkP22sUs+UuX4YJNIDzEa55ck1kmartljQV0qDpUBQAPn+96vvLe9Hv9u825+5fO13d2&#10;2smO0RvCsoAQq6YbWPTEtQi6mKl3YF3ZnJJOP7kPqB+ve/de697917oMOw+7enepIDP2h2n1/wBf&#10;r9nU5CKLd+7sFgKuqo6RS9RNQ0OSrqetyAjA+kEcjE8AEm3sv3Ddtr2i3lu913KC2tY1LM8sioqq&#10;OJJYgAD16P8AYeVeZ+ab2223lrl693C/mkCJHbwSTO7twVVjViWPkOqv+7v50vxx2RDVY/pzCbp7&#10;s3Cn2yQ160FdsPY0DVEUksz1GY3Rj4dx1r49VS6UmJlhmkkEYqEtK8WN/PP3tvaXlFJoNs3Nt53R&#10;RhLQao6kVBNw1IdNaBtDOwz2kinWfHs7/dh/eY9zZLS85l2KLlTl5z3S7kSlxpDAMFsk1XAcrUp4&#10;qRI1BVwDXqljvb+ZZ8uO95ammrOxqvrTa88U8A2j1HLkNlULQ1VFBRVUddnqavn3llVnVJGMc+Ra&#10;nVpm0xLZNOEvP33vfdTm6SWDYrmPY9oII0W9HmIYAHXcOuqoIJVoVhIrxNAeuu/sr/dgfdv9roba&#10;95s22bm7mdGVvGv6x2yujswMVjE/h0IKq63MlyraQQFBIJCXZpJZp5GaSeok8tRM5LSzy6Ej8k0j&#10;XeWTRGq6mJNlA/HvGPcdz3LeLuS/3fcJ7q/emqSaR5ZGpgVdyzGnlU9dB9j2DYeWNtg2blrZLTb9&#10;nirogtoY4IUqanTFEqItTk0UVPXXtD0b9e9+691737r3XvfuvdSqCvr8VW0+TxVfXYrJ0bCSjyeM&#10;rKnHZKjkWSKZJaOvo5YKukmjmhR1eN1ZXRWBBUEHGy8wb9y3d/X8vb1dWN7SheCV4mIqDpLRspK1&#10;AJU1BpkdBjmvkrk/nvbf3Nztyrt277Tq1CG8t4bmMNpK61SZHCuFYgOoDAE0I6tX+N383T5EdQ1V&#10;Jie1ayfvLY6ErPBuGWmg3xRQf7kagnFbtWGKorqqWqqIE/3KGsjSnh0IEZi/vMX20++nzdscsG3+&#10;4lku7bVwM8QWK7QZyVGmGbyAWkJAqS7HHXLD7wH90x7Xc5W95vXsbujctcy0JFpO0k+2ymgAUMdd&#10;zbE9zFw1ypNFEca1YbInxy+UnTvyl2jLuzqjcQrWx8qU+4Nr5QU1Du3a9RMGelTOYeKqq/DBXRKW&#10;p6iKSamm0uiyeWKaOPoryRz/AMp+4uzR77yjvEd3Yk6WAxJG9ASksbUeN6EGjAVBDCoIJ4Q+8Psh&#10;7m+w/Nc3J3ufyvPt26hdcbMNUFxGSQJbedaxTRkqy6o2NGVlajKQB+rqGiylFWY3JUdLkMdkaWoo&#10;chQV1PFV0VdRVcL09VR1lLOkkFTS1MEjJJG6sjoxBBB9jaGaa3miuLeVo542DKykqyspqGUihBBA&#10;IIyDkdRJLFHNHJDNGrwupVlYAqwIoQQcEEYIOCMHrTx/mN/DCq+KHbRyG1qGU9Mdhz1mS2FWeeWp&#10;GDrFdpsrsitknLVS1GDEitSvI8v3FE8bmRpVmSPqt7B+7cfuZywINymH9bbBVS5WgHiLwS4UDFJK&#10;EOABpkDDSFKFubfvZ7Yv7fcw/UbdCf6r3rM0BqT4bcXgavdVK1QknVGQdRYOFrq9z11CvXJHeN0k&#10;jdo5I2V0dGKujqQyujKQysrC4I5B96IDAqwBUjI62CVIZTQjrcF/lnfMIfKHpdcHu7JQzdw9XRUO&#10;E3isk071m4sLIssO3N6E1IaSefJQUrQV7LJMRXQtK5jFTEnvlZ94X2q/1uebjebXbkcq7kWkgoBp&#10;ikFDLb44BCQ0eF/TYKNRjY9dJPY73J/r9yuLfcZweZLALHPk1kQ1EU+eJcArJQn9RSx0h1HVk3vH&#10;/qbOve/de697917r3v3Xuve/de697917r3v3XuotdQ0WToqzG5KkpshjshS1FDX0FbBFVUdbRVcT&#10;wVVJV006vDUU1TBIySRupV0Yggg+3IZpreaK4t5WSdGDKykhlZTUMpFCCCAQRkHI6pJHHNHJDNGr&#10;wupDKwBDAihBBwQRgg4I49aznV+Qq/5Xf8zU4HI1ElD0l2TOMFJkK5U+0fqrf+UhqMJlJKyooaOA&#10;TbC3PQQpWTU6pZcfOgYpIyt0H5ntovvIfd1N7boH5x24eKFX4vrLZCJEChmNLmFmMatXMiEiqgjD&#10;/wBut6f7uH3i4IbmUx8mbmfBdmpp+juXBjcsVAH006LrZaHTG4rRiDtz++V/XY/r3v3Xuq+P5hHw&#10;mi+XfXWFyWysz/cj5A9T5A7p6d37TVU+KngykEkNXJtrJZegX+JY/GZOro4J6esp2WpxmSp4KmMl&#10;BPDPCvvV7Tr7l7Haz7VdfSc6ba/i2VwCUIcUYxM69yqzKrK690Uqo61GtXyj+6594Z/YvmvcLTmG&#10;w/ePthvcX0+6WTKJAYyCouI4n/TeSNWdJInBS4geSJwGMckZavj7/NUodr5dOg/5gG2sn8de/tsL&#10;T4zI7nzeLeLr/e6JGIqbcr1eKhnotsy5h4pHM8Pn27UBfPS1kccqU0ID5L+8TFt9yOTfeewk2PnO&#10;3ojSyJS3nxQS1QFYi9CdS6rZqa45VVhGsue6H3LbnebFvcz7sO7w81+2N4WkS3ikBvbQk1a3CyFX&#10;uBECo0Povkr4c1uzo0z2b475GfHvL4ts5iu9enMlhUSnlfLUPZuyqrHRx1TBKZpK2HNvTxioc6U1&#10;MNTcDn3PsHPPJVzbm7t+b9rktQAda3UBUV4VYSUFfLOesP7r2o90rG9G3Xvttv8AFuBLARvt92sh&#10;K5aiGEMdIyaDAyeoexvkx8e+zt7VfXPW3dHW3YG9aDDVmfrcDsrd2G3RUU2Jx9ZQUFdVS1GEqq2h&#10;U0lZk4I5I/L5UZ+VsGs1tHPvJXMG7S7HsXNVhe7qkTSNHBMkpCKyqxJjLLhnUEVqK8MGj/MftD7p&#10;cncvQc182+3+77Xy9LcLCk13bS26tK6u6KFmVH7ljdlbTpIGDkVHH2Luo56RmY652BuHdu2t+Z7Z&#10;e181vTZlNkqPaW6crg8dX53bVPl5KKXJLg8lVU8tVjGq3x8Wp4WR7KQCA7hiq62PZr3crDeLzare&#10;XdbVWWGZ41aSIOVLeGxBKV0ipUg/tNRBYc18z7Xse78tbZzBeW/L+4PG1zbRzOkNw0QcR+NGrBZA&#10;odqBgRkEiqrRZ+zXoP8AXvfuvde9+691737r3Xvfuvde9+691rnfz++jlrtsdL/IvGUkX3OByNd1&#10;Lu+qEkrVMuMzK1m6NkkQBTClHjcjR5lZJCVPkr4l5uLZ+fcb5zMG5c3cg3Mp8OeNb2BaCgePTDcZ&#10;46nRoCBnETHHXOP+8B5GE+18le41rCPEt5GsLhqnUUk1T22OAVHW4BOO6VRnyNb/ACTO7h2d8P4O&#10;v8hVQy7g6N3VlNoPD9xPPXPtTPSy7p2tX1vnLeNDPkK+ggVD41gxqgWsQIy++Jyb/Vz3Xk3yCIiw&#10;3q2ScGgC+NGBDMq044WKViclpST69Sv9yPngc0ezsfL9xKp3DYrt7cipLeBKTPA7V4ZeWJAMBYQB&#10;6dXCe8UOsxeve/de697917r/1N/j37r3XvfuvdV3fzUe6P8AQn8Je3MjS1i0ee7Ao6bqfbheIyio&#10;q98+ekzkIAI0SLsumysiN/ZeMH3Pf3aOUP64+8XKtvJEXsbFzey5pRbajRn5j6gwgjzBPWOv3q+d&#10;f6keyHN9zFMEv9wRbCGorVrqqyj5H6YTsD5EDqnX+QT0rHnO0O3++cnSpLTbC2zQbC209RSMyruD&#10;etQ2Qy2Qx1WRoSsxeAwJpZVXnw5Xnhh7yx+/Fzg1ny3ypyRbykSX1y1zNRv9CtxpRHXzV5ZNan+K&#10;H5dYb/cA5JW+5o5x59uYgY7C1S1hJX/Rbk65HRvJkii0MB+Gf59IX5J/yhPl5vz5f9m5HZeCwmY6&#10;z7U7Q3Tvyi7Wye6sFRYnb2L3vuGu3JWQbmxE+Ul3nPlNuyZNqeX7XH1JrnjEsPpdhH81/Pf3Z/cz&#10;ePc3f5tqs4pdh3HcJrhbx5o1SNJ5GlYSoXM5eIuVOiNvEI1LgnT9iXtJ9+r2L5a9ieULXmDcri35&#10;v2XZrezfbY7aZ5Z5LSBIENvKsYtRHOIw6+JMnghtEmVBfYt+IXxI6y+HHU2P616+pvvcnVfb5Pfm&#10;962BIs5vvdAp1hqMtXaXl+xxlNdo8fj0doaGnNtUkzzzzZw+2ftrsHtfy3BsOyx67hqNcTsKSXEt&#10;KF246UGRHGCVjXFWcu78p/fX3x5w9++d7rm7mibw7NNUdnaIxMNnb6qrGmBrkbDTzkBpnzRI1jij&#10;NR7kPqF+qB+ntu435t/zae+e1d2wJuDrX4YpidjbExFapqcdTb6weXyWGw1cYZH8E8MO8MJuXNU0&#10;irb7iGlcaggY4acsWMHux95HnDmLckE+w8rBLe3RsqLiN2RGpwIE0d1Ohp8SxnNK9dOOfN1u/u8f&#10;cg9teS9jkNrzdz+ZLy8lTtkazmijllSo7gTazWFpIpPwNMpoWIF/HvMvrmP1737r3XvfuvdR6ukp&#10;MhSVVBX0tPW0NbTzUlZR1cMdTSVdJUxtDUUtVTzK8NRT1ELlHRwVdSQQQfdJYo5o5IZo1eF1KsrA&#10;EMCKEEHBBGCDgjp2Cee1nhubaZ47mNwyOpKsrKaqysKFWUgEEEEEVHVQ3y0/k2/HHvmlyO4+paWl&#10;+P8A2dKZqqOs2vjfN13nap3WU0+e2JFUUlHihNoZEqcO9EYGlMssFZpWI4z+5H3XeRucY577luNd&#10;l381IaJa20h40ktwQqV4B4THpJLMktAvWdPsh9/n3Y9tJrTaeeJn5o5PFFK3ElL6FQKaobwqzSUq&#10;CY7oS6woRJIKlxqod+fHruT4p9l1HX3bG3a3ae6Ma4yeDytHUNNiNw4uGtmhx+6toZ2n8a1+LqZ6&#10;QtFIviqKeRTHPHDUI8Sc6+cuSeaPbrfn2XmSxe23CM643U1SRAxCzQyCmpCRg4ZSNLqjgqO1Htn7&#10;pcg+9XKMXNHJG6x32zSjw5o3UCWCQoC9tdQtXRIoYBlOpHUh43kiZXbdv+BXyDqfk78Uupe2MtKs&#10;m667Cz7d3zZY0Zt5bRrqjbucr2hiZoqdc9Lj1yUUan0QVqAgEFR1h9nOdZOf/bnlvmO5au4vEYrj&#10;/mvCxikagwPEKiUDyVwMcOvng+8v7XRez3vXzxyTYoRskdwJ7Pif8VukWeFATlvBDm3ZjxeJjkUJ&#10;OD7k7qCOve/de64u6Ro8kjrHHGrO7uwVERQWZ3ZiFVVUXJPAHvYBYhVFWPWiQoLMQFAyetRDCVNX&#10;/M0/md5LdtXFUZTpnYWW/i0NLV+ZKOn6t6/rUpdt4+ainrYZqObe2aMLVcMBk0z1076TGrMOqlzD&#10;F93b7udttUTLHzbfRaCVpqN5cqWlYMFIYW8eoIzUqsaCoYgdcZt13eX7xP3jdw3yQNJylZS1jVq6&#10;RZ2zaYVKswKm4ko0irXukkahUE9bO/vnf1md1737r3XvfuvdFu31u2pwfdO3so7rDtzZWz1o91St&#10;U2iOK7TzkkFRkZI5KqmoaV9m5DrjGVlTPOT4sTWVbIC+lJMB/fT72ewezf3wPu5+0e/3UMWycybT&#10;uMVxKXUG3nup7RNuaUNIipHJNaSRByGYmSiL8XWWftn7Xf1v+75z3Lawu/Ml9vCS2S6DVn2e3LGN&#10;CEd3N5Ful1BGkdA13Dbq5C1ZPbqI/wBMe5B9GPWfWxvawYDdPbd7N/a0luR+Lj+vvlV/fro/+uL9&#10;35z/AGZ2XcQPtFzb1/kR1Kf3Z/8Ap0En/iyX/wD2hbT5f6q59Os3vg31OvQfYnr6jxvYu7OxZK2S&#10;sr9x4jCYajopIAkWCpsdGFyr0k3mcyy7ikpaI1J0J6cfAOdNyOdy5+3ncfb/AJZ9uWdl2HbL+7vF&#10;XWSrz3awoWKUABjSHSpqSfEepoQAJr3mae75W2XlZbcR29rPLKzg1MzOf0wwoKCANL4eTmeQ4rTo&#10;QfYG6DPXvfuvdQ1pMnuKqm2/t2V4a4PRxZXMQmhdNsUNYWebIOtZHVwPlxQxuaCnemqFlqWiM0f2&#10;3mkTon9wT7ifN33reetu37fNumtfZPbbpGv7tqx/VaGqbO1YqfEeQqUldAREtQWRyGUDc/8AuDsf&#10;tzs/703bTLfSpJ9NbHXW5kUAKp0FGWEOy+PIJIysYcRuZ/CjcweEwuM27iaDCYem+0xuNp1pqWEz&#10;VFTLpUlnmqayrlnra6sqZWaSeonkknqJnaSR3dmY/YLy9y9snKexbRyzy1tcNlsFhbpBbwRLpjii&#10;jUKiKPQAcTUk1JJJJ65qb9vu7cz7zuO/77etcbtdymSWQhVqx8lRAqRooAWOONVjiRVjjRUVVDp7&#10;Oeijr3v3Xuve/de697917r3v3Xuve/de697917r3v3Xuve/de697917r3v3Xuve/de697917quz+&#10;aZ0xW9yfDzfow6NJn+sqrH9sYuJBSD7ik2ilWu6qeWSrqaSNIhszI5GYWfUZoY9KuwCGHPf3kmfn&#10;/wBqObdgso9W5iATwAAEtLbsJVRakAGTQY9VRQPmoqDlf9yP3ctPZX7y/tpzju0/h8vyXRsrxizB&#10;Ut71GtnlYKrlxAZFm0aSWMYAINGGnJ74fdfX7137917r3v3Xuve/de697917r3v3Xuve/de69791&#10;7r3v3Xuve/de697917r3v3Xuve/de6iVdBQ16COuoqStjH0SrpoalB/rLMjge1Nte3lk/iWd3LFJ&#10;6ozKf2qQekF/te2brF4G57dBcw/wyxpIv7HBHShotwbhxk4q8XuDPYmrWxWsxOayeLrEItYpV0FV&#10;T1CEW4sw9jGD3Q9yrUr4HuBvSgcB9bc0H5GQj+XUYXv3ffYfcA4vPZflSQtxJ2qxDH/bCAN/PoQa&#10;b5AfImiRYqD5J/JTHQqAqQY35Ddz46nRQLAJT0W+IIUAH0sot7EVt79+8tqAIfcbdKD+KXX/AMfD&#10;dAS/+5n91fcmZ7v2H5cLH+G1WP8A6tlOpZ+SHyaIsflL8piP6H5L96Ef7H/f/wDPtc33i/e1l0n3&#10;Fv6f82x/MR16KE+4x90dH1r7D7Hq+aSkfsMpH8ukznu2O3d2Qmn3h3F3FvOmb9VLvTtjsPd9K314&#10;am3JuXKQMOT9VP1Psjvvej3Z3IEXfuLu5H9G5kj/AGeGy0/LoYbP91T7tewlTtfsbywhH8W328v7&#10;fFR6/nXoPzFGamorDGhq6sxmrqiimpqjDEkERqJ7eWYxQxqi6idKqAOAPYD3Ped33qf6red1ubu5&#10;/jmleVv96dmP8+pj2DlflnlSzG38r8u2O22A/wBCtbeK3j9fghRF4knh59ZPZb0e9e9+691wd0jR&#10;5JHWOONWeSR2CoiKCzO7MQqqqi5J4A92VWdlRFJcmgAySTwAHmT1SSSOKN5ZXCxKCSSQAABUkk4A&#10;AyScAdDh1t8aPkR3HDDVdVdI9lb6oaisfH0+YxO2quk2xJXRIHmppN55w4nZtG0INnaoyEKI3pZg&#10;1h7mTln7vnvFzYizbXyNdx2pamu4C2yiorWk7Ruy/NEYdYse4X32/ut+2cslpzJ7xbXJuKoWENmz&#10;37mhoVraLNEr1r2ySIccOjs7R/k6/N7c9QqZTb/WPXtIk0QqKjfHZEE8707Mollx1L13hewhUzRI&#10;SRHUSUYYi2ofX3N+z/cc9ybp1/fPMW02kJpXQ007Aefb4cS1HprofXrEHmn++C+79tkMn9VuS+ZN&#10;0uhWgkjtrSMkVp3medgpxnwqgH4fLod8N/It71rCRuHvbqXbgvZXw23N4b1JF/1GOuk2CAbfjUf9&#10;f2PbT7hlD/j3uTqH/C7LT/x64b/B1C25/wB9DAVP7n9hHVv+HboGH7Esl/w9LGP+QnvQ2M3zA2uh&#10;P1SP425aWx/oJG+Q8Or/AF9A9n8X3EOVwP1+fb9j/RhhX/CW6Bdz/fN8+sx+j9lNnVf6d5cMf+Mx&#10;p1yk/kJ7zFzF8wNsMfwsnxtysf8At2X5DyW/23v0v3EOViP0efdwU/0oYW/wFetW/wDfN8/KR9X7&#10;KbOy/wBC8uV/wo/SUzH8inuqjU/3f+QPV24XH0GY2VuzZqtxxdqLM77KXPH0b+v+HskuvuGRH/cL&#10;3IZf9PZhv+O3C9C/bf76AgD97+wuo/8ACd00/wDH7NumXbX8qD+YD0PvLA9mdNb86Uk3VtiWPIY2&#10;twW/d14vOrVrJKlTj46DcfWFNt7JYrIUX7NTDV1scFZBNLTzRNCzCRTyz91P3b9sN7t+Yfbr3Msj&#10;eoQXSWKaGKZRX9KaNWmWSMgkZoy1LRlHAYIefv7yf7r/AN4XlG/5G99PYPeF2iZWEcsE9rdXFq7A&#10;UntZmW2kgmVlVhpBR9CrMskZaM7DnQ+5u4N0de4ys7164g607JpiaTO4nG5vAZ3A5GWNVIy2BqcF&#10;uHcbU+PqbkCGqmWoQqSRYgDO/Y5t5n2y0fmCxht940DxUikMsWumTG5VGZK8NSI3qPPrjHzrZco2&#10;XMW5Rcib1c3/ACoZGNvJcwC3ufDr2ieJXljWQDj4csiejeXTD8o/j3tj5PdLbu6l3KIaeXK0pr9r&#10;Z2SniqJtr7xoIZzgc/TCSKVlEE0zQ1Ij0yS0U88Sshk1CT/bjnrcfbrm7a+Z9vqyxNpmjBIE0DEe&#10;JEaEcQAyVqFkVGIOmnUSc98nWHPfLG5cu39F8VdUUlATFMoPhyCo8iaNShaNnQEaq9aQ3YOxNzdY&#10;733T17vHGzYjdGz83X4HNY+fxF4K2gnaFyskEs0E0E6gSRSRu8ckbq6MykE9htj3rb+Y9n23fdpu&#10;BLt13CskbCuVYV4EAgjgQQCCCCAQR1yx3raL/YN23DZdzgMd/bStG6mmGU0wQSCDxUgkEEEEgg9I&#10;/wBmvRZ0ZX4lfI7cXxa7w2l2nhDPU4ylqUxG9MHHPNFFuLZWSqIFz2LdI5EikqkgjFRRtKskcNdB&#10;DKUbQB7j33Q5BsPcjk7dOWryi3LLrt5CATFcID4b5FQKnTIBQtGzrUV6HPtzztecgc17dv8AbVa2&#10;B0TxgkeJAxHiLggFgAHStQJFViDTrd82xuTCby25gd27ayEWV29ufD43P4PJwB1hr8TlqSGux9Wi&#10;SpHLGJ6WdW0uqut7MAQR7487jt95tN/e7XuEBiv7eV4pENKq6MVZTSowQRUEg+Rp11Psry13GztN&#10;wsphJZzxrJGwrRkdQysK0NCpByAfXp89o+lPXvfuvde9+691737r3XvfuvdQ4cjj6isq8dBXUc2Q&#10;x8dLLX0MNTDJWUUVb5/spKumR2mpo6v7aTxF1USeNtN9Js60E6RRTvC4gckKxBCsVpqCngStRWnC&#10;orxHVBLG0jxLIplUAlaioDVoSOIBoaV40NOHUz211fqnL+cj8eF7E6LxfduBoIn3X0xWasxUQpSQ&#10;1lXsDOVMFPXiapdVq6mPb+YaGphhV7RpPUyAXJvlb90/ns7Dznc8oXs5G2bun6YJYqtzGCVoPhBl&#10;TUjMRkrGtadY2/eV5NG9cpQ8z2kI/eO1vViKBjbuQHqaaj4b6XUVoAZCBU9Hl/lXfJofJT4mbOmz&#10;OQFZ2B1YIust8CWZXrqqTBUcA2zn6hXqqqslGc201P5KmYhqmvp6pgOD7g/7y/t1/ree6G7JaQaN&#10;i3Ot5b0HaBIx8aIUVVHhy6qIuEjaMefWZn3Vfc7/AFy/aTZpLy418wbVSyuqmrMYlHgymrMx8WHT&#10;V2y8qSny6si94+9ZJde9+690EXcXQfTPyB28m1u5+t9q9h4aBpJKGPcGOSWvxE8wVZqrA5qnanze&#10;36yaNAjzUVRTysnpLFSR7DPM/JvK3OlkNv5p2K3vrUVKiRashPExyCkkbHgWjZSRitOh1yH7mc/+&#10;1+6tvPIHNt7tV+wAcwSEJKBwWaJtUM6gmoWVHUHIFc9Vx5z+SH8F8tkJa2gw/Z+2KaS+jEYPsSqq&#10;MfBd3f8Aal3Ljtw5Y2Vwvrqn9Kj83Jg27+6Z7RXM7Sw224W8Z/BHckqPsMqyP8sueHrU9ZX7d/eJ&#10;fePsbVLe5vtmvJhxlmsVV2wBkW8kEflXEYyT5UAMj8dv5cXxM+L26cfv3q3YWUi3/jKSuoaTee4d&#10;47ozeVjpcnRT46viWglycO2oxV0lS6uUoEPNwQVWw75I9jPbf2+3GHeeXtmkG8xqyieSeWRwHUqw&#10;0lxEKqSDSMfyFIl91fvYe93vHs11yzzlzNCeWJnR2tILW3hjLRuHQ6xGbg6WUEVmIx8zU9HuXesc&#10;Ove/de697917r3v3Xuve/de697917r3v3Xuve/de6Kn84OlR8gvin3Z1bDTvU5fMbNrMrtmOCJJK&#10;p917Ulg3Ttumpi6sY5Mjl8PFSsy+rxTuPoSPcm+zfOH9RPc3k7mV5AtrDdqkxJoBDMDDKT6hUkZx&#10;X8Sg+XUUe+PJP+uF7Uc78qpGWvJrJnhAALGeAieFVrwLyRqhIzpYjz61sv5G3dE/XvyrznUuRqpo&#10;ML3Ts+vxqUjNGlKu8tkJVbjwdTUmRlKSjELlaSIC5eaqVbEkW6E/fO5QTfvbKy5pt4w13s92r6s1&#10;+nuNMUgFPLxPBc+ioTwr1zU+4tzq/Lvutf8AKNzKy2W92boFwF+pttU0RavA+H48a+rOBSpHW3z7&#10;5U9dguve/de697917r//1d/j37r3Xvfuvdax3/CgDuGSp3L0b0PQVM6U+Jw+Z7Q3HDFMppKqqzVW&#10;+2tsxVMS3YVmMp8LkZFDWtHWg2NwffRn7jHKax7fznztPGpeWWOziJHcojXxZiD/AAuZIhjzjI8j&#10;1zC/vBOcWk3LkXkK3lYRxQyXswB7WaRvBgBH8SCOY58pQfMdWffyi+nG6g+EHWslbST0ed7Rq8x2&#10;tm4qjSXA3LNFRbcaJhyKao2bhsbOqn9LTN+SSccPvT82jmv3l5iWGVXsttWOyjI/4SC0tfmLiSVS&#10;fMKOsofuh8mHk/2O5ZaaFkv90eS/lB/4cQsNPkbaOFgPIsft6sz9469ZOde9+691737r3WtV/IY7&#10;Vx+e7K+XG3svJRQ7v7AOze0qSELEchXUWNzu9KTdJkqjoqKulxeR3vjvGunTG1VI3BkN8D/ud8xQ&#10;3m/e5Vlcsg3O98C7UY1MqSTiXPEhGnjoPIuT+Lrrj/eW8l3W28o+x26WKyNsW1/VbcxzoR5IbRre&#10;i5CtJHaT6jWrCNRnSOtlX3nh1yO697917r3v3Xuve/de697917quH+aZ8YsH8kPibv6o+ygHYHT2&#10;FzXaXXmY8AkrYajbmOfJbo22jpomko947boJqXw61i+/WjqHDfbKvuDPvDcgWnPXtvvL+EP31tkT&#10;3ds9O4GJdUsXqVniUppqB4gic18MDrLH7mXvDuPtN73csxfUN/VjfriLbr6KtEKzuI7ecg1Aa1nd&#10;ZNVC3gmeJSPFJ6Kl/IMydbU/FHs/GzzvLSYzv3OPQRyO7/bLX7A68lqIIQ7ssVO08RkCKAPJI7cl&#10;ifcc/c2uJZPbrmC3dyY495k018tVvbEgegqK0HmSeJ6mv+80s7eH3r5Ou44ws83LMIcgAatF7fBS&#10;aDLUOmpqdKqOCjq8v3lz1zj697917qsz+bP8iR0B8Pt7U2Lq/t959vE9WbXCPGJqemz1NM27cr42&#10;mhlaGj2tFUwK8eoxVVXAxVk1D3kV917kE88+6+zSXMWraNq/xyataExEeAlaEVaYo1DSqI4BBp1j&#10;J97b3GHt/wCzu+R2sunet4/xGClKgSqfHelQaLAHUEVKvIhIIr0Ub+Tz8fIur/jrL2vmKGOLdnd1&#10;cuZp55I4zVUuxcO89FtqmDyUNPV06ZOqNVXMgllhmhlp5FsePcufeq55bmPn1eWbWYnbNnTwyATQ&#10;3D0aU4YqdA0R10qysrqesRvu3cnLsHJP7+uYgNx3VvEqRkQJVYhlQRq7pOLKQyEdW5e8XusiOve/&#10;de697917oouEej3Ym7d11MFLXYzsfN12WpoJU+7oMhtFMZQbV2xN4KtSTR7h2jg6Wvlp5UXxy10q&#10;OgbVf4uv7xL3rb3d++F7l81bFuBG27NdpttlNF4kbBdtPhmVS2l0f6kSsGFM0ZcUPXWXlHYrjkXl&#10;HkrlKrxbltNiizZAeO8lkku7tNSGha3up5YFdWbUkKMrEUojE3hWp2bgds5nzSVuPx+5NqS5esne&#10;pq87jMpDj97dT1MszxRjzDG7e3xjZBJJNVVEm33qpGbzt45y+9T7v7j97P7lvsX7ubxE9x7g8k7r&#10;Nsu9XBbUZPqYYmtrqQLFGiNdNAH0rqAcuNRJp0IOW/bbb+WNg5x3rYpkXaNyurW9jtUj0JaSxeJZ&#10;7qqnW2pXkn2e4XSkUUS3iwIAEXUMXvlD0l6T1bmMw2YTb+1Nl7n7AzUGPXN5vGbS/gRqNuYGeeah&#10;x+WzE24M3gcfAuYyVPLBQUwnatr/ALWrkp4ZY6GsaHJj7vX3Sfer7zq80S+1ewRz2e0pGZ5p38CD&#10;xJD2wJKylGm01kMYJYIAxAUg9GMVpt8didz3vmCz2vb2l8KGS58ak8wAd44hDDM58KNleaQoIofE&#10;gWWRHuYFkDfePc8OxKyPFbm2HuzDZyeLz02Azee6m27nauEmwnosLuHszF5XJQC/LUkFQbfQEkAy&#10;9u393F94rlgSSc6zcsbFboKlr/eLW3qnm6hiWZfsHQq2HkY8yQPebPzJZ3G3K1Gmhg3KeFT6PLBY&#10;SRxn5SOg9SBUiXRdh4nIY+PJ7qzOZ2xjJkoJosRsrYvY+6txZJ64Qikw38fqNhUmHx2VyFbUJRfb&#10;UtPWTSyvop6uOUo4y++7J9xv7mMXMuxP7zfej2Lm3mifwjb8v7NKxM05TWbZ2TXcXbh6IIoUiD6W&#10;DVDdsT85/wCuFYXF5tfIvI8U88UkqPf7lf7Za2kSRsQ90LddwaZ4EjVpxLM8IRAHlt3QMhOPtPEU&#10;uD27iMfS4ePBeOhp5arGLXSZWWnyFREk2Q+8zM5eqzuQesdzUV07PPWTFppGZ3JP0q8lcrbByVyp&#10;sHK/K/Ldrs+xWVrHFFZ26qsNuqoB4SaAFYJwL0q5Go1J65kc577uHMfM+9btuW/SbnNJcOFuXTwv&#10;EjViIykA7bePRTw7dAscCUiRVVQOlF7FHQY697917r3v3Xuve/de697917r3v3Xuve/de697917r&#10;3v3Xuve/de697917r3v3Xuve/de697917rhJGkqPFKiSRyI0ckcih0kRwVdHRgVZGU2IPBHvRAIo&#10;eHWwSpDKSGBwetLb5/8AxTyPxU76z2AocfWR9Y7wqarcnVeVnjlaCpwEy0k2QwX3j1uSafI7Ryda&#10;1DN5pUqpY0hqnhiiqoNfHr703tNP7dc/3W87fbN/VXeJHniYDtjnYlp4CQTSjHxIwQoKPpQERsev&#10;qi/u5/vM2fvx7KbbyzvV/H/rj8rwxWd1GW/UntY1CWl4AVGoMiiGYqZCJo9cjAzoCR73jD10J697&#10;917r3v3Xuve/de697917r3v3Xuve/de697917r3v3Xuve/de697917r3v3Xuve/de697917r3v3X&#10;uve/de697917r3v3Xuve/de6P98Rf5dXeHyvkps/SU3+jvqljMJuzNzY+oko6809ecdVU+0MIJaO&#10;r3bXU08VQG8ctPQpJSyQzVcEpjVsrPZv7qvOHuMbbeuZRLtHKLUYO60uZ1r/AKBE47FIBIllGnKs&#10;iSK1Rzd+9Z/eQ+1nsKu4cqcivBzP7npVTFFIGsbN9Nf8buI273Vioa2gOvDrJLC6aTsfdCfy2/ib&#10;0DFj67Gdc0HYG86JIy2++0IqTeGa+6irIq+GsxeMq6VNq7bqaSphTwzY6gpqpURQ80jAuek3Ifsz&#10;7ce3EEScs8tW6XoUg3EiiW4etCdUr1ehIqFBCrwUAdcBvef72nv378XlxJz77gXr7Q7hlsYHNvZR&#10;6QQum3iKxlgpoXYM78WYnPR8fpwOAPoPcpdY3de9+691737r3Xvfuvde9+691737r3Xvfuvde9+6&#10;91737r3VCP8AOa+JsOY2/jflVsvGxpmNvHH7a7aipoqWH+IYCYx0G2N31L6Ypaisw1YYcXMWaWSS&#10;nqKUKqpTsTmx90v3Oe0vrj203e4JtZ9UtkSSdMoq00AGQFkXVMuFAZZKkmQUxI+817eJd2MHuBtk&#10;AF1BpiuwAo1RHtimPAlo2pEfiJRkpRYzXXA95+dYS9e9+691spfyXPlBLujaW5PjFuyvWTK7Ep5t&#10;39avLoR6nZ1bWpHuXAIVSNXfb+ero6uLUXmliyMv0jpuOff3t/bldt3Tb/cXbIaW16wgu6cBOq1i&#10;k4n+1jUo2AoMS/ik6zh+7Fz424bZfci7hLW5s1M1tXzgZqSJwH9nIwYVJYiUgdsfV7fvC/rLDrpm&#10;VVLMQqqCzMxAVVAuSSeAAPfgCSABnr3RP+3Pnx8SelBUQbx7o2rW5mAVKnbezJ5d8577qkkMMtDV&#10;Ue1Y8pDh6vzKUAr5aRdQN2FjaVOV/ZP3P5v0PtPKNylo1P1ZwLeOjCoZWmKGRaZ/TDmlMZHUc8xe&#10;7Xt3yvrTdOaLY3IqPChJnk1Lgqywh9Brj9TQK+eD1V527/PLxUAqqHorpmrr5CtOaTcvaWUShp0c&#10;3apSXZ+16ipnnVFsqOM1FdiSVso1ZHcrfc2unMc3OfNqItTqis0LGnkRPMAB6kfTt9ucQLzH9620&#10;QSRcp8sPI1BSW6cKAfxAwxFiw8gfHX7MZq67a/mP/MXuF6mHMdw5raeFnecpt3rZI9iY2GGojkhl&#10;o3rcJ4dyZOjMchASur6uxsb3APvI3lf2B9qeVRG1ryrDdXagfq3dblyQahtMlYkao4xxp+zqBuYv&#10;e/3L5kLrPzJJa2pJIjtR9OoBFCutP1WWnlJI/rx6HP8AlKfImr6s+UlNszcOXnO1u9qSPZuRNbVV&#10;MqDesMrVWxcm48c71FdPXvNi0LlFC5MszegAg77z/IcXMntvJu9haj95bKxnXSAP8XI03CcRRQum&#10;Y0qf0QAMnoV/d15zk2Hn1dqvbk/QbuohbUSf1wawNwJLFi0I4D9WpOB1tre+YPXQ7pm3Ht/E7s29&#10;ndrZ6lFdg9yYfJ4HM0RkkhFXi8vRTY/IU3lheOaLzUtQ66kZXW9wQQD7V2F9c7ZfWW5WUmi8t5Uk&#10;jagOl0YMpoag0YA0IIPn0nvLS3v7S6sbuPXazRtG61I1I6lWFQQRUEioIPp1rnfy5t35r4P/AMxb&#10;f3xh3lVy0e0uys1U9cxmoNbS0NbmIquXK9Q7mpqaogaepmzVLXiigZn8ax5d2LPpU+87/vA7Tae8&#10;fsHsnuNtMQfdNuiF0aaSyxlQl9CSDQCMr4jUFSYFFBUjrGD7sHMd17O/eA3f263WYps27SG0FdQU&#10;ygl7CYKQSWkDeEtTQCdjU0B62xPfMDrrn1737r3Xvfuvde9+691737r3VcXzE/me/HT4hT1u08lX&#10;VHZnblPCrHrLZVXRvVYeWaOOemXe+4JfNjtoCenlWQQulTkTE6SrSNE6yGDPc/7wHI/tm8u2zzNf&#10;8yqP9xYCtUJAI8eQ1WGoIOkhpaEMIypB6yw9hvud+63vrHb73aWybRyM7H/dhdqwWUAkN9JAKPdU&#10;YFS4McGoMhnDqV61+O4v53HzN7DrJU6/r9m9IYEO6wUe0ds43cudnpXjdfFltw77pdwxy1Cu9xNj&#10;6PGEaVsLhi2F/M/3sfdPe5WGyzWu02dcLDEsshFODyXAkBP9KNIuAxxr1B5D/u8PYDla3RuaLW/5&#10;i3Kgq9zcSW8KsCMxwWbQELQU0zy3Ayc8ApOK/wCfvzYyWRp8pUfKTu6OpppamaOKg39ncVjmeqVV&#10;lFRiMXVUeJq4lC/tpLA6Qm5jCkn3F83vN7rzzpcP7hbsJFJIC3EiLnjVEKoR6AqQv4adT3bfdj+7&#10;1aWstnF7M8umFwoJeyhkei8NMsitIp/iKuC/BiR0OnV383f529ZVlLJN21B2ViKexk272jtzEbko&#10;6wjxhTVZyghwm+BZIyLRZaIHUSQWswF/L33l/d/YJY2bmQX9svGK7iSVW4cZFEc/l5TDiSc56jfn&#10;L7jH3bOcLeZY+SG2i+fhPt08sDpx+GFzLacTXutmIoAKCoN//wALf5v3R3ycyWI677Eok6Q7gyk1&#10;Nj8VjM1loKvYe9MpVSfb0tBtPdk60L0udyNQFWLF5GCCSSWeKnpJ66ZiBmb7V/eZ5S5/nttk3yIb&#10;TzNIQqK7hredzgLDMdNJGPCKVVJLKkbzMadcw/vBfcT9xvZ+0vuauVbg8xciQqzySRRst5aRqNTP&#10;c2y6w0KLUtcQO6qqPLPFbRgE28e8l+sF+ve/de697917r3v3XutGr5FYer+En8yPdGS2/Q0UNH1l&#10;3phe0dqYmmlqKfHjaeayeO3/AITAPJdZUpo8BlkoJwLqQrjlePfZ3kG7i94vu97bb30zmbcdlks5&#10;nIBbx40e2klpwJMqGRfPI8+uF3uNZzeyH3lN0udvgRYds32O+gjUlU8CR0u4oq8QBFIIm8sEcOt4&#10;fGZKgzONx+YxdVDXYzK0NJksdW07B4KygroI6qjqoHHDw1FPKrqfypHvjRcW89pcT2lzEUuYnZHU&#10;4KspIZSPUEEHruVa3MF7bW95ayiS1lRXRhkMrAMrA+hBBHy6ne2en+ve/de6/9bf49+691737r3W&#10;jz84NwZf5YfzHd/bf24ErJ9wdt4HpLZ8a1Zmo6iHb9fj+vqCpppFYiKlylbSyVZVP7VQxtqJ99lv&#10;ZqxtfbD7v2yX+4EokG1S7hOdNGBlVrpgR5lFYJU+SgcB1w298twu/dn7yO/7dtoDvcbvFtluNVVI&#10;iZLRWU+SyMpkoPNyeJ63Ztp7ZxGytrba2bt+mFHgdpbfw22cJSDkUuIwOOpsVjaYEAXEFHSIv+w9&#10;8d903G63jc9x3a+k13t1PJNI38TyOXc/mzE9dudp2yz2Tats2bb49FhaW8cMS/wxxIEQfkqgdKD2&#10;h6MOve/de697917rRE7RzXZ/wN+fHZeW2DVHBbt6s7e3Nkdux5CKabH5zZW4qybN4LH5+hiqKeas&#10;wW8Nh5ym+6hSZJPDUkxSpKqSrx/5huuYPZ73j3652aTwdy27c5Wi1AlZIJWMkayKCC0c1vIutQwO&#10;l+1gwDD6TuTdv5O+8r92blGy5mh+p2Tetit0nKEB4buBRFM8LlWCzWt5DJ4bFSuuOjoyFkO278Lv&#10;nl0z80Nl0uS2jkafbXZWOoIJN8dTZivgbcm3a1VCVdViXZKY7p2o9RzT5KmjA8bxrUxUtQWp06Te&#10;1fvDyt7qbVHPts62+/Ig8ezdh4sbfiKcPGhr8MqjgQJFjclBw6+8D92nn/7v/ME1pvlo95yjLKRZ&#10;7lEh8CdOKrKKt9PchfjgkY9wYwvNEBKx3vctdY7de9+691737r3XvfuvdAF8qd/Yfq74197b9zs8&#10;MGP251VveqVZpBGK3JVGAraDCYiJ2Kr91m81V09HACQGmnUXF7+wb7ibza8v8h84bxeOBDBt05zj&#10;UxjZY0HzkkKov9Jh1Jvsvyzf85e7fttyztsbNdXe9Wi4FdEazI80pH8MMSvK/GioTQ9EH/kl9ZVe&#10;wfhBidw18M0NT232LvTsOGOqpxBURYuD+F7BxigNFHO1FVxbHatpyxZXjq/Ih0SL7hv7qGwSbN7T&#10;W17MpEm5X09yARQhBot18gdJEBda1qH1DBHWTX94bzhBzP8AeJvdqtpFaHY9qtLElWqpkPiXsh4k&#10;a1N4InpQhotLDUp6t195LdYMde9+691qhfzP95Zb5g/zCOt/ivs7IfcYLYmTwfXjPDI9bjqfc+fl&#10;gzXYmdkho4ZKymk27jNNJWi9lGJZjpA1np5927aLX2p9ieYPcvdoNN7fRyXWRpcwxAx2sYLEKRK/&#10;fH6+MBk465I/ew5juPdX372P202q41bdtjR2podSCeWkt3JRQWBiSkcg8vAJwM9bFO29vYjaW3cB&#10;tTAUgoMFtjC4vb2FoVeSRaPEYWhgxuNpFklZ5ZBT0dMiBmJY2uST7wT3C+ut0v73c76XXe3EzyyN&#10;gankYu7UGBViTjHWTNnZ2232dpYWcQS0gjWNFFaKiKFVc1OFAGTXp69pOlPXvfuvdIDtWvqsZ1nv&#10;6tx9XPQZGPaG4I8XW0p01NJlKjGVNNjKimNxaoir5o2Tn9QHuNPefmwcie0XuhzoZHU7Vy/f3QK0&#10;1BoLWWRStSBq1KNNSM0z1I/s/tEG/e6vt3tN1bRzWUu82nixuKo8KzI8quM9rRqwbHAnoLaango6&#10;enpKaJIKalhip6eGMBY4YIEWKKJFHCpHGoAH4A9/BFeXl3uF3dbhf3LzX08jSSSOxZ3kdizu7Eks&#10;zMSzMSSSSSa9dNpJHlkeWRqyMSSfUnJP7egg7C27S1+8dlVsmWoduT5ai3Tt+i3JknaLE7e3Pt7D&#10;VPa2zNx550BlbC0c3X+Qw9WEtI2N3HWRoVMuodGP7u212H3L3n3k+7bznc+Hytzhy3NIsrMAlpeb&#10;f+tDdKGDKJFBNXpqCKaeoG3Lm6zWuw7/ABJZSXccElvM8EYrLPbzyrt11BCDjxWF7BdRE4E9jbuw&#10;IShUke/Jf9G9D2DPtPc5mrsFjc1Fs/G46bNboEmXWmNFjPscbHMxrFarj+4NhHSrreVlSN2GCR5S&#10;tm57n5Mi5nsBZx38lub+VxDaaImZXuCzEnw9KllA1PJ2rGHdlUlr8uJ/Wq45Yj3qz8OO5kiN1I4i&#10;t6RatcmuQjt7To/FIdKoCzKDA2JL2fNtZqOrqqrrJ9zmDKb+yGFq4ZOzt35cwsn8PG6KKeooeuti&#10;YKKZqLE43EebLCkhjrJslT19VXwv0i3j+8A232K9q9s9hPuebN+7tpghH1m/3SVvr67dD9RPBEQB&#10;CC7UhdxqRYxpjUMenOY4OUBvQuUhTdxZ1jso5VI2+1irXX9O6q99eTECW5nudNsZGeBLSW2htnVY&#10;bf2ptvasNRBt3CY7ECsmaqr5qOmjSsydY5LS1+WriGrctkah2LS1FTJLPK5LO7MSffM/mznTm3nv&#10;d7jfuc+ZL3dN4ldmaW5meV6sxZqayQq6iSFUKorgAdE+5bzuu8PE+6bhLP4a6UDMSsaDgkafBHGo&#10;wqRqqKAAqgADp4wONXdO/wDF4yVVlxOy6ek3lmYXWN4qnMVU9ZRbHopoZ4JYqmCmrKCuymqNkmpK&#10;7G0Ml7OL9lv7lr7usPOnufzR94DmCySTZuV1+lsdQVgdyuUq8oDDUGt7Zux14NN6gdQL94DnF+Uf&#10;bqbb7SQpvG/SPaIQWBW1jCPfMGUjSZFkgtCrArLBc3KjKGhk/f069c7Ove/de697917r3v3Xuve/&#10;de697917r3v3Xuve/de697917r3v3Xuve/de697917r3v3Xuve/de697917r3v3Xuik/M34pbW+W&#10;3TuV2NkocXRb0xSVOW623bXwN5dt7k8afsyVtNDPX0+BzywJT5BI0lBQJN4ZZKeJfcd+6Ptvsfup&#10;yhuHKu9IBr74JtIL286g6JU8wRUqwBGuNmQ9rEdTx93D3+5u+7d7pbJ7j8qSu6Rnwry11lY72zdl&#10;M1tKMgg6Q8bMD4cyRyrR0UjS97E683h1VvLP7D33g63b25tt5TJYnI0FasLf5Ri8hV4upmpKulmq&#10;sfkaI1lFKqVNLNPTS6CY5HHPviXzvyXvvt/zNunKnMdt4e5WslKjKSIcpLG34o5FoynBGVcK6so+&#10;uv2j91uTfez2+5d9yeRNw+o2DcYQ4DDTLDIBSW3nTik0L1RxlWoJI2eJ0dkV7CfUk9e9+691737r&#10;3Xvfuvde9+691737r3Xvfuvde9+691737r3Xvfuvde9+691737r3Xvfuvde9+691737r3XvfuvdL&#10;frrrbfnbe7sTsPrbauY3lu7OTpT47CYWmNRUvqdElqqmRilNj8ZRK/kqquoeKlpIFaWaSOJGcDLk&#10;jkDmz3F3mPY+Utokurwka2GI4lNe+WQ9qKACcnU1CEVmx1Ffu771e2nsXyrcc4e5vM8G3bUobw1Y&#10;6p7h1A/StoVq8shLKvaNCF1Mjoh1DY7+HP8AJ92P1/Fg+wPk4cd2JvlEx+Upes6UtN19tXIxTx1q&#10;0+4KkSA9hVtK0ESvE8cGHu08MkNfEYph089mfuocpcgJZb5zdHFu3N66XBYVtrdwdQ8GNsOyHTSW&#10;QatS6kEdadfPL96/+8u9y/eibd+T/a2a45b9sJNcRKNpv72JhoJuJkNYY5FL6reFgpR9ErSlQxu0&#10;paWmoqanoqKngpKOkgipaSkpYo6empaanjWKCnp4IlSKGCGJAqIoCqoAAt7y1ACgKooo65hu7yO0&#10;kjFnYkkk1JJ4knzJ8z1n976r1737r3Xvfuvde9+691737r3Xvfuvde9+691737r3Xvfuvde9+690&#10;wbr2vg97bY3Ds7c9BHlNu7pwuS2/nMdK0kaVuKy9HNQ11P5YWjmhaSmnYK6Mro1mUhgCFu2bjebP&#10;uNjuu3TmO/tpkljcUOl0YMpoag0IGCCDwII6SX9ja7nZXm3X0Iksp4mjkU1AZHUqwqCCKgkVBBHk&#10;QetHL5R9CZ74095b76jzgmmiwGTao23lpIvEmf2jkwazbmahAlnS9VjpFWZFkfw1UcsROqNvfY72&#10;452svcLk3ZeaLOgaeOkqA18KdO2WM4BwwJUkDUhVgKMOuVfP/KF3yNzZu3Ll1UpE9YnIp4kL90Tj&#10;JGVwwBOlwy1qp6L97HPQN6GHoDuTcPx+7k6/7g2zrkyOydwU2RqKBZRCmawk6yUG4sBNKUlEUGew&#10;NXUUjPpLRibWvqUEBTnjlOx555T3zlXcKCC8gKhqV8OQUaKUCoqY5FVwK500OCehNydzNecncz7N&#10;zJZVMtrMGK1prjNVljqQaCSNmStDStRkDq2Ttz+d/wBuZ9azH9NdX7U68pJYZ6eHPbqrqnfO443Z&#10;1FPkKOljgwO3aCdIw14KinyUeoj1MAQ2MfK/3O+V7IxT82cyXV/KCCY4VFvEfVWYmSVhX8StEaeQ&#10;JxkNzF96nmC7EkPLPL9vZxkECSZjPJ8mVQI41IH4WEor5kDNX/bfyw+R3ectQe0O4t7bkoKmZKht&#10;vLlpMNtKOWJlaGSDaOCGM21DJCUBV1pQ9xcsTc+8jOV/bLkHk1Y/6ucqWdvOoI8XQJJyDxBnk1yk&#10;HzBenlSnUD8x+4nO/NjSfv7mW6mhYgmMP4cNRwIhj0RAjyOivnWvRevY76BfXvfuvde9+691OxWT&#10;rsLk8dmcZUzUWSxNfR5PH1lNNLT1FJXUFRHVUlTBPA8U8E0FRErK6MrqwBBBF/bFzbw3ltcWlzGH&#10;t5UZGUgEMrAqwINQQQSCCCCOPT1vcTWlxBdW8hS4idXVgSCrKQVIIoQQQCCCCDw63qvjN3FS9/dC&#10;dW9uU5jFRvHalBV5uGGB6WGk3RQ+TE7rooKeV5JI6ak3HQVUcJLMHhVWBKsCeMvuHypLyRzrzJyv&#10;JXRaXTLGSQS0Ld8LEigJaJkLYFGJFARTrrDyRzJHzdylsHMcdNV1bKzgAgCUdkygGposquoyagA1&#10;INeh19gzoVda9P8AOY6ky+xt9dO/LTYizYnKU2QoNr7jzOLRaGpot07cnXObDzkuRgqI62TIVNHT&#10;1FMjKn7UeOjGoXA950/dN5ntd62Xmv2v3orLbNG00Ub9waGUeHcxhSCukMVciuTK2OPWHv3lNhu9&#10;k3jlX3K2UtFeRSpG8idrLLEfFt5NQIYsQHWtO0RqK8B1sS/HHuLFfIDonqruXENT+Df+zMRmq2np&#10;ZHlhxufEP2W6MKsrw07StgtyUlXRs2hNTQE2HvAH3A5TueRedeZuUrsNrsbt41JFC8VdUMlKmniR&#10;MkgFThuPXVj235ytPcHkPlTnOzK+HuFlHKwU1CS00zx1IFfCmWSMmgqVOOhr9g/obde9+691737r&#10;3VOP82b+YRV/FfZVD091RX+Lvbs3C1Nb/G6d4y/WOyZJ3x7bmCuGLbl3BUxVFNiFVSKc01RVSMjR&#10;UyVGL/3kPeqT282qHljlyanN9/EW8QU/xSAnT4v/ADVkIZYf4dLyMQVQPnt9yL7rkHvRzBc8+c7W&#10;ur222e4VPBYGm4XYAf6fH/EeBSkl0Sav4kUKhg8rRaeOQyFflq+uyuVrqzJ5TJ1lTkMlkshUzVtf&#10;kK+tmeprK6urKl5KirrKuokaSWWRmeR2LMSST75izTTXM0txcStJcSMWZmJZmZjVmZjUliSSSSSS&#10;anrvHa2ttY21vZWVvHDZwxqkcaKEREQBVRFUBVVVAVVUAAAAAAdRPbXT/Qu9efH/AL17biWo6t6a&#10;7S7DozOtM2R2ZsLdG48XBK04pv8ALMpisXVY6iijnOl5JpUSOx1EAGwl2Tkzm/mVQ/L3K+4X0Vaa&#10;oLeWVAa07nRCqgHiWIA8yOgLzT7n+2/I7mLnLn7Ztqn06gl3eW8EjCmrtjkkV3JGQFUlvIGo6NHj&#10;v5WXz9ylLHWU3xt3VFDJ+lMjuDYeHqhwD+5Q5bddFXRfX+1GPchQfd695biNZY+RLkKf4pLdD+av&#10;MrD8x1Dd39837sdnM1vN7tWRceccN5Kv5PFbOh/Jj0DPavwx+VfSNBVZjs/oTsnbGBoRM1fuU7eq&#10;MztagWnfQ71+6NvnK7fokYgmNpalBKoLIWUE+wtzF7We4vKcMl1zBydf29mldUvhl4lp/FLHrjX5&#10;VYVGRUdD7kr3/wDZb3EuYbDk73M2i83KSmi38dYrh9QqAlvN4c7n1CxkqcNQ462JP5OX8wbMdz4i&#10;X4xd0Z+XLdl7PxDZDrPdeUmeXJ742Xi4VWv2/maud2fJbq2jCFljnJM9fjNTyAyUc08+bn3X/em6&#10;5ptm5A5qvDJv1rFqtZnNXngQd0bsfimhGQ3xSRVLd0TO/K37+v3XbD2/vk94fb7bBByjfz6Nwtow&#10;BHaXch7JolApHbXJqrJQJDcUVCEnjjjvp95i9c0eve/de697917rVj/n99S/wftXpXuqjiRabe+z&#10;stsPL+KBgf4xsjJDK0VXV1ABUy12J3WIY1JHooCQOGPvpZ9xrmj6vlnnDk+ViZLO7S5Sp/0O4TQy&#10;qPRXh1E+sgr5dcrP7wLlH6PmvknnaFQI76zktZKD/RLZ/EVmPq0c+lR6RGnn1cz/ACuu3V7j+EHS&#10;OVnqqepzOy8FL1dno6cFRR1XX87YLDwTA8/cTbRixtQ/9TPcXBBOI/3kuVTyn7y85WqRMtpdzi8j&#10;J/Et0PEkI+QnMqj/AEvWaH3Wubxzl7Hcj3ckqte2UBsZQPwtaHwowfmbcQufm3VgfuC+sg+ve/de&#10;6//X3+PfuvdBd3d2HF1L052l2dL4T/cHYG7N108VQ6pFU12EwdbX46iZmuoNdXwxwrfgs49iTk7Y&#10;W5o5s5a5cWv+PX0EJI4hZJFVm/2qkt9g6C3O/MSco8m8080PT/dft884BwGaKJnRf9swCj5nrT//&#10;AJQfW03b/wA89m7jydGmRx/XdDu7trONUyNK8VbR07Y3AVoeQs8tRTby3FQTBmuboTcNY++rX3q+&#10;YU5U9kd22+3lMc9+8FjHQUqrHXKuOAMEUi0Hr6V649fc95afnH372fcrqESW+3R3F/LqNSGUaImq&#10;eJFxNE1T6V4063UffIHrtd1737r3Xvfuvde9+691ru/zw/hhlN3YjFfLvrzFzV+R2bh6fbHcWLoY&#10;XmqpdpU1RI+3t9RwQrrkTbctXJSZR7OyUMlPMQkFJO4wj+9r7WXG5W1v7l7Jbl57WIRXqKKkwgnw&#10;7gAcfCJKSnJEZRsJG566o/3dH3gLPY7699i+abxYrW/uGuNrkcgKLllAnsyxwDOFWW3GAZlljGqS&#10;eNTrJ7d3JuHaGbxu5tp57NbX3Jhqla3D7g27lK7CZvE1iBlSrxuVxs9NX0NSisQJIpEcAnn3gNY3&#10;17tl3Bf7beS299E2pJInaORG9VdSGU/MEHrr/uu07Vvu3Xe0b3tlvebTcIUlgnjSWGRDxWSOQMjq&#10;fNWUj5dXT/HD+eX8hes6fHbd7y23hu+Nt0gipv4+1QmzeyIKYMkQknzNBQVm39wmiphdVqcdFV1T&#10;j96t1MZBlVyN97jnbYEgsebrCLeLFaDxK+BdAcKl1Vo5NI8miDufilqS3XPr3Y/u5Pa3m+W73X25&#10;3a45a3Z6t4Ok3VgWyaLE7pPBrbiY52ijB/Tt6AL1dP0t/N/+EPcEVLTZHsOt6f3DUAh8D27in25B&#10;GyOIpJP73Y6bNbFSnZ2DR+fJwTvG2oxKQ6plVyr95r2m5mWNJ97fbL1v9DvE8IDyJ8ZS9vT01Sqx&#10;GdIoQOfXuD9xL7xPIjzS2vKse/bWvCbbJBOTUVA+lkEV4WphtFu6BhQO1VLWJbP7A2F2FjYszsDe&#10;+0d8YieJZoMrs/cuG3NjZoXtplirsLW1tLJE2oWYMQb+5u2zetm3uBbrZt2tru2IqHhlSVSPUMjM&#10;CPz6xW37lfmbla7ew5n5dvtuvlNDHdW8tvID6FJURgfkR019idt9XdR4ebP9o9ibL6+w8ELTNXbw&#10;3LiNvxSqCVVKUZOrp5K2omkGiKKFZJZZCERWYgFPvfMvL3LVs15zBvdpZWwFdU0qRg/ZqILEnAC1&#10;JOACcdLOVeR+cueb6PbOTeVdw3S/ZqaLW3lnI+beGrBFAyzMQqrVmIUE9a5Pyz+Xea/mhdy9e/CT&#10;4q/xZencxunH5bf3YdZjMhjJNzY/BSjIV24Z8TkIaOvxOw9m0SNWQw18cFVk8qtOnhikSnWbBz3I&#10;9y7r7wPNOye0/t34n9WJbhXuLlkZPFWM6mkKMFZLeBauFkCvLNoGlWCBur3sh7Gbf9zjkDmn7w/v&#10;T4B59gsnisrFZEkFu8w0JAsqFkkvLpyImaFnjt7Yyt4jo0pTZN2JsrbvW2ydo9e7RoRjdrbI23hd&#10;qbeoA2s0uGwGOp8XjoZJSA00y0tKuuQ+qR7seSfeduz7VY7FtO27LtkPh7faQRwxr6JGoRQT5mgF&#10;TxJyeuSfMvMO6828w75zTvtx4287jdy3M78NUsztI5A8hqY0UYUUAwOlX7MeiToPe2uxcR1H1h2B&#10;2hntLYnYO0M/uurhM0cDVgwuNqK2HHQyyssa1WTqIkp4QTzLKo/Ps+5X2C65p5j2Lluy/wByr67i&#10;hU0J0+I4UuQM6UBLN/RBPQe5t5js+UOV+YOaL/8A3E2+zlnYVA1eGhYICcanICL6swHWsT/KA2Tl&#10;+5Pkb3j8qN6StlMliWyaQZKpmlirKje/ZtfXV+WyDQwItLUePBQ1UcupjoasQhb2YdIfvT7va8pc&#10;g8m+2m0KIreQJVAAVFvaKqotTkVkKEUGQhFfI8hfu7WN5zbz1zl7kbw5lvNbnWxIYz3bs8j0HaaI&#10;GBr/AL8BA8xsfe8Besz+ve/de6S2990RbK2fuXds1FU5QbewuQysWJomjWuzFVSU0klFhseZSIzk&#10;MvWBKaAHhppVH59hfnbm3aOQeT+aOdt+nWLZtpsJ7uZmYIBHBG0jVZsLULQE4BOehXyLyndc9c5c&#10;scnWdykE25XsUHiuCUhWRwJJ5AMmOFNUslM6EbpJdr1dFk+oN3ZehqoK3GttaTcNLW0sqTUtXQUc&#10;UWaiqYJ42aOWnqKanDK4JVka97e4h+87FBzT91z3xG03KTW15yZubwyIwZJFaxlkjdGWoZXFCCKg&#10;g1GOpA9j7W92b335C2vcbR4Nyj3pLWSN1KvHK7tbsjKch0diCDkMKcekV7+FTroh0jt+bFwPY+3J&#10;9q7ljqJcPVVuMqquKllSCWphx+Qp6yfHSStFKVoMzSwyUVYE0yPR1MqI8bssii3kjnfmH2939OZu&#10;VrzwN4S2uYFehOlbq3ltpCACO5UlZkrVQ6qWVlBUnvLnMW5cq7rHvO0sovkjkVSwJCl0ZVkAqO+J&#10;issRNVEqIzKygqVj7CXRF1737r3UDIVzUUUIgpKnJZCtqYaDFYqhQSV2UyNST4aSmRiqIqojzTzS&#10;FYKSlilqJ3jgilkWWvZD2U5++8F7kbB7X+3G0tdcw3z1JofDt4FKiW5nYCkcEIYF3NBUqvxMAUl/&#10;uG3bTY3m67vfR2u1W0ZklmkNEjRfM0qWZjRI41DSTSskMSvLIiMM2xNqNtPCy01VOlXmctkavO7g&#10;rY+Y6jKV3jjWngbw0zSUOGxlNTY+lZo0lekpImkvKXY/bD92v2I5b+7b7Ncm+0nLJEkG3QVnnpRr&#10;m7k7ri4YYzJJWlAKKFFBTrmv7re4E3uRzfc774LRbXFElvaxHjHbxVI1ULUkmkaS4lAZlWaaRUPh&#10;hAFp7nbqN+ve/de697917r3v3Xuve/de697917r3v3Xuve/de697917r3v3Xuve/de697917r3v3&#10;Xuve/de697917r3v3Xuve/de6IF84/gZsP5e7UFbT/abT7d2/T1km095QU1FTw5Geoioof4TvSaL&#10;F1eUymE8FAixCORJadwrKSoKNCvvR7Jct+8WxG0vgLbmGBT9NdqKtG3HTIAR4sTcGRjipZCrUPWX&#10;X3Svve8+fdY5xS/2pmv+Q7uRRuG2u1EmQAjxIGIb6e4WoZZVXu0hJVeOqnUf7f6Y7K6H3nX7A7T2&#10;vW7W3Lj2YtTVJinpaynDWStxmQpnmoslQTAhklhdkZWUg2IvyB9wvbXm/wBsN7fY+bdsMMxqY5Vq&#10;0E6ilXhkIAcCo1CgdKgOqkjr6jfZD389sfvC8oQ84+2fMC3VnRRPA+lLu0dtVI7qAMxiY6W0tVo5&#10;NLGORwpIC/2A+pl697917r3v3Xuve/de697917r3v3Xuve/de697917r3v3Xuve/de697917r3v3&#10;Xuve/de69+VH5d0jQflpJHWONFH1Z5HYKoHJJAHt+1tbm9uILOyt5JruVgqIil3diaBVVQWZicAA&#10;Ek8Okd/uFhtVjd7nul7DbbbbxtJLLK6xxRxqKs8kjkKiKASzMQABUmnVn/xR/lX99fIaHH7r3pS1&#10;XS3WlYFmgzW7MVUxbszlBUUC1NHkNs7PqRS1k1HPJUxFJ65qGCaEO0TvZNeY3tP9zrm7mzwN25+l&#10;k2bYmAYRAKbyVSAR2nUluMjMoaQEFWhXDdcsfvL/AN6d7X+2BvOWfZm3h5r5zQsjXGp12u3dWKkG&#10;RdMl4QVOLdkiIZXS4fK9bN3x5+MPTXxe2lJtHqLa6YiOvaln3DuCvm/iO6d119JSx0sVfuDMPHG0&#10;7qiFkggSCigeRzDBHre/SrkzkXlT2/2ePY+Udmis7AZOkVeRqAa5ZDV5HIABZyTQAV6+f73Z95/c&#10;v3w5om5v9zua7ndN4aoTWaRQIWLeFbwrSKCIMxIjjVVBJNKnowHsW9Rd1737r3Xvfuvde9+69173&#10;7r3Xvfuvde9+691737r3Xvfuvde9+691737r3Xvfuvde9+691Sn/ADoPjkm+eodvfIHAUKNuXqOp&#10;TDbqliSJZ67r3cVbHFDLPKzrNONs7nnjeGNQdEWSqnPAv7y7+6Tz8dm5pvuR76Yjb90XxIQSaLdR&#10;KSQBwHjQghieJijXz6xh+83yUN35as+cLOIfX7a2iUilWtpGAyeJ8KUgqBwWSVutX730Z6wM6979&#10;17r3v3Xuve/de697917r3v3Xuve/de697917rY2/ked3Gu272r8e8rVM8+CrYOz9nxSLK5GKyv2e&#10;A3fSRzMxhgp6HJw46eOEBS0ldO4v6rYD/fG5P8G/5a56togEnQ2k5FB3pqkgYjiSyGVS3kI0GMVz&#10;X+6tzT41hzBydcSEyQOLqEZPY9I5gDwCq4jYDFWlc5zS/f3hH1l10U/5w9MR98/FztzYUNJBVZ5d&#10;s1e59oGShfITxbr2ojZvExUEUQNRFWZb7STHiSMNIkdY9kf9DSb7O82tyV7j8r728pWy+oWGejaQ&#10;YZv03LE4KpqEtDQEoMjiI/8AdHlgc3ch8xbMkYa7MBkh7dR8aL9RAo4guV8OoqQHODwJLP5C3er5&#10;/qjtD485usb+Ldabjj3ptakq6p2q/wC627iaTOUFHROAaagwG58eJpP+b+Y/20p/fc5KFjzPy3z5&#10;Zxf4ruNubeZlXt8aDujZm82lhbSP6MHSr7g/Ph3HlLmj27vZ/wDG9suRcwKzVbwLjtlVV/CkU6aj&#10;/SuOr/feDXXQLr3v3Xuo1bWUuOo6vIV1RFSUNBTT1lZVTsEhpqWlieeoqJnPCRQwoWY/gD23LLHB&#10;FJPM4WFFLMTwAAqSfkBnp63t5ru4gtbaIvcSuqIoyWZiAqgeZJIA+fXz7Pkn3Buj5UfJHsTs4U2V&#10;zGT7I3xNT7OwNNBV5HJx4M1UeE2JtbHUMKzVNTWU2FhpKVIok1TT3Kpqe3vi5z3zNuHuJz1vfMHh&#10;yS3F9dkQxgFnEdRHbxKoqSwQIgAFWbgKnr6hPaTkTZvZf2l5V5P8WCCz2nbg11MxVIzNpM15cSOa&#10;KqtKZZCzGipSrUWvVu3xU/kV7833jMZvH5Q7xreq8PkaeGsp+uNnLj8h2L9tOA6DP5rJU2Q23tKt&#10;8RDfbLTZWZNemdYJUeIZLe3X3Q943i3t909wd0fbrV1DC2g0tc0P+/HYNFC1M6dMzCtHCMCvWDHv&#10;V/eQ8tct3l5sPs3sMe9X8TFWv7rWljqGD4MUbJPcpXGsyWyGlYzKjK/V63TX8vP4b9ErQzbH6I2X&#10;VZygCtFuvelCd+7oWrCaJK+my27ny74irmF9X2C0kYDMqoqkr7y95W9k/a/lAQvtHJ9q12nCadfq&#10;Ja/xB5tegn/hYQZIAANOubvP33pvfz3Ja5j5j9ydwTbpcG2tH+it9NahGithEJVHl4xkYkAliQD0&#10;c5ESNEjjRY441VI40UKiIoCqiKoCqqqLADgD3KYAUBVFFHWP7MzszuxLE1JOSSfM9cve+tddMoYF&#10;WAZWBVlYAhgRYgg8EEe/EAggjHWwSCCDQjrW7/mafFTHfD7svrD+YN8bcLSbXG2Ozttz9lbFwoXE&#10;beXLS1DTUWextJRwCnxGE3ilPNh83TRARSS10UkcJM9S3vBX389uoPbHfuX/AHp5EtVtxb7hEbq3&#10;j7I9ZNVkUKKJHPRoZ1GCZFYL3yHrrN90D3qu/fjlHnH7rvu3uD3pvNnnWwvJf1ZzEFo8MjOdUs1q&#10;WS6tJGOpVhdWcCOEdbE+1dy4jee19t7w2/U/eYHdeBw+5cJV2C/dYjO4+nymNqdILBfPR1SNa5tf&#10;3m9t1/bbrt9julk+qzuYUljPqkih1P5qQeuVe9bRfcv7xu2w7pF4e52VzLbzL/DLC7RyL+TqR0/e&#10;1nRZ1737r3VTP86brIb/APg7ujcMSr991PvLZ2/4GEYaeSklrpdl5OnRgjOIftd3fcSAFR/kwYn0&#10;295Q/dB5jOx+8222LH9HdLSe1OcBgouEPHjqg0jj8ZA49Yk/fW5YHMHsZuu4IP19pvbe7GMlSxtn&#10;HDhpuNZ4fACeHRMf+E/fahqds9+dK1uRhvicvtrsnbuKPFQ0OYpqjbe7a5fw8MM2Lw6MfqrSgHgi&#10;0u/fo5ZEe5cj84Q25pLFLaSv5VjIlgX7SHnI9aHqF/7vnmsy7Xz/AMkz3C1hmhvIU86SKYbhvsBj&#10;twfmw+XWxp7wB66Pde9+691//9Df49+691VT/OZ7KXYHwX3xiI2mSu7R3Rs7rujanlMUkcc+Tbdm&#10;TeQr6zSy4nac8Eg+jecI3DWOTX3R+XjvvvTst0wBh222numqKgkJ4KU/pB5lYemmo4dYpffP5mHL&#10;/sTvtopYT7pdW9mtDQgF/HevnpMcDIfXUAePRFP+E/PWHixHyC7mrMeA1ZX7V6229lD+oxUUNXuX&#10;dtElxwhlq8O5t9SvP0Huavv1cyarvkTlGGfCJNdyp82KwwN9tFnH5/PqB/7vjlfRZ+4XOk1vl5IL&#10;OF/koaa4X7Ktbn8vkOtkH3z766S9e9+691737r3XvfuvdRa+gocpQ1mMydHS5HG5GlqKDIY+vp4a&#10;uhrqGrhenq6OspKhJIKqlqoJGSSN1ZHRiCCCR7bmhhuIZbe4iV4HUqysAysrChVgagggkEEUIwen&#10;ra5uLO4t7yzuHiu4nV0dGKujqQyujKQysrAFWBBBAINetYr54/yVty4rKZvtT4d0Iz+3a2abI5fo&#10;6Wqhp87t+SR5J6uXr3JZCphps3hEUkpip5Er4NOimer1pDFgF7w/dUv7a4u+YvbCHxrFyWewJAkj&#10;rUk2zMQJI/SFiJFpSMy1Cr2F+7V/eD7Re2W3cl+/Nx9LusaiOLdwpaGcAAKL2NFLQzHgblFML11S&#10;rBpaR9fDcW29w7QzeS2zuzA5ra+5MNUtRZjb+4sXXYTN4msQKz0mSxWSgpq+hqUVgTHLGjgEce8K&#10;76xvdsu57DcrOW3vom0vHKjRyI3oyMAyn5EA9dRdq3bat92603fZNzt7zabhA8U8EiSwyIeDRyRl&#10;kdT5MrEfPpm9pejDr3v3XujEfHX4qd6/KndsW0ul9i5HcTJUQRZvctSDjNmbTppXTyV25tz1Srjs&#10;ekFOxmFMhlr6pEZaWnnl0xkb8j+3fN/uJuS7byrtEk5DASSntghB4tLKe1aDOkVkcAiNHaimK/dX&#10;3p9t/ZfY33z3A5kitFKkw26/qXdywBolvbr3uS1FLkLDGSDNLGlWG5L8CfgP178ItgT0dDNT7u7b&#10;3ZT0zdidjyUhp3rBC3mp9sbYppmkmxO0sXMbhSfPX1A+4qCLQQU3UP2c9m9k9ptmeKJ1ueZblR9T&#10;dUpqpkRRA5SFD5fFI3e/4Ej4HfeY+8zzT94jmeOe4jex5HsXb6GwDaglcNcXDCgluZBitNEKHwou&#10;Mkkx+vcy9Yyde9+691Sx/PJ7sPXvxVw/VuPqlhzHd+8abGVUDRF/Ps/Zf224s8UkBHglXOyYdQTf&#10;UjuPeX33MeTv397m3XMs8VbTZrQuDXhPcVijx5jwxOfkQD1hT9+jnf8Aq77UWfK1vLS83y8VGFK1&#10;t7bTNLQ+R8U24+YJHSt/lj9Ot078PutqetpKqjz3YEdT2dnoK1IUnim3YlO+Hi0xoskcS7Yo6FtE&#10;hMiOzBrG6hL94jmsc1+6nMEkMqvZWJFpGVrQiGus5wT4zSZGCAKV4mLPY3lo8s+2+xRSRst3dqbq&#10;QNStZqFMDhSIR4OQa1pwFgHuEOpd697917oHe7KiJttbfwbWNRuXf2zqSkVi4Rm27lV3/XK5RlNj&#10;h9nVNgbqxsrAgkHAf+8451/qR9yj3ouV/t9xtYNuTjxvbmKFzgg1ERkI+dKgio6yN+61tb3nui26&#10;VPg7ZtF9O9KV/WgO3x0qD/o17FXzAqQQQCAvmirIMBvHrSOthpdvdl7e3TgtrVVSvgptn7xz2EbG&#10;0mDjkp4jAmA3LUzS1VMZhEabKiSBZZzkKOmpudH91p98GX3F5A3/AO5x7ibpGN9/c93FsV1PI2qe&#10;KWJ0bb2LArqtw4e3GoM0YZArlRTIb3M5StLbmnk/3rs7N5Nx2Hc7G43KKMamurO2uFle7IJ1m4tk&#10;VYp9GsSWmiYpCLO5muJe2M/Rbq23t/c+NJbH7jwmKztCWFmNJlqGCvp9Q/suIpxcfg+/ny3zaLzl&#10;/e942HcE039ldSwSD0khdo3H+9Kep43fbbjZt13PaLsf41a3EkL/AOmjco1PlUGnTvPPDTQzVNTN&#10;FT09PFJPPPPIkUMEMSGSWaaWQqkcUaKWZmIAAufZbHHJNJHDDGzyuwCqASSSaAADJJOABknpDHHJ&#10;NIkUSFpWIAABJJJoAAMkk4AGSeg8pe29h5RvHt3K5DeUx/TTbB2zunsCqc/hUpdlYXPVDsebAL+D&#10;/Q2n3lf7qn3kOc5xb8t+yvMNxIfW0kiH+9TCNf59CefkvmKyGrdbSKwj/ivbi3sl/NruWFR+309R&#10;0H+V7uy1fkqrbuyNi53IZullalq2r6WDISYyrWTxzUFbhcDk54sBuClW8v8AD935PZcc0Y9FWCy3&#10;mFfucW3txJDf/eb92tl5Q28IJGsIJBuO9SqJAskUdnBVYZgDUeO9B5rx6EtlyBZQWkO6b/zDbx7e&#10;41LoYxiRSKh0lmjBmgb4fH2y33Vkb4oDQ0GXot92S7ur4d0YXCDJ4zaP3GZz82abObmWTcmd8uCx&#10;1JDR4fBbe2liKinwVaKrF0S5FlNDRNUZTIyg1Ld2f7qnmH2g33lznnbvYf2ik2nkTZfCtbje7+SO&#10;Tdd6v5HeYs6xj9C3ig0OIizAGWKNQvgmuFH3vLbaLXZ9nubDmi+ktrzcv8VsFhEFlFHaWoS5mkZp&#10;Z7i9uPFniMNzM1sAtxdJDY2qEx9Gu99d+sDeve/de697917r3v3Xuve/de697917r3v3Xuve/de6&#10;97917r3v3Xuve/de697917r3v3Xuve/de697917r3v3Xuve/de697917r3v3Xugb7q+P/UHyG2w2&#10;0u3dkYnduORJhjaupjamzmBlqJaSeWpwGepGgyuIlmnoIGmWGVYqkQqk6SRgoSDmXlbl7nDap9k5&#10;m2eC92yQZSVQwB8mUnKspyrKQymhBBHQ49vvcnnv2q5js+bfbzmm82nmCA9stvIyEjzRwDpkjYVV&#10;43DKykqwIJHVC/yA/kk76xM+Uzfxx33id3YpVnq6PZG/6j+7+540R6NYcTQbkpqWfbuaq5IfuJBP&#10;Vrh4fII4iFUtMuDXuD9x2yuZLi/9tuYvpiakWt3qeMEnCpcLWRFA/wB+JMxPFx12K9j/AO+D3Gyt&#10;7LZvf3kU3unSrbltmiOYgKavLYuVhkkZqf2MtsirwjJ6q07F+Gvys6qnyUW9Pj52tTU2KqTBU5nA&#10;7Qyu9dumK0zx10e4tkw7hwpoHhgLtI06+EECYRsdPvFfmP7tHvVy005uOSZ7q1RqeJaslwrce5UR&#10;jNpIHFol9CAcddIuRPv+/dM9wEs12/3dsrDcJowxg3BZbJ460Gh5JkFtrBNCEncHJUlRXotdaj42&#10;aGnyKPj6ioMq09PXI1JPM0BVZ1ihqBHJI0LOA4AJUkA29xRu3KXNWwBW33lncLJTWhnt5ogacaGR&#10;FBpXy6yT5b9yPbvnJnTlDn3Zd1daahZ3ttcla1pUQyuRWhpXjQ+nXH2Huhr1737r3Xvfuvde9+69&#10;1737r3Xvfuvde9+691i80X3EFJ5Y/uqkuKam1r9xUGON5ZBBDfySlIkZjpBsoJ+g9mO27Ru28zra&#10;7RtdxdXJ4JDG8rH7FRWP8uiPfeZuW+V7N9w5m5gsdusF4y3U8VvGM0y8roozjjx6MF1v8Vvkn24M&#10;dN150b2huHHZWsSios+uz8zi9rSO/jJqG3XmqXHbbjoI1kuahqoQ3VlDFgV9y3y593X3m5n8J7Hk&#10;S7ht2cKXudNsFr+IrMySFR56UY+gJ6xn58+/P91P27+oi3v3k2u4vkjZxDYl793p+BXtElhDtwAk&#10;lQepAz1ZJ05/JN+QG7Xp6/uTe+zOoMQxrvLiMVq7F3mTEkcdEstPjKvE7RoIqqd3lMseWrmSKJVM&#10;IeYmDJbkz7i25TMk/P3N8cMdTWGyUuxGKHx5lVVNa1XwH+Tdc/vdf++O5as0msvZb2yuL250rput&#10;2cQRA1Opfo7Z3kcUppb6qPNapjN13x1/l5/GD41TUWa2lshd176oWMkHYnYRo9zbpo5fuY6uJ8KD&#10;RUeD23LTTQqI5sfR01UUUCSaQi/vNTkH2d9u/bWFV5U5bhivNNGuHHi3DAkEgzPVwpIB0KQgPBR1&#10;yS96/vW++/v/AHMh9xufLqfaNepLGE/T2MZAZQVtotMZYIxUyOGkYfExJJ6O97k7rHXr3v3Xuve/&#10;de697917r3v3Xuve/de697917r3v3Xuve/de697917r3v3Xuve/de697917r3v3Xuve/de6T27dr&#10;YTfG1tybM3LRjIbe3ZgsrtzOUJkeI1WJzVDPjq+BZomWWB5KWoYK6EOjWZSCAfa7bNyvNn3Kw3bb&#10;5fDv7WZJY2oDpeNgymhwaEDBweBx0kv7G13SxvdtvYtdncRPHItSNSOpVhUUIqpIqDUeXWip8gOn&#10;890H3N2J1FuJG++2VuStxtNVGJoI8thJStbt3OU8TyzvHS5zBVVPVxqzuyLMFY6gffZvkfmqy525&#10;S2HmmwP6N5bq5WtSkg7ZYyaCpjkDITQAlajBHXJ/nLlq75P5o3rly8B8W1nZVNKa4z3RSAVNBJGV&#10;cCpIrQ5B6B72K+gz1737r3Xvfuvde9+691737r3Xvfuvde9+690cf4BdxL0f8tOnt4VlXHR4HJbi&#10;j2TumWoqpaSij29vdDtyrra947o9LhaiuhyGmQGPXSKTpIDLE/vfyoecfbDmvaooi97HAbiEBQzG&#10;W3/VVVr+KQK0VRmjkZrQyb7O8yjlX3F5a3CWQLZyTeBKSxVfDn/TLMR+GNmWWhxVAcUqN2b3yD66&#10;ide9+691rSdKVjfB/wDnB1Gz49WL2D2TvCp2eKSmrVnp5NodyRU2U2gKyqqj5IqbAbrqqCSo8hDJ&#10;9k/JWzHoHznAPeP7qa7q36m+bdaifUVoRPYEpPpC4JlgEoWnHxBgHAxF9rNzPs796+328Hw9j3S5&#10;Nsyq1VMN+A0OotkLFcGJmrwEZyRk7avvlv12G697917otXzMzFft/wCIvyezOL8oyNB0D25NRSw2&#10;8lLUnYmdjirlDRTKfsGfzEMpUiOxsLkAP3SuprL209wLq3r46bNeFSOIP08gDcD8PxcPLqXPYGwt&#10;t098/Z2wvKfSy8z7YHB4Mv1kJKcR8dNGDXuxU46o/wD5E/xM2xlMbu/5a70xdLls1jNxVXX/AFNT&#10;19NFPHgJcfj6Os3fvOlWUTKcpW/xeHG0U6eKWlSCtHqFQpTEv7oPtvt9xBufuTutusl1HObazDAE&#10;RlVVppxWve2tYkYUKBZeOsU6K/3knvdvFnd7F7H8v3rwbfNare7kyMQZg7stratSn6aeE9xKh1LI&#10;Xtz2+EQ2yr7zw65Hde9+691737r3Xvfuvde9+691Xb/NgnxEH8vv5FfxloRTTYfZcFKsyPIHy8vZ&#10;myxhVjjjV3My5YQsptpjK62IVWIhH7xz2yey/O/1RHhmKACue83UGilPPXpI9KVNACesqfuSxX0v&#10;3oPar6AN4qz3bNQgUiG33fi1JoKeHqBHE10ipIBW38t3cVbuj4LfGPJV7O89N1jjNuxmSRZWFFtC&#10;sr9p41QyxQgImOwkQVbEooClmI1E19ir6XcPaHkGeYkuu3rFk17YWaFfIfhjFB5DFTx6D33tNqt9&#10;m+8h7wWlqAI33iSc0FO+6RLmTzOTJMxJrk1NBWgO57lnrHfr3v3Xugo736+HbHSnbXWWmIy79653&#10;ltSjadQ8UOQze36+gxtUyMQrfaZCaKUA8XQX49ifkrff6r84cr8x1Omx3C3nanErHKrOP9soI/Po&#10;J8+cvf1t5J5t5YoNd/ttxAteAeWJ0Rv9q5Vvy61Gf5MnYU/XHzt21teqmgp6Tsra2+Ousm8zmMCp&#10;pse27MXFFfSXmqc5tKCBUI5Mv0uOOp33udiTmD2U3DcokZpdvube6SmcFvBcn5COdmJ+XXIf7l3M&#10;MnLfvxtu1Suqw7naXVm9TTuVPHQD1LS26qB/S63PffIrrtJ1737r3X//0d/j37r3WtV/woK7EUv8&#10;dOp6XIyo6R717BzeKSRvFNFO+J27tmuqIgAmqCSkyyRElidb/S3PQ37imwGnP/NEtuCCbe1jemQR&#10;rlmUH5hoS32Lx8uaH94TzGK+3HKUVyQwFzdyxg4IPhwwsR8is4X7W4ediv8AJ465h6/+B/WFb9vN&#10;TZDsfLbv7GyqTrpaSbKZyfA4qoUcXhqds7boJIz+UYH/AB9wF97DmB9997OZIfEDQbfFBaJTyCRi&#10;Rx9omlkB+YPWRv3OeW05e9heVpvDK3G5S3F5JXzLymKM/Y0MMRHyI6tA9439ZRdV3/zIfnFUfB/q&#10;DA7m23trFbt7F39uGfbey8XuCSuTbtAMfj3yOY3FnIcbNR1+SocYGp4RRwVVJLPLVoRMio94R99P&#10;dt/aXlmzv7Cwjud8vJzFAkhbwl0rqeWQKVZlTtXQroWLg6gAesqPumfdzi+8Vz1ue0bvu89jyptl&#10;qs93JAEM763EcUEJkDJG8n6j+K8cqosTAxsWXqo7pz+cB8+NybY3r25W/HXrjtjpzrCoxY7Mrtm4&#10;zcu1crtunyf3dRTyjKf3p3U9FRfaUsrVFW2Fr6ejjRZJ2jU3fGvlf7zXvJfbfuvMsvJFjuXK+3sn&#10;1TQJLC8QepB1+LNpWgJZzBIqAAuVHHOTn37iX3Ztp3jl7ka391d22Tn3eFk/d6XUlvcxztHpVh4f&#10;09sHfUyhIhdwvKSVjDH4dhz4/d67D+SfUWze5euKuao2zvHHfdLR1ogTLYLKU0j0mY25nKenmqIa&#10;bMYPIwyU86pJJE5QSRPJE8cjZs8l837Pz3y1tfNOxyE2F0ldLU1xuDR4pACQHjYFWoSDTUpKkE8s&#10;vdD235l9pOed/wCQObIFXd7CXTqSpimjYBop4WYKWimjKuhIDCul1V1ZQMvsU9ADr3v3Xugl7V6G&#10;6W7yxqYnt/q3Y3YtJDGY6N917cxuVr8YCXJfD5aeA5XCzHyMPJSTQvZ2F7MwIb5i5O5V5ugFtzNy&#10;9aX0YFF8aJXZP9I5GtDk5RlOTnJ6G/JXuX7g+3N217yJznuW1TsasLaeSNJOH9rEG8OUYGJEcVAN&#10;KgUIRnv5MnwFzOQkrqTrTc+20l5bH4Hsnev8PEhJZ5I0zWXzNRDqJ/QkqxKOFVRYe4bvPus+zd1M&#10;00ew3EAP4Y7qfT9o8R3I+wGg8gOsmtt+/wDfea2+1W2n5us7th+OawtNdPIExRRKftKljxJJ6U2x&#10;P5RXwI2JXR5Nelzu+vgmWank33u/d25KGMLY+GTATZmDbddCxAJFTRzn8XsSCYbP92n2c2eZbgcq&#10;/UzA1H1E00qj5GMuImH+nRuifmX7833mOZLZ7M+4H0Fsy0YWdrbQOfmJhE06H5xyp+2nVhm19p7W&#10;2RgsftfZe2sBtDbOJhFPitu7Xw2OwGCxlODcQY/EYmmpMfRwgn9Mcar/AIe5r2/bdu2mzh2/arCG&#10;2sIxRIokWONR6KiAKo+QA6xZ3ne955i3K63nmDd7q/3edtUk9xLJNNI3q8sjM7n5sxPT/wC1vRZ1&#10;737r3Xvfuvdao/8ANdzVb8lf5ifU/wAbMLV3otsJsPr+WOSql/hSZrfOQg3Dn8i325LpUUmIysFP&#10;UMh1KaTR6XVvfTr7sNnD7e+wnM/uDdxfrXJubkEAa/Dt1MUSZ8mdGZa4OuuQR1yV+97usvuD94Hl&#10;r2+tZv8AFrGO2tiKnQJLlhNK+PxLG6o9Mjw9OCD1sXYnFY7BYrGYTEUkNBicNj6LFYyhp10U9Fjs&#10;fTR0lFSQJ/ZhpqaFUUfhVHvBG6uZ725uLy6lL3Mrs7seLMxLMx+ZJJPWTMEENtBDbW8YS3jQKqjA&#10;VVFFAHoAAB04e2Oneve/de6A7uBxUZrq7HggSU+5c9uQiyktT43Zmf2/LYkEqBPu6LkWP4+hIPIH&#10;++q5kl2n7p+x7FE9P3rzXZxuKDKQQXVxT5fqJGaj0pwJ6y7+6TZj96e5G6stVTaIbYHOGnvrecfb&#10;22bihqPPiAQjdwYOg3NhMngcmJvssrRy0k0lLPJS1tMZBeGtx9bCVnoMnQThZqaoiKy088aSIQ6q&#10;R8tHLPMe88n8w7JzTy9evbb5t91HcQSqSCksTB1OCKioow4MpKnBPWZ22bjc7TuFpuVoV+ohcMAw&#10;DI1OKOh7XjcVSRGBV0LIwKkjoJOo6/NYPFR7e3UsTNWbu3liMXlqZKSCik3bjquuze69ryUFMY/4&#10;HLUpJLuLA0YhWBdpZGjhjklnoqzRnH97r2lueZ+XeVfvkck2iP7ec5xRPuCRtEf3dvRXRd27pGqK&#10;iSzKZIwAdLMVLFqhRnzpb7fuF6+47OT+lY2sskbFi4tnVIra4DtXxgpC2N5LqLncoLh2VI7i31Pf&#10;dFXbZEmCONzWXj3rmsDsquxu3qeOfMVeA3Dk4Kbd8OOkqaiioKPIvs1ch9rPV1NLSR1Xj808EZaV&#10;McPu4W/Jv+vLyRvHuJuItOQ9puhuF/JUa/As/wBfREnGWaWRY4o4V7pGcKPUIeQoCeYF3EXdvA+3&#10;2812kk7ERLNDGWtTIFV3ZBdGHxEjSSVo9fhxSNRGEXdGU3t2ozvvnK5Hbm05U8NH1LtHNT47b8eN&#10;CNEKbe+exKY3Mb5qshTu6V1A0sW3DA4pTRVXiatqs5PvTf3pnvD7ubju3LXtFeS8q+2hUxKYSBuF&#10;zGVdHaacf2KSq9BFEAUCo3iByw6COx7by7yUqDl6yiu98U1bcrmIPMZK11WkMhkitFRgDDMFa+Dg&#10;zC4h1i3hzY3GY3D0NNjMRj6LFY2iiWCjx+NpIKGhpIEFkhpqSljip4IkHAVFAHvltf39/ul5cbhu&#10;d7Nc38zFpJZXaSR2PFndyWZj5kkk9Xuru6vria7vrmSa7karO7F3YniWZiSSfUknpd9L0RbatZup&#10;yxbf+bqd20oLRvEMDJR0GE2nNSlCzxwZTauFoq943OuOoq5QQp9I+0X+7p9lrj2N+6X7YcubnAY+&#10;YtxgbdLxWCBlmvyJljJQtq8KAxR1LE9pwvwjAD7zPMib17m3OzW5Btditk2+o1ZnjeSa81AgDVHe&#10;TTwVUUaOGMgsO4i77zh6x7697917r3v3Xuve/de697917r3v3XuuDyxxi8kiRgfl3VR/t2I96JA4&#10;nqwRm+FSem6bOYSmBNRmMXAB9TNkKSID/X1zLb3UyIOLj9vTotrlvht3P+1P+bprk3vsuJtMu79r&#10;xte2mTP4lGv/AEs1WDf3Xx4RxmX9o6dG335yLGYj/SN/m6kw7r2tUkCn3LgKgm1hDmMdKTf6WCVL&#10;Xvb3sSxHhIv7R1RrK8X4rSUfarf5unaGto6j/MVdNPf6eGeKS/8AyQ7e7BlPBh000Uq/FEw+0HqT&#10;7t031737r3Xvfuvde9+691737r3Xvfuvde9+691737r3Xvfuvde9+691737r3Sf3HtPa28cdJiN3&#10;ba2/urEy3EuL3HhsdnMdJf6+SiydNVUz3/xU+6SRRyjTLGrL6EA/4elFvd3Vo/iWtzJFJ6oxU/tB&#10;B6LhvP4K/DrfwjO5Pjb1E08USU8WQwWzsZtDLR08bSOlPHmdoxYLKpTB5WbxiYJqN7X9hTeeQORu&#10;YWDb7yftl44FKzW0Mh/ayE+Z6k3lX3z95+RkMfJ/urzBtsRNStvf3MS1NKnSsgFcDNK4HQLZ7+U9&#10;8DM/FDHL0rW4toBJ45sD2j25h5byiMFphSb6SKqK+IaRKrhbmw9TXBO4fd89ltyAWf2521Kf76j8&#10;D/qyUr+fDqXNj+/P97bl92e099t9mrTFzKLsYrwFystOOaUrivAdBxWfyYvhVUEmjx/amJU3slH2&#10;XlasL/gGzlNl5Db/ABY+w3L91P2JlNTyVp/0tzdr/gn6H1v/AHln3ybYAD3VV/8AT7ftzf4bXpuj&#10;/kr/AA5RtT1vcs63/wA3Jv6gRf8AWvT7Ygkt/wAhe2B90z2IBr/U5/8Asru/+t/Stv7zb75TCn+u&#10;dbj7Ns20f9qvShof5NnwZpyprto9iZkD6rXdt78og/8AwY7ey+Ecf8gke10H3W/YuAgryLG3+mnu&#10;W/wzdFF5/ePffGvFKt7uyR1/33Z2CH/jNt0IOK/lT/ArEUzUsHRbVSPK0zS5Xs7uHL1Oto0iIWpy&#10;XYFTNHEFjFkVlQNdgAzMSJbT2E9mbJPDi9ttpYf8MgWU/tk1n+fUf7n99j72O7TeNc+/nMkbUpSG&#10;6e3X/eYPDWueNK/sHQg4L+Xd8Hdvi1P8Xen8t9Od47Upd/Nxcfr3wdwtfnk359iGw9r/AG32pg+3&#10;ch7RC44FLSAEfZ2dAbevvI/eA5jjaHfPenme6ibiH3K7IP2jxc/n0YzZ/UvVXXs1RU7B6z6+2PUV&#10;f/AqfZ+zNubamqfp/wACJcLjaKSb6f2ifYzhtLW3xb20af6VQv8AgA6ia83fdtxr+8N0uJ8/6JI7&#10;/wDHmPQg+1HRd1737r3Xvfuvde9+691737r3Xvfuvde9+691737r3XvfuvdcHkjjF5JEjH9XZVH+&#10;3Yge9EgcT1ZVZvhUn7OmyfP4Klv9zmsTT2+vnyNHFb/X8ky+6mSMcXH7R06trct8NtIfsU/5umx9&#10;87JjbS+8NrI300vuDEq1/wCljVg+6+PCP9GX9o6dG3bgcixmp/pG/wA3UqDdW16m3225MBUX+ngz&#10;GOlv/reOob3sSxHhIv7R1RrK8X4rSUfarf5unaKto5xeGrppgfoYp4pAf+SHPuwZTwYdNGGVfiiY&#10;fkepPu3TfXvfuvde9+691737r3Xvfuvda6H88DolKHL9Y/IvD0axw5tX6x3tJDBTRo2WoYKzN7Oy&#10;NRJGq1VTV12Jhr6V3kLJHFQQINJNmz0+53zoZrXmLkK7lq0P+N24JJ7GKxzqAe0KrmJwBQlpHJr5&#10;YYfep5TEc2w86W0YAk/xWegA7gGkgY07iSolUk1ACIBTzoB95wdYe9e9+691737r3Xvfuvde9+69&#10;1737r3Xvfuvdckd43WSNmR0ZXR0Yq6OpBVlYEFWUi4I5B96IDAqwqD14Eggg0I63oviV2w/ePxs6&#10;a7QqZ3qcpuXY+KXcNRJH4mm3XhBJt7dkoTRGBHLuTE1TIQAGjKkcEe+NHufywOTvcDmzlyNAttb3&#10;j+EAa0hkpLCK+oidK+hqDnrrB7fcwnmvknlnf3ctPcWieIaUrMn6c1B6eKj0+VOjE+wH0Metd7+d&#10;11xPgd2dD/IHDrJDVMtZsPJ1VNTfb+HI7frG3btWeTKU/jqBVzpWZARqzalSlvGRZved33Pt/S92&#10;znXka7IMXbcoCa1WVfAmAQ1GkaYqmlCXo1ajrDj70mzyWW4cn86WlRMpMDMBSjRt48J1ih1GstM4&#10;C1Wmetjn499pUndvR3VPbFJNSzf382Lt7P132TiSlp81U4+FNwUELgKGXG5yKop/oOYj758c98tS&#10;8nc58z8ryow+ivZYl1YYxhj4TH/TxlW/PrrD7ec1Rc78jcp82wuh+vsIZW0mqiRkHioD/QlDp/te&#10;hi9hPoZdBz3DsZOz+pO0utZSoj7D653vsaQvJJCgTdu2cngHLyxMksS6chyykMo5BB9kfM+0DmDl&#10;rmHYW+G9sZ7fiR/bRPHxGR8XEZ6FfIfMbcnc88mc3JXXtW7Wl4KAE1triOYUBqD8HA4Pn1Vb/I43&#10;hj8n8RM919JFNj919W9ubww+5sLXDw5KlGcjx+dx9bUULqlTRQzTT1VGFlVX+4x84IFveO/3SNzg&#10;uPbS82UqU3Hb9zmSVGww8QLIrFeKgkulDnVG/p1ml/eM7DdWfvntnNCusuybzsdrLbypmNvBLwui&#10;uKq5AEctVJGieM1z1cx7yk6wC697917r3v3Xuve/de6h5DIUGJoK7K5Wuo8Zi8ZR1OQyWSyFTDRU&#10;GPoKKF6msrq6sqXjp6SjpKeNpJZZGVI0UsxABPtqeeG2hmubmZY7eNSzMxCqqqKszMaAKACSSQAB&#10;U9P2trc31zbWVlbSTXk0ipHGil3d3IVURVBZmZiFVVBJJAAJPWpL/N1/mLbb+SeQx3x+6SyH8V6h&#10;2PuCPPbo3xAZYaTsPemPpq3H0dPgAfHLU7K21FXz6KiQePKV7CeJDBTUtTUc2fvLe+Fjz3PByXyn&#10;P4nLNpP4ks4qBczqGVRHwJgiDNRjiWQ61GiOOR+4f3Gfup7t7SWt17oe4dr4HPW42pht7Q0LWNo7&#10;I7NNxC3dwUSqL3W8I8N28SaaGLYk/l+bNq9h/Cn4zbdroJqat/0S7Yz1VS1CSR1FLUbwp23fLS1E&#10;MypLBUUz50pJGwDRupUgW95u+y+1ybP7U8hWMyFZf3bFIQaggzDxiCDkEeJQg8Djrlb96Df4eZfv&#10;Ce72620ivb/vy4hVlIKstq30oZSMFWENQwwwIPn0cL3J3UD9e9+691737r3Wjb3BCfid/M53BlUx&#10;xx+L62+TuO33jMdTExq2z67d1DvDGU0YTTeOq2zkkRlFgwYrwD77N8psPdD7uNjam48S53Dlx7Z3&#10;Of11gaByfmJkJB8qA8euF/OKf60v3oNwuxbeHa7bzQl0iDH+LvcLcIBTyaFwCPOpHDreRVgwDKQy&#10;sAyspBDAi4II4II98ZCCCQRnrueCCAQcdd+/db6//9Lf49+691pn/wA67fNRvf505ra6CNoet9ib&#10;B2PQurKRLJk6B971JZgbAxV28niYHlTGb/4db/ue7LHs3stabka69wvbm4b5BGFuP2rAG/PrjD99&#10;rfZN899rzalA0bbYWlsvzLqbk/sa5Kn0IPW2z0PsZuseken+uZAnn2L1jsXaVUyRGAS1u39sYzF1&#10;s5iPKPUVdM8jA86mN+ffLfnbehzHzjzXzApOi93G5nXNaLLM7qK+dFIA+Q665ch7EeWOSOT+XGA1&#10;2G12tu1BSrRQIjGnkSykn5noV/YY6FnRRfmR8Murvmr11jdhdjVecwVVtzNf3g2nu3bMlHHmsDkp&#10;KZ6OsiEWQpauirsVlKVwlTTyINZjjdXSSNGEae6Htby/7rbHBs++SzQyQS+JDNEV1xsRpYUYFWRx&#10;hlIzRSCCoPU5+wnv9zl93vmu75l5UgtrmC7t/Auba4DGKaMMHQ1RldJI2FY3BNNTKVZWYEifyA+O&#10;PWH8vT+V58mdm9a1edzMu7MTTUW5Nzbknxk+4dy53sbN7V65lbRS02OoqTE4zE5E+CjhQmngSWQm&#10;Wd5ZZIg505G5f9lPu+8+7XsUk0rXMYWWWUoZJZLmSG2PAKqoiN2oo7VDNVnLM2SXth7sc4/el++P&#10;7Q7/AM2wW1vHYzs8FvAJBBbw2MNzfDLM7tLJLH3yuRrcolEjVEVLfyHuz9iZf407x6moMjR03Yez&#10;+yM7unP4CSZEyNft/c2PwFPid0UkDENU49Z8e9BMyavt5adPJpE8Osv+57zBs9zyHunLcM6rvdrf&#10;yTSRk9zRyrGElA81qpjYj4So1U1rU5/vKeTuZbH3c2Hne5tJH5Vv9phtoZgCY0nt3naS3Y8FfS4m&#10;UGmtXbRXw5NN5/vLrrnD1737r3Xvfuvde9+691737r3Xvfuvde9+691737r3Uerq6agpKqurZ46a&#10;joqearq6mZgkVPTU0bTTzyueFjiiQsx/AHtyKKSeWOGFC0rsFUDiSTQAfMnHTc0sVvFLPM4WFFLM&#10;TwCgVJPyAyetS/8Al6Cp+TP8ynuP5C5mNPt8FU9kdiUtLWo9e1LV7ry8m1dsYynnlR46cYjCZaXw&#10;tqDotIqoCLlepHvn4ft193vlLkO0b9SZbS1LL26lhQTTOQDU65EXUKUJck5oDxl9q7qX3G9/udef&#10;rsUVZbu5UN3aTPIYokBOAEidguagIAMVI2XvfPjrNLr3v3Xuve/de6AHtNZB2H1vMb+D+7HZNMT+&#10;Pu5q7ruogH/BjTUc5H+APviN/fkxTt7C+0cqA+AnNbavtNjcaf8AAes0/ulvH+5/dCL/AEbxtrb/&#10;AGijcVb8tTx/y6he/mH6yo6AT+Aboh+QUMyUk/8Ao4qNp5Tfj1CxSGki7ZeLb/Xk8ks2gwrVV3Xt&#10;DTxqpYMUpWIBGojJuT3lvbn7pEHsnNu4KWvOf1qW9QD9PLZuWcDiyi5Xu46WdfUdSP8AvHZ39s5F&#10;aZf61rex2YFRqO21mvQAK10peu7E0pWQVPDoe/eMnUcde9+6900zUdRunJJsrE1FVBU10Mcu4slj&#10;ZfDV7W2zVpXRnLCp4WkyOWnoXosaA3nNQz1EcckVHUmPoZ/d3/c13770vu/te471tMyezuxXEdxu&#10;dy0Y8Gco2uLb4zICkj3DLSZVEmiDUXVdSnoHc+8+bf7bctT8y3oikvyWSygkyLm6XwzpKDLRQLIs&#10;9wTSMIEhZ0luYA5mKKio8bR0mOx9JTUGPoKaCioaGjgipqSjo6WJIKakpaaFUhp6anhjVERFCooA&#10;AAHv7H7e3gtLeC0tYEitYkVERQFVFUAKqqKBVUAAAAAAUHXL69vbzcby73DcLqSe/nlaSWSRi8kk&#10;jsWd3diWZ3YlmZiSxJJJJ6k+3uk3VSH80r5TfJ34rY/rDcHS9Vsyi2RvSXO7e3FlszsSu3FnMHuv&#10;HJT5HErTZqfcEe26Wmz2IlqTDT1GMmk146VhIytoTHT7x/uhzr7S8sbVzLypt1ncW0l14E/jxyv4&#10;ZZS0b/pyIApKlDq4syAHNDnr9wf7uvtD95nn/mbkP3L3ndbLcrew+rtPpJ7eLx1jkVJ4iJoJmaRV&#10;dZVKYEaSFgaAilTaf8xP+az8h9tYXdHSMXyL3vsvOfxD+E7x69+NPXuA2nuKKmr5cVWPjd69g9dY&#10;LE1UGLyWPnpzLRVq6ZVkVmZk9GB/Pf35uceT9wvdi5491ORuW98ttPjW7TxS3cWtFkQSW0Ut/Mha&#10;NldQ0SkqwalCOs2Ivu+f3afKtxOUfnLmR43KlT9SqakJVgGNttqt3AgnWVqMGlelGtF/O73JJ96u&#10;z/lnE85v56/5FdA7MolLWJMuKxnf1DU0q8fSPH8fgD3A1/8A3kWzQyOs/wB7XbfmtvtG6Sf7yw2A&#10;If8AnKPt6EEezf3dFnFS1+6zv9xMvAyzgA/6Y/v8kf8AOM/Z02RfD/8AnD7zQxbjze6KallUA03Z&#10;Hzv7GzKWI5SqpMHT7/pCbGzaWlB55I+sa71/eQchEsJ/vC833h/5dNslRT9njXlkf2qv5dG9v7hf&#10;dW2Mgct/cs2RwDg3UttX5Vra3n7Kn8+vf8NYfzGck33FdmPjHHO/LT5T5Gd3ZWuF/r5NPxllWRv6&#10;/wCUc/19x/cf3j3txravuR7oy/ZbWyg/t5lqP946PF9//Z+FNNr9y3khCOBZrNv+8BU/711Am/ku&#10;/MnO1cmQz27/AIhQ11QYzUVk0/ae76uTxRpDH5Kqt2DtmacxQxqi6iLKoAsAB7ILz+8U9rJizS3P&#10;uPeOfOSa0ir9tb+5/wAvT0X3otrsFEex/ds5Is4hwCxoQM14R2UA/YBnp3pf5HvyWNjVdyfFqkP9&#10;KXqTf1bp/wAA8m7Mfq/2w9hu4/vCva5iacmc6y/N91tF/wC1aT/Cenf+DA5uixZe0/JcI/55Zj/x&#10;2WPp4X+R78hbc99/HFD/AKlejd7sP+Sv9Jsf+9e0B/vBfbGv/TuebT/1ObT/AL1x/wAPW/8Agyvc&#10;cfD7e8lgf88V1/22DqLP/I8+RZB8feXxnqCR/u/pXfUIv/jp7Aqrj29H/eD+1448gc4J9m72h/7U&#10;V69/wY/Pz/2/ttyW4/547kf4bluk5VfyRflbT6jRdg/ETKn8LVbS7H2/r/4NJFRbm0f8kt7PrL+8&#10;O9qo6V2zn+1PrHeWctPy8S2r+0dVb72V5dH/AHa+xPJV0vmDCy1/3uKb/AenCb+VF/MMpm10+5Pi&#10;zk2Q6knHeXd2BqAw+jRxD45ZwI//AE/H+v7E8P8AeP8AtxVac9+6MHyENrKB+f8AWKH/AI7+XSRP&#10;vCe1kikbh9zfkaaQ+a/SJ/JtjlP/ABrrp/hX/N32DFp2lmaiaGO5NL1Z83uytvq45/4D0+c2911S&#10;NIf+bjRCx/V9R7Huxf3j/IAZBD7+c62R/wCXzbndR/pvA3C+NPsRvs6Krr3O+7HvzFOZvuV8vLEe&#10;JtZLUt+VLGy/48OnIzfzvNjSnK/3R+Wby04Np6Huz4/dpUUmgFv2tu5bujcz1HA/3bixqPHJsPct&#10;7R/eQbTcTotr97HamP8ADdbXuUI/2zPsSx/9Vj64HRBcbB/dz7pD4V392LmCylfi8E1Qv2Fd8Y/s&#10;h/I9S4f5kH817reKOTfexPkKy4kSGvn378KM/k8DKPI8pOU3P1Z1jj9vNHFGdIalysIMa3LFgze5&#10;42D7/XMN81tDt3uV7cbtq4U3Wwhnkr/wmTcbaYHyp9OD8q8Qrdfdg/u2N/D3FtzxzlsVzJQCJ4rt&#10;44jSmWO13KU8yTdEZ4gcFvtT/hQ1vzHZClx2+tmfH3PZGnjhp8ntum3NufqHdD1/pSRnod05LfWR&#10;w5mmuFgmxsjqTbUxHOQW1/e/5zWGC43j2ZuZtu0gtc2czywsPNo2EDwsvmKTkf0vPoIXX92r7B8z&#10;CT/W2++Ps730xPgWt4loJf6KyBb2OevAE/Sg8SE8uj6bD/nndFZhni7B6f7S2YW/cpshtms2rv7C&#10;NAZYkBqJ5sns7Nxz+OQyaIcfUJpRgHLFVYebF99D2g3ORot1XctsYec9v4gJ9P8AFmmI/NQPWnUW&#10;c5f3S/3nuXoY7jlm52DmFG8rW8MDgUJ1Uvo7ZGHyV2NSKAjPR9uuf5g/w07SZYNtd/7GoK40MGQb&#10;Hb3qK3rmuWGcR+hIt+0e3Eq6mB5VSaOBpWidgGAJF555a90vbrnAonLfOe3Xc7IH8NJkEoU+bRMR&#10;IvHIZQQcEdYXc/8A3bPfr2uEsvPntNvm32aSmPx3tZWt2cVwlwitC4NCVKOQwyCR0cOmqaasp4Ku&#10;jqIKqlqYo56apppY56eoglUPFNBNEzRyxSIQVZSQQbj2PQQwBBqD1Cbo8bMkilXBoQRQg/MHrP73&#10;1XrWR/nS9I5jZPcO1O/dvz5WPbna+Hg29uj7eoyBpMfvvZtHT0VJNI0VKlFQJuHaIpVgiNQXmlxd&#10;TIqD1scv/upHknfb3mHkzmrlXar3cGUXdtJcWsE0hC6Y54RJKrNRf0pI414VuH9esbPvJ3PO+zbR&#10;y/zZytzZutlZQubS5itrq4hjGsvLbzGOJ1WpbxopJGp/xGT06pSGazI+mWyY/wBavqv+vvvNv/Wu&#10;9sxw9uti/wCyC0/61dYe/wCun7nHj7j79/3MLv8A63dcv45m/wDncZT/AM+FX/1+97/1r/bT/wAJ&#10;3sX/AGQWv/WrrX+ul7m/+FF33/svu/8Arb17+OZv/ncZT/z4Vf8A1+9+/wBbH21/8J7sf/ZBa/8A&#10;WrrX+uh7mHj7ib7/ANl91/1t66ObzR+uXyh/HNfV/T+n+d92Htl7bjh7fbH/ANkFr/1q61/rn+5f&#10;/hQ99/7L7r/rb1xOZy5+uVyR/wBeuqj/ANdffv8AWz9t/wDwn+yf9kNr/wBautf653uT/wCFC3z/&#10;ALL7r/rb1y/jWZ/522T/APO+q/6++/f62ftv/wCE+2T/ALIbX/rV17/XP9yh/wCDD3z/ALL7r/rb&#10;13/Hc3/zuMr/AOfCr/6/e9f62Ptt/wCE92P/ALILX/rV1v8A10Pcv/wom+/9l91/1t69/HM3/wA7&#10;jKf+fCr/AOv3vX+th7af+E82L/sgtf8ArV1v/XR9zP8Awou+/wDZfd/9beuv43mf+dvk/wDzvq/+&#10;vvvX+tf7Z/8AhO9i/wCyC1/61db/ANdP3O/8KNv3/cwu/wDrb0ruvsDvXs3fmzOutsVmQrNxb53R&#10;g9qYWnfKSQRtkM7kafHQSTz1FRHFDTU7T+SVyfRGjHm1vYO9wOWvankXkzmLmu69udgYWdszIrWF&#10;rR5mokEZpDUCSZkQn8IapoAT0MeQeafdbnfnHl/laD3J5gVbqcCR13C6rHAgMlxKAZqExwpI4H4i&#10;oUVJA63rurOu8H1J1xsjrPbYY4XY+2sTtyjqJYoIarIHHUkcNVl8gtLHFA+UzNYJKuqdVHkqZnc8&#10;sffJdmLMzkAMxJNAFFSamiqAqivAAADgAB10qmlaaRpGLGvCrFjQCgBZiWagAFWJJpUknpfe9dNd&#10;A92b8g+jemYamXtTtrr/AGJLS0ceQkx24t04mhzclHNMtPDPSYBqk5uvWeoYRxiCnkLuQqgnj2Ub&#10;vv8AsewWsl7vm8WtnZpTU80qRqK4FS5AycD1PQq5W5F50543C32nk3lPcd03KUkJFa28s7sQKmix&#10;qxNACT6DJx0QXsT+cj8OtlVVVQ7cquxu1KmmozOs+x9mihxclS0KTQUC5HfuT2WJZZQ4Bkhjmhia&#10;6uyspX3B3MX3qPZLl554DzcL25RahbSKSdWNK0WVV8Ak/OQAHiRnrMTkX+7b+9zzzDZ3n+tt+6Nv&#10;lfSX3K4gtHjFaFntnc3QA44gJIyAaipB+1P+FBlDtylWHbvTextmVVSZ3p8t2x3BTxwxU6uiUsx2&#10;5jsBgzWvKSwlVMvGkTABXkvcRXc/fOtN0RxyJ7W71ukqkhtQCKPT+wW6ORnIUgdZH2X90/d8sMk3&#10;vX95DlXl2ycAppbUzVrXN7JYJgig0s4JrkUyW6b+c586e5JJH6b2ecjilMZpqz4+/Fnt/t8zARoJ&#10;Q+4Eou1dv16NKC16eCIRowBJ/UYg5w++7zxsch+vteUOXF/33u26WlvMP9Ml3e2LiprSsQ9M06GG&#10;2/cn+4Nyr/inOv3jt63u+FavtkLNCc40mzstyThg/rNXjUV6g1fev86nuiWSTGbD+XFJjpfH9vSU&#10;m2emvjtEn7aIzRy7tzPU26I/KU1sKmb0sx0hRwMe+a/7xJLR2O4feY5P29v4LGKbcAPseysNzB/K&#10;Rv2dC3bPbL+7a5RC20XtVzbzKR/o0zypqyeKyXu1gemIlwBXNT03zdEfzp+wJo1yqd2bdpzCtM8W&#10;/Pm/T4aj8IeR/wDKsb1b2F2NR1EhMp1MUkdlspJAUe4f3z+8j5PeMm++89u121KU23ab1K/YZ7fa&#10;/wBpoehFb759yblpieUPucx3BBqDuEsJzgZ8S53OgxwyBxpUnrDJ/LE/mU7kb73O5n4/S1TkM028&#10;Pk93XnMmGP1ZpYvjpn1kcfn/ACkX/r7ii/8A7x7258Uk+6PubOfWO0gRT/vfMcZ/4x+XQgt/fj2V&#10;s4/CsvuV8lqgGNclmx/nsLn/AI1+fUSp/k0/NTcVRHVbk3l8SEqUhWnSoqcr2xvSohp1eSVKaOev&#10;652xI0McszEAaFuxNgSfYbvf7xb2vnzNf+5F61KfqS2kVf27jdU+zPT8P3ndj20FeX/uy8j2KVrR&#10;Y4zn1/TsIKmgArjh+XTjSfyPfksQDVdx/Fmkb/U0nUu/q0KP6B5N144t/wAkr7DFx/eE+1rE6eTO&#10;dZfm+6Wi/wAvppP8J6U/8GDzfFiy9qOTIV9PpZ2/47LH/g6eF/ke/IW3PfnxxX/BejN7sP8Abns9&#10;L/7b2gP94L7Y/wDhOObT/wBTm0/71x69/wAGV7jj4fb7ksD/AJ4rr/tsHUWo/ke/Iwj9nvH4zzt+&#10;PuOl99Qj/k3f9UR/vPt6L+8H9rwQTyBzgn+l3e0P/aivXv8AgxufXxce2vJbr6fR3A/w3LdJ6q/k&#10;i/KuK5puxPiNlCP0iq2d2PhNX+BeOn3Dov8AS9mt9bH6ez20/vDvapaatp5+tj/wu9s5af8AG7f/&#10;ACdVP3s7+f8A5KPsXyVcDz/QZa/71HL1KX+Up/MBxsEFJjtyfFCrpKSKKnpIE7g7q21DT08CLHBF&#10;T08Hx63DFBFFGoVEUhUAAHHsSQ/3jvtqqqqc5+6Nuo8ljtZQPl/ysEHD7Okw+8T7bTu0m6/c/wCR&#10;rmVslgLVCSeJJfZZian5/n1kH8vX+ajs0GXa2c6/hmjHoPXPzD7h23J6fp4ZqrqPZTIQQNNytv8A&#10;D2KNq/vHvbsMpX3m9xLU/wDD7FHp9vh75cfng/n0huveb2A3T9PdvuUcpeCePhSWdfyA2eD/AAj8&#10;upFP1f8AztdowvQwYr5I5+DzNN5dt/NPZW5RrKRxkQ1HZPdWzsglPpiBWIKqAknQGZryntv95Lyu&#10;sSrZ/esmgX0vdm3FmH2mLa78f8bI6IZJfuFb1L4/MX3QrqCan/EOeML68E3OxHnx014DgB1Jj7y/&#10;nZ9VyQtU7M+XklJBNG9RTybW6C7yjmWN1doJpcTkezszJDMo0saWUPYnSysLiTuW/wC8SjuXQ2X3&#10;nOULw8dN5DPZg/ItdbfYgfm6n/D0R7h7a/3bXMqSQS+0fN2xEigkikkYrXzAjv78EjjlGHyPDpWf&#10;H/8Amq/PjsTufB9PwZ3b9dvOs7VwHVe4tm9y9H1mw8vtXcmVbB1VRjc5h8fjOvdzYoUmD3BT1kkr&#10;RTqKdxIuoAj3lZ7afeg93udOcuROXRact3m175pmhurR/Hhlsw8qyzxT295PE+kW84UVH6iaWAr0&#10;HPcb7lH3JrP2A9yffT2/535tn2vYYpYisjKlb/TD4Fs0Vzt1tLpaS6ttbpqUI7FWJUgbE3zR6WXv&#10;74x9tdbxUpq87WbXqc5tJYaemmqTvDa5XP7fgo/uz44JMrXY8ULvqVlgqpAGF7++rftHzceSPcTl&#10;fmB5dNmlyI56khfAm/SlLackIrGQDI1IuD1wP9zOWBzhyNzHsSRlrqS3LwgBS3jRfqRAasDU6hCc&#10;HSzUIr1o8Ojxu0cisjozI6OpV0dSQyspAKspFiDyD77GAhgGU1B65UEEEgihHXH3vr3Xvfuvde9+&#10;691737r3Xvfuvde9+691737r3Wz1/JC7SbcXRvZfVFZUSzVnWu+qfO4xZZVKQbc3/QPJDRUsRcyL&#10;HBuLbmRnkOkLrrByST750/fD5bFhzly9zNFGBFuFkY3oMmW2ahZjwqYpYlGa0TrPD7rO/m+5R3vl&#10;+V2Mthdh1qcCK4UkKo44ljmY+VXHV2fvEHrKHqv/APmedXDtH4Zdqww0tZWZXYsGO7Kw0VCQZBPt&#10;OpMmWlljIPmp4tr1mQZ1Hq4uOQPc3/d15jPLfu1yy7yoltes1pIW4UnFEAPkTMsVDw8jg9RF76bC&#10;N/8AbLmKNY2a4tUW5QL6wmrkjzAiMlR+YyOmf+R52o++fhxLsetrYZsj1D2HuPbVNRoymel21uBK&#10;Xd+ImnUKpVanL5jJohOq4gPP4Hvvl8sjZfdpd5hhIt91sIpi3kZoqwOB9iRwk8Pi/My79xrmtt99&#10;mm2OeZWuNn3GaFV81hl03EZP2ySTAcfh/IXJe8S+szOve/de61evkvunsz+VD8/9yd37BwLbg6H+&#10;TrVe68/tKoqJ6XEZusqMoMlvzbtNXgTRYndm19y5GXJ4mcQPDSUGYSmCSRNUJ75+c+7hv33cvee/&#10;5t2az8bk/f8AVNJCSQkjF9VxEGyEmilYywtpKpHMI6FS467He0OzcoffY+7DtPt1zNuQtfcrk8Lb&#10;Q3KqGlhVY/Ds52TBltri3Rbe5QuHlmtWlLK4ibq3zpX+aR8Ju6cJSZCLura/WeZemSbJ7V7gyNF1&#10;3ksRUGMPJSPls9U0+08q6HgPQZCqRvpcN6Rkxyp94T2o5qtIpl5rt7C6K1aG9ZbZkNMjXIRC/wBs&#10;cjg/bjrBX3C+5p94b2+3Ce1f29vN428ORHc7Wj30cq1oGEUKtcx19JoIyPmM9D1kPmN8SMVDDPkP&#10;lF8eaWOpoo8jSiTubroyVlBKXWGsooE3G01ZTzNGwRolcOVIF7H2MZ/dD21tlV5/cHZFDJqH+PW1&#10;WU8GUeLVgaGhANfLqNLX2F98b2R47X2b5pdkkMbU2q+orilVcmCiMKioYgior0WzsL+bX8C+voql&#10;X7tp955KnBMeI692zujdMtYQqsVps1BiYNp39QH7mRjBN7fRrATevvJezuyrIDzYt1Ov4LaKWUt9&#10;jhBD+2UfyPUtcrfcf+8vzQ8JX28bb7R+Mt9cW9uF/wBNEZGuf95gb+YrW13D/wAKBMcsFVRdAdCV&#10;s9S8bfZbm7hzcFJBTSgMEFVsbZVVWyVsZJDEpuKnIsVsb6lgrmf76EASSLkzk5y5HbLeyAAH528B&#10;bV+Vyvp51GWvIf8AdgXRkhuPc73MjWIHvt9rhLFh56by7VQh4jNi/GuKUNLXyQ+dXyf+VbyUnbfZ&#10;uUqtqGaOan6822q7Y2BTvBLHUU0k+28UYoc5VUdRHrgqso9dVwFiElVTb3irz17ve4HuKWj5l3+R&#10;tuqCLaL9K3FDUExJQSFTlXlMjrmjAY66Ce033bvZ32WVZuR+UIU3vSQ19P8A4xesCCrATyVMKupo&#10;8duIYnoCyE56AvrTZmZ3RmKrNQbB3X2Bs3ryno98dpY/adNXNU0HXOLzGNg3HXVuToqaqOAompqr&#10;xNXSKY6XyeVvQjEBDYdrutwuZLtNmub3a7JVnu1hDVW2R1ErM6g+GtDTxCKJXUcA9SRzdv8AYbPY&#10;Q7fJzNZbXv8AurPZ7c9yyaXvpIpDAiRuy+M+pdQhB1SadA7mAO4lu3579edxfBrvXtH4h7oooOxO&#10;v+n8pmP7jVkFDit89V01PSx0dfl6za6Ty00ce0cR9xVUdVTGrxMk1Iio8qhoz083L3j2Tmf2j5v5&#10;g9tNwRd8stsd/p2CpcWgACs7RVIHgpqdHXXCWQAFhVeuDWx/dm5q5C+8d7b8m++mzSNyrum/RxfW&#10;KXks9xZmLJEtwQGJuZdEcscnhXISRiyoSG61NOmPlL3t053PhO59qb/3jk97JmsfU54ZXcGYy57A&#10;oUqy1XtrdwrKisl3Bj8vFUSxFZxLJFJL5oSk6pIvODlb3C5v5X5ptOadt3m6k3YSqZNcjv8AULXM&#10;U2osZFcEjuqQTqWjgEduef8A2Z9tufeQNw9v975YsIeXjbusPhwRRfROV7bi20KogeIqrVTSrBdE&#10;gaMsp+gpDIZoYpWilgaWKOQwTBBNCXUMYpRG8kYljJs2lmFxwSOffaRGLIrFSCQDQ8R8jSoqPPJ6&#10;+XqRBHI6BwwUkVFaGh4ioBoeIqAaeQ6y+7dU608P55ewo9o/NCj3fSmRT2b1bs7c9TIAyquTwE2T&#10;2OyxycfuR47a9IxA/TrB/PvrB9zDfG3X2im2mWlNu3KeED+hKEuMj0LzOPyPXHL79OwLtHvTBvEV&#10;a7ptVvMx/pxF7bB9QkEZ+VR69bRnxO35/pO+MfQW/JK0ZGs3H1JsSsy1apBE+di27QUe4Cbf2lzd&#10;NUKR9QRzz75te6Gyf1c9xueNkEPhxW+6XKovpGZWaL/qmVPXUv2l37+s/thyBvzT+JNc7RatI3rK&#10;IUWX/qqrjowfsCdSF1//09/j37r3WjfvmOn+SX80jLYyoqpcphuw/l1T7ajqI9Up/ulF2HT4GmCl&#10;dVoKPbdEoYrwqISPfZrZWk9vfu1WtzHEI7yw5VM1Dj9c2pkP5tKxp6k064Y76sfuV96i7tZJTLZb&#10;jzeIQRn/ABcXYiX8lhUVp5AnreQ98Zeu53Xvfuvde9+691TP/PS3i+3PhZj9vxSOH3/3Hsnbs8SM&#10;6h6HF4vc+8pHmCuivDHXbZphpbV62UgXGpcW/vd7obH2qgslJre7pBGR/RRJZzX5Bol9ckGmKjPz&#10;+7f2Fd1+8Fdbo6jTtmwXc4Jph5JLe1AGCQSlxJkUwCK5odW74/bC+Te492Qbm+Mm1O48nu7bMxK7&#10;n6ixW62r9uyTwOGWs3DtuJUw6VlOxQrPPGk6voIYNpPPfkvZufr7ckv+Qdu3STc7c/2tmk2qIkfi&#10;kiHZqGO5gGBpmtOuy3uhzN7QbTskm0e7+97BDsd4v+4+5yWwScAj4YLg1lKtQ1RGKEasUqLPovnL&#10;/OS6QXR2DtTs/I4rHrFCrdmfHRP4aUhjqJGY7pw2z9v1uU8qXZ5XyE7fs8MLODP6+7n3oeUhp3rb&#10;twe3Sg/xrbO3AJ/tkhjZ6+ZMjHt4ih6w7f7uX3B/cQluV962aK9lJP8Auv30+JUlQP8AF5bqZI6G&#10;gCiBB3ZBqtFttL+fz8hsRIabsPo/qTcj00rQzJtyo3lsWt/aWKJ0qf4rl97wpWCZJC5WGNAWAEa6&#10;TqNtt++XztbNo3vlLbZypofCM9u2KDOt5xqrWtFAzTSKZD29/wB2P7WXyCXlb3F3y0DioM62t4ma&#10;kFfDitCVoVpV2OCSxrg0Ozf+FBPVdaIx2F8duwNtG4EzbN3jtzfAC3lBeNM3j+vdRKqhClhyzDV6&#10;QXkHa/vpcvS6f31yRewevgTxT+vDxFtvlj5nOKmG9/8A7r3nO31/1W91dru/T6q1ntPTBML3vzzT&#10;yBpkhTY7D/nUfBLec1HT5bd++et5614olXfmwcr4aeaYRBErK3ZUu88fSp5ZdDSvMIIyjM7rGA5k&#10;fZ/vVe0G6NElzud5Yu5A/wAYt3oCafE0BnUZNCSdIoSSFz1CPMv93z95LYI55bHYtt3aOME/4nex&#10;1YCtSqXYtHY0FQoXW1QFUt2izfZG/Nk9lbcoN4de7t25vfauUUtQbh2rmaDO4iqK28kcdfjZ6in8&#10;8BbTJGWEkbelgCCPc+7TvG079Yw7nsm5QXe3SfDJC6yIfUBlJFR5jiDggHrD/mLlrmLlHdrnYead&#10;ju9u3qE98FzE8Mq14EpIqtQ8VamlhlSRnpWezLok697917r3v3XuiefzAOyh1N8M/kPvIGT7heus&#10;ptih8MhiqFr99y02x6SamkUh0mpJtwiYMtygjLfQH3K/sZy8eaPdzkLaMaPr0maoqNNsDcMCPRhF&#10;pp51p59Q794HmUcpezHuLvQr4g22SFaGh13RFspB9VM2qvlSvl1UV/I766/g/S3bPZ8/gM++t/0G&#10;2aQCEfcpjti4f7kyNUFA7RVOQ3bMoQEqDBf6k2yx++Nv31fN3LHLqV0WVi0pzjXcPSlPULAprx7q&#10;eXXPD7q2zfS8q8wb6xGu8vRGMZ026VBr82mcU8tNfPq773h51lL1737r3QYdqbuzG08Vt4beipZ8&#10;5uDduMw9BBW3WlqoaKiye681QSzgP9k+T25tmspo6jTJ9tLMsuiQrobGP73f3hYfuv8AstuHu7Pt&#10;TXsFpum2wvCpCs8Vxewx3AQkEB/pzL4ZIpr01IGepo9i/bra/crmreNp3u4ki2u12e5uGdMsjkx2&#10;tvIFqNYiurqCV46r4iI0ZZQxYIvsHN0O48BsPeWPHipcHvrHUuepa20GXw77nw+T2hBiKqkSSRFy&#10;Cbl3NjDImto2pj54mkjMbPhp/eOnlj7zv937uvuf7YX0G67NYS2e9QyrIAY4YWMd2GFcTQwTyiSF&#10;sgqQAWC1l32F2ndvbv3X5s5B5hUpeX+zzrAyAtDcG2mivFmjcgExNbWt1oagYSDwZAjiRVj+/k16&#10;y2697917qPV1dLQUtRW11TT0VFSQyVFVV1c0dPS01PChklnqKiZkihhiRSWZiFUC5Pt+1tbm9uYL&#10;Oyt5JruVwiIil3d2NFVVUFmZiQAoBJJoBXpyGGa5mit7eJpJ3YKqqCzMxNAFAqSScAAVJ6D8b+xm&#10;VqMfBQZmgwGOyyw1eEzGZoqiuy2+calRGmQqeq9i0lRT7o3ti6aJ08ueSFMFTR1C1MU1fHBVxQ9M&#10;/u8fcCsLzaofdj733Pdr7fe0MXhSpBeTRwbnuUbEELBA58SKJiY42fQZv1DoRWQnpjmq35i5etvC&#10;2rlO73ffCZEkjgYR2u3yBQU/e1+6tbWUjEsYrJmN5O0TwNHbPJC7jP1FnKSpq91bdx20a/b9HiE2&#10;/mZsvmMnRZHPbkyu44clFXy7kTHpNSUmcoYcHBaOOrqokx89JHGKeONaaL6I/uP+7XsT7l+3W/7L&#10;923k+bbPaXlm/Tb7eV4fAF7MbeOeedY2HikgyIjyznxZHqdKoErgp94TlLmbZrnlbmTnDnC33Lft&#10;zW5QwQRulvZQ2rx+FHatIQz28hnkNTDExnS4eQzyO88g2e81Oscuve/de6JD/MU6S/07/EbtfbVF&#10;RR1u59rYn/SVswNHXzTruLYqTZiSloIcaslVNkM9t9a/FxKI5QWruUb6e4293uTE9wPbfm3lUopu&#10;Li0Yw1JAE8f6kDEjNBKqk+oqOsgfuse7Evsl7/e2fuKJXWwtNySO6CBWZrO4/Qu0UNQVaCRwDUUN&#10;CCCOqef5JncSz7e70+NmQrxKdk7noe6+uYnq45IzsTuGXIf3uxeKh4lkjwvbGAyuVq3GqNDuqmUN&#10;6go+Sj7/AFyOybh7de61vbFTf2j7TfHSQfrNrCfTSSHgDLts1tbRg0Y/u6YkGhJ7Afep5Li5M97O&#10;ZJrFV/cu+xx7tblaldVyWS7Go4ZmvIpbltJIVLqLhUDq9n3zu6x5697917r3v3Xuve/de697917r&#10;3v3Xuve/de697917r3v3Xuve/de697917r3v3XukzuzZWzd+4qXA752ltneeDqAyz4bdmBxW4sVM&#10;rrpdZcdmKSso5A68EFDcezbZt/33ly9j3Ll7eruw3FTVZbeaSCQU4UeJlYU+R6bkiimXRNGrp6EA&#10;j9h6JHvf+Vj8At8SGpPxq2VsCvKOBkOkavcnQdUXcG8tSOl85sWmyZ8h1slXHURSOLujc3yA2D74&#10;f3k+X0WH/XXv9ztgQfD3ZYN5UU8l/esV4Y8YrGUYDCkdGWxbtvXKssk/Ke/bhtMzijNY3VxZlv8A&#10;TfTSRah8mqD5jolXYH8kDbOhp+j/AJN9mbQmDzSJge4ts7Y7m2usbAmOipavDf6K9/wKLBRPWZzJ&#10;Ov6mWQ+kzzy3/eAbkzCP3C9otpvUoAZtruLja7ivmzLL+8bI1ydEVnADwDIM9Tzyv96/375WMaf1&#10;xi3azVdIi3K2jnH2ma3+ku2b5yXEnqQc1K7H8bv5qvwqlmy/WdHlt7bXo/sq+ur/AIx9izZynnot&#10;vTMaD+8nSXYEGy85kiaYsFxeDp92StGxhUyXt7zu9oP7w7k8yW9pyx72bpy/cs0arZcwwFrU0+GK&#10;K8ha/tI4wexprg7UtKMSgA0rN+54+6t70Dwffn7tVrabq+qu57MVEnizUEtzMsQsbklT+oisNzYG&#10;tFYswYyPx/8A553YGCzsuwfkd14u6MlhKiOm3PPSYfI9T9wbXEmTVaip3L1ZujEYuOo+3oJykUZp&#10;8FeWn0lpGkZoumvI/wB9KdLPa7j3F5ahk2a6p4W57VLHdWcoJ+JDHLNFIqL3MYLmZzxEeQOoE5u/&#10;uzvbv3Lstx5g+6T72225mBNbbXuZMd0gCYBlEcUsbSyDTGLqyt4xWjTdrHqyvuHeXQH8zT4odjbG&#10;6b3fjNwdg0WAj35tXZmQ8OL7B2zvfasNHlMZT1m3a3J46SKHIyZIYKpyEM8+KUZORBUScg59ey3v&#10;Ry3PvnLvuDyJvsN/FZXCyOkbASeGw0zQyI41xNLC7xkOgZddaVA65Se/v3cPcfkCLf8A2093uTrv&#10;aJr6B4UkmQtAzBqw3EE8ZMVxHFPGkoaKRlfw6VoT1qOSI8TvFIpSSN2SRGFmR0JVlYfgqwsffc3b&#10;7+z3Wwsd02+dZbC5hSWJxweORQ6MK0NGUgio4HriFuO33m07hfbXuNu0W4W0zxSoeKSRsUdDSoqr&#10;Ag08x1x9rOkfXvfuvde9+691737r3Xvfuvde9+691737r3XvfuvdXS/ycuoMGu/ewPlR2NXYvbOw&#10;emMQ2AwO5ty5FsBgod57spZaLK182YyBpMC1Nt/atU0MyTTnRNmKZ9KsqMcCfvkc/Qo+xchQ3arB&#10;CPrbskqFDENHbIzV7dKmWR0YAUeBx5dZxfdL5Du5bfeOcFsJJb+8f6KzRVZnZFKyXLogBLanEMSO&#10;lT+ncIfPo6/yU/nXdHda0uTx/SOKbtTJUlBWyT72zstXtDrXCTLRU9RR1csuSp6TO7kpIpJz9wsS&#10;0EIETBavV7478+/e29u+WLg7PypHLzDzA3aiWmYPENNKmejB9RNP0EmIIIIBpXux7Lf3Ynvj7gWI&#10;5p9zbm25G5IjGuWXcsXYhGrxJFtCU8Lwwuom8ltVZWDKxFSKsaj5bfzQfnotTUdJYLszM9d5J8rD&#10;TZnrGPD9IdKR47NsceKeDtfd2Z29XdkYuihpZRLJha7c9RRursYo5ZaeN8Bven7+W6cuS3Njz17q&#10;bRyd8Y/d9qsl3uxRgDolgt47q5tZVUjw2uv3YshfUraVZo8u+X/Zj+7+9h3iWLZty9zOcoghMzOj&#10;7ck8IDBlbxLaykgnZu5UO7BBGUcVxIvOvv5L/f8AuqoOV7z+QvX3W4qKqBsjgel9sZjtHcVdSwwR&#10;wI6dp9m0+yMXRVaRQLGFl2XXokdlD+gFuZPPf94NyVNdS3PLnI++8ybqyf7mb5ei1XUMKHs7R7ye&#10;RQPMbtEcDtANBIN997znqw247B7Wck8ucncuAdkNpbrcSRsTVmjYx2tmNRqaNt78TVmOejwbH/k0&#10;/CvbkavvrHdrd65ETLM9b2v2tuSHG1Gn6Q1mxOrn6y6xrqbTYGOfByKwF2BJYnG7f/v1e/O5tp5c&#10;uNl5dtdJAXbtugMi181vNwF/uCN6Ml2pHlQUAhPmX3Y91ecnnbmj3K3u6jlFHiW5e1t2HobSz+mt&#10;T8/0c+dejv8AWXxZ+M/S04rOofj30p1lX6QsmU2L1fsva+XqCI/F5KzL4fC0mTrZ2j4aSaV5GH1J&#10;94/83e8Puzz9GYeePc3f93tq1Ed5uF1cRjNe2OWVo1FeAVQB5DqNobGyt2LwWkSSHiQoBP2mlSfm&#10;eh59xx0r697917r3v3Xuve/de697917r3v3Xuve/de697917r3v3Xuve/de697917r3v3Xug+7Z7&#10;L210z1b2N27vKaWDafWGx91b/wBxyU6eWq/gu0cJW53Ix0cA9VRXTU1CyQRLdpZWVFBJA9ibkrlP&#10;dufOcOVuSNhjDb1u+429nACaL4tzKkKFj+FAzguxwqgk4HTNxMltBNcSV0IpY040Arj5+nVD38kX&#10;qndHavyK358jux4RLuPa9HunsXdlRT1NHHTnu35DZvcWUzEENEonnqMPi6Gu3BDTgOsdNGtIqs+k&#10;Bfru+5RyDtUO+8wcy7PC39VdisbbZdsJoawW0MUKswI1CX6aC3d2oup55Sckjobf3im/t7P/AHdf&#10;YT7ssMipzBeId43ZKksJS0jFRItEeJr64vFUHUQltD5AE7Vvvo71xU60i/nb0/F0d8ru5Ni0NNT0&#10;mCbc8u6dsU1HBNT0dLtvecMW58Tj6VZbq0eIgyn2bGMmPyU7AabFF7B+y/NTc5e2XKe8zSM179MI&#10;ZixBYywEwuzU83KeJnNGFa8Ty193OW05V9w+ZtqhRVtDP40QUEKI5wJVVQfKPX4eMVU0pwBRvco9&#10;Rx1737r3Xvfuvde9+691737r3XvfuvdGI6V+J3yI+QlQidT9Vbo3JjmaRH3LNSDCbPgkijEjwT7u&#10;zj4/byVWhgRCKkzMCCEI9gPm73O5D5FQnmfmW2t58fpBvEnIOKiCMNLp/paNI8z0NeV/brnTnJh/&#10;V7l+eaDP6pHhwimSPGkKx6sjtDFj5DrYy/lx/wAvLsr4ibp3N2J2D2NtzJ5Dd2zzter2FtSjytbi&#10;6VmyuIzNJl6vcuQlxS1GSxrUM1OIUxroEqHZKixKtgT7+e+3L/ultu3bFsewXEcFrdeMtzMyK57H&#10;jZFiUPRH1K2oyg1UAp5jNP2V9mt69t7+/wB43jfIZZ7m28I28KuUHejq5lYpqZdLJp8KgDEh/I25&#10;+8Xesiek9u7bWP3ptPc+zst5P4Vuzb2a21k/CQJf4fncbU4ut8RYFRJ9tVNpuCL+1217hPtO57du&#10;trT6m2njlSvDVG4da/KoHSTcLKHcrC9265BNvcQvG9OOl1KtT8ieqDP5Fu7q/rv5H/Ir4+5mSKnk&#10;ym25Mg8VQPBVy7m6r3VLgJ6OOnLyEP8Aw/c9bK6gnQIDcnj3mp99PaoN+9v+QeerRSyxXGioyohv&#10;IRKGJx+KGMA+erqCPuHb1PsPuL7h8g3bBTPa+JQ4YzWU5iKgZ/BPIxHlp8+to73zY66nde9+690X&#10;L5UfGLrn5b9P53qHsenkipK2SLKbb3JRQ08ua2ZuuhjmTF7lwrVClBUU6VEkM8V1Wqo55oGZVkJA&#10;G9xOQNj9yuWLzlnfEIjch4pVAMkEyg6JY6+YqVYY1ozISA1epX9l/eHmv2O5723nrlOUGaMGOeBy&#10;wiu7ZyDJby6c6WKq6NQmOVI5ACUAOkz8s/hb3j8Od5vtztHb0k23MhVTRbO7IwsU9VsneVMitKv8&#10;OyTRqaDMQwqTU42rEVbBpL6HgaKaTlD7ke1fNvthuhseYbImxdiIbqMEwTjj2tTtcD4ono68aFCr&#10;t9DPsj94L259+tgXduTd0C7tEgN1YSlVu7Vjjvjr3xE/BPHqieunUsgeNCl+436nDr3v3Xuve/de&#10;6Hb49/GruX5Rb6puv+mdnV258qWpZMzkyDSba2njKmYxHN7rz0qmiw2MiCORqLVFSUMdPFNMVjYY&#10;clch80+4O7x7Lyttb3Fzgu/CKFCaeJNIe1EGeNWamlFdqKY290fdzkH2b5bl5o5/36OzsqMIo/iu&#10;LmRRXwbaEd8shqAaURAQ8rxxguN1f4M/CPr/AOEvVr7R29NDuTfu5npsj2V2JJQ/Y1u6clSfcjH0&#10;NJTPUVcmN23t+KskioqUSMA0ks73lnkPvqv7Re02y+0/Lx22ycT7xcENdXJXS0zCulQKkrFGGIRK&#10;nJZz3O3Xz3/eO+8RzR94fnNd83SNrTlmzDJYWIfWlvG2nW7MFUSTzFVaWTSMKka9ka9E2+V/8l3p&#10;ju3cmQ7B6T3PL8et65Za989isPhP4v17n6jIRSw1k0W3abJ4Wo2nPkqeokhqhQTGhljYn7LW0ryx&#10;d7jfdX5W5svpt65T3A7JusmrxESPXbSFgQxEYdDCWBIfwz4ZH+hVLFp89k/7wL3A9vNpteV/cPZx&#10;zTy/AUEMks3hX0KoQVBnaOVbkRsqtH4yiZWH+5GkIqIz4k/yRdg9I9jYDtLufsmLuLJbUrKPM7Z2&#10;TjtqvtvaFHuKgmaehyufqqzN5ev3VBQVCxT09J4aCDzxDzipiLQkr9tvum7NynvlnzDzVvo3Se2Z&#10;XigWHwoVlU1V5C0jtMFNGVNMa6gNetSV6EHvj/eI8ze4nKm58me3/KTbDaXsbRXF3Jcie6aBxpeO&#10;FUiiS2LrqR5dcz6GPheE4EnV63vL3rm51737r3WuH/woM2S0uB+NnY1PRArQ5bsDZeWyAW7AZOk2&#10;5m8BSO4Fwl8XkXF+Ln/b9AfuJ7yFvvcLl+SbLxWtwif6RpY5W/43EOubv94VsZfb/bXmSODEc13b&#10;SP8A6dYZYl+z9OY9Hp/ky76h3l8Duv8AFoWM3XW6d97Fqyzam8y56Xd8I1Ek6VoN3whR/ZUAfj3C&#10;33uNlfaPezfbk/Bf21tcr9nhCA/8agavzz1O33L99TefYXl61Wuvbrq6tW+3xTcD/jFwtPQUHVqf&#10;vGfrKzr/1N9XeO4qbaG0d07srDGtJtfbmc3FVNK2iJabCYyqyU5lclQkYipjqNxYezDabCTdd123&#10;a4QfFubiOJacayOEFPnU9Fu8bjFs+0bru0xHg2ttLM1eGmNGc1+VF60uv5TGBXfP8xDqfIVUD19N&#10;iqjsbe1XLMNbwy0OzNzTY6umJBHkXN1lNyfo7C3NvfXj70V6dl9hOZ4I3CSSraW6geYa4hDqPl4a&#10;v+Q64r/dJsBvv3i+U7iVDJFE15csTxBW2mKMfn4rJ+Z63aPfHfrt11737r3XvfuvdU0fziPiv8j/&#10;AJUbP6T290Fsmj3tTbSz29c9u+im3XtPbFZBVVVFtnGbZNGd25fB0dYslPNk2l0zjxiIXBLoPeLf&#10;3nfbvnn3E2zlOy5N2lbuO2mnkmUzQxMCViSLT4zxq1QZSaNig4kjrPz7hvvR7T+y+++4e6e5vMMm&#10;3TX1taQ2ri2ubhSqvcSXGr6aKZlowtwtUOrUaEBW6s76J6W2T8e+p9ldRdf4ulxm3tnYSix3kp6a&#10;CnqM1lEp4xl9yZdoEjFXm9wZAPVVUzC7yyH6KABP/J/Ku08lcubVy1stusdlaxKtQADI9BrlelKy&#10;SNV3bzJ9KDrDz3J9weYvdLnbmHnnme8ebdL+4eSjMWWKMsfCgiqTphgSkcajAVRxNSRc9iXoDdJD&#10;dPX2wt8wfbb22RtDeFMVCGn3TtrDbggKB0kCeLLUVXHpEkata1rqD+B7LNx2XZt3Tw922m2uk9Jo&#10;kkH7HVvTo92bmjmblyTxeXuYr+wlrXVb3EsBrQitYnU8CR9hPRWN4/y5PgzvmOSLNfGLquiWVSjH&#10;Z2Ek68kAKSR3jm6/qtsywtplPqRlYMA17qpEebp7G+0e7hlu+QNuQH/fCG29Rg25iI4+XyPEDqZ9&#10;h+9f947lxkfb/eHepCpr/jUovhxByL1bgHhwIIpUcCQSWdv/AMjD4lb0xdZ/orym++l9xGNzjail&#10;zdXv3bEUxQhP4ngt3VU+drqdXsdMOYpH/wBr9xVzN90X233W3l/q7cXm1XtO0iQ3EQP9OOYmRh/p&#10;ZkPz6yC5E/vHve/l+8g/rpZ7bzBtVR4itCtncEVz4c1sohRqeb2sg/o9Uj0dd8uf5PXyTpaTINJV&#10;YDJyR1tXiaXIZJuqe8dmQzJDUy0kktOqUmdxqS6EqHphk8LVOupHppilVidFN7lfdj57jjmJazkO&#10;ooGb6O/gBoSCRiRa0DFfFgcioMbUk6IXFt7G/fw9pJp7UBNzhBRZWSMbltF2QSoYBqtDIRUoJDb3&#10;cYNGWWPVDuM9P9rbO7x6x2T23sCubIbR37gaTPYeaVVjqoEn1RVeNyEKSSpT5XD5CGWkq4gzCKpg&#10;kS50399P+WOY9r5u5f2nmXZpte2XkIkQnBFcMrDNHRgUcVNGUiuOuC3PfJW/e3POHMXI/M9sIt92&#10;y5aGUAkqSMrIhIBaOVCssTUGqN1agrToSPZ70Euve/de6pA/nxdhLt34rbI2FBXSUuQ7F7WxsstN&#10;GxH8QwGz8LlcjkoJVFiYYsxkMbISeNSqD9R7zJ+5NsJ3D3N3je3hDQWG2OAT+GWeREQj5mNZh9hP&#10;p1g59/XmEbd7U7JsEc5S43HdkJUfjit45HcH5CR4T9oHr0N/8uzYX+jr4Y9DYaXHR46uy20P76ZG&#10;NUkSeep3xka7dUNRWeVVmNWcdlYEYN/m1QRj0oo9hj343v8Af3u1zrdrOZIYrr6dTigFuqwkLTGn&#10;UjEU41LHJPQJ9m9oOye2XKFo0ISV7UTMPMm4ZpqtXOrS4BrwppGAOjre4i6k3r3v3XugQ7hPlynV&#10;1ICNUO78xmCCqkmGj2JuvEuQSCVIlz8fIsebfQ++Q/8AfT79Ltn3Stp2iJ6LuXNdjG4xlIobq4p/&#10;vcaHFOHpg5cfdItVO8+4+4MvwbJHCDnDS7hZyfn227YNfXiOg/zy1VHQZmelxtVncXl8bNj94bWo&#10;KlKPJ5/C+CSOSr2tVyy00FBv7EwsWxckk9LTVcgWmqJ6cGCuoeLH3GfvvXf3drvefaz3Ksn3n7u3&#10;Mqvb7hZMQz2RuB4Ul5ahqimhibm3+GYDWhSYVfKLeuS7Dmy+5fvF3VNs5p226Saxv2jMscMocN4V&#10;3ECGmsJiNNwqhpIlJlijmHjWt0zddbqbc+3qY1tbSV+bx0FHBlq2hp56OgzKVNJFWYjdmIpKlVnp&#10;sHvHEzRZGmhk/wAoofO9FVCKupKqCHGj7x3sfu3sR7k7jy1KTccpXYF3tF8vdDfbdNSS3mjfzZUZ&#10;UlRgsiOO+NNS1kTmfaF2nc5fp7d49vlZjGjsGeIqxWW2lZcNNayhoJHHZNoW4hL200Mjyd15HLx5&#10;PZG28Lmtv7ZqN4blrsbk907mpnq8RtPbGB2ZuvfG6NyVMAyWJg1Y/D7VkSF6idKVKiaMzft3Hsaf&#10;cx+75s/3lve3bvbrmTep9u5cWxuby5uIiiskVsqsw1SKyKGBNSwGAe5eIY2i3sRZcxbvf7fdXkdh&#10;aI8dtbsFlubia6trS3gU+HIe+W5UsEQyFFfw+6nSTqNqYjcWQiqNq1GX3Hj6Sojnh7g7SSl3Jk8n&#10;VU8iyx5LqPqOqx9H1bsympapAaDcuSw1ZkZo0YwU0sMlNk3zo91fvF/dW+57f7jyD90L2y23evcq&#10;0JhuOYtwH1iQSg1kS2Mn9u8Too1LpiRtQDF0qTeHeNx261ePfY4LS5kUg7XtxaCONWFCm57mrvuN&#10;0zKT41hBdRQKxXxJUkWazUQcHtnDbeNdNj6eWTI5eeOrzudyVZV5jce4a2KPwxV24dxZWeszWcrI&#10;obRxyVU8rRRBY00xqqjlL7i+6HuD7t8xXPNfuPzbe7vv0pJMlxIW01CjTGmEiWir2xqoNASCc9B3&#10;cN2vtyFtHcyKLSBSsMMarFBAhNSkEEYWKFSe5hGihmJZqsSSJfS9IW25mdyt5Q28915jNwpIkaxj&#10;F41aXaGBqKNku8lFl8FtimyCM7ElqxiNKkIv1+/3Z3tUPaj7nPtTZTRld03mB93uNSBG17g3ixq1&#10;MtotxCgZiSVUUotAOf33oN+/efuZ+40IMGybfBZ4Yn9Vtd5cBgcK8VxdS27BQAPBAOpgWIv+89+s&#10;dOve/de697917rTxkoj8Af5rm3qfzNQ7Bq+0a/qHKg1qVMadL/J6qwkvX6VdfWwUriLaXYrbNmr6&#10;ly/ipsTWa3c6phwR/vAvZQX+3++fJFrbhpZ7Ycy7YMs31FiJ7m4UaR8T2bbvbxR0NZJLfJIAPfzb&#10;eZ/9fr7jHs97onv5n5Iuhs9+coPp2EFmSq1Yux/3UTPISKBbhqAVptB+/m86x+697917r3v3Xuve&#10;/de697917r3v3Xuve/de697917r3v3Xuve/de697917r3v3Xuve/de697917r3v3Xuve/de6AbvX&#10;4wdAfJfDU2E7x6s2vv6PHJKuDzVdT1GL3ltZ53R5qnZm/cBU4ne+y66Ro1LVGKyFHMbctb3I/t37&#10;u+5XtPfTX/t7zjebaZqeNEjLJa3AAIC3VnMslpdIATRLiGVRXA6vbyz2d7abnYXMtvulu4aKeGR4&#10;Z4mHBopomWWNh/EjKfn1rm7+2Xuf+V986+vshgM1uTeeyKegxXaHWO4txR4qHce49jrVjZ3c3Vma&#10;y2J25TYiuzeCjqovNW02Pif+Gbnxvoeqilmbuj9yf7zMfMKcs+7Bs7fb9xsdzbbN9tLZpPA8OdfF&#10;t7uOOSSeZIbiHxWSIs/+M7bc6Csboi5fWk+7/fJ9gvd32I59vkv/AHKsLNdy2W6eOJJpTDRUQiNY&#10;YvEinC2007EaotxiZ1aSNpGy/wAyLp3BdZfIyt3psZ6ao6t+Q+EpO9euK+ijMNDVUO89GR3JFSQj&#10;GYyGmSLcNZJVR06iR4KHIUplYNIB7+0D7pPPy80cgzctXE+u92h1EZJJ12k+p4DUkk+GwliAAASJ&#10;YR59fGr96rkWblrneHmJbbw4tzDpOuOy9tdMc4IAx4iGKUsSTJM05/CeiB+8resXOve/de697917&#10;r3v3Xuve/de697917r3v3XuuUcckrpFEjSSyOscca21SSOQqIuoqupmIAuQPaLc9xs9n27cN23Gc&#10;RbfawPNK5rRI41LuxpU0VVJwK46W7Zt17vG5bftG2wGXcbqeOGJBSrySsERRWgqzMAKmmerSfn9u&#10;Cj+Knxf6I+FmIgFXuvB4Cm7x79ocDT42ozOf7W3bBLTbX2RFHiMnXVNduGGWploaaldZGr6f+DtC&#10;0h0j38wf3+feG+5y3heVYr5YN15kvmurou402u3xGkSzPgpDEiLqkIC+Bayl6CvX1t/3Tvsly77d&#10;bRzh94Tmm11ckchbO9rZNp0/Vbg0ZkuZYA9InmfU2mItrF1fQaDqp0fz4ffyrejOndo7B3j3ttei&#10;73+REeA29lt0Z/s4YfeWzti75ahxldmaPqnZMeGxew8DTbez8EseNzn8Lk3I9PfyZBkkMY+Uz3v+&#10;+H7g8771zLsPtxu0nLntc11PHbw2HiWt1d2muRIm3G7Msl5M00JVp7T6gWIf4LYMuoynzv7j+4Hu&#10;jPb3vuLzPcbjIhDJA2lLSBs0MNrEsduHUMUE5jNwyYeVh1a37w26CHXvfuvde9+691737r3Xvfuv&#10;de9+691737r3Xvfuvde9+691737r3Xvfuvde9+691737r3Xvfuvde9+691737r3VMv8AOo7cGC6M&#10;63+PmOqAMt8guw6Wt3JThJGcdS9MVOI35u6fUjKjU+U32+08HVQyftz0GaqFYMt0fO37hfJf1/uB&#10;zZ7m3Uf+J8s7WyQGtP8AdluqyWdsOFdUdn+8byNhlJrSIgg0Imb7vHIx9w/ejkbY5YS+12tx+8bv&#10;tVlFvYFZVV1bDRzXZtLaQUNUnbBz1YF/Km6Qk6Z+IGza/KUf2u6O3q+u7azuunooplodxRUlFsuA&#10;TUjzSz0/9xcVjqgCaRnSeqm9MYPiT62vu+cjHkD2n5V2e4g0bpND9TcAqFbxrj9Qq1K6jEpWIEkm&#10;iDhw65sffm94l96/vL+4vM1jd+Ny7Z3P7vsSHZ4zbWQ8ESRhgNC3EiyXBUAANK3E1Jsj9zV1iL1r&#10;f/zzerWot5dK9zUkMhhz+3s11znJUgVYIKzbdd/eLb7TVCxBnqsnSbir1UO5/bofSOG95+fc15kE&#10;20838pSuNcE8d1GK5Kyr4UtBX4UaKI4HGTPl1hV967YDHuHK3M8akrLDJbSGmAY28WKpp8TiSXie&#10;EePPqhL3mx1iH1737r3XvfuvdLDY/Xu++zM5FtnrzZ25t77hmjeaPDbVwuQzuRMEQvJO1LjqeolS&#10;CMfqdgFH5Psq3jfdl5es23Hft2t7OxBAMk0ixpU8BqcgEnyAz0Z7Tsu779dix2XbJ7u8IJ0RRtI1&#10;BxNFBIA8ycdWvdHfyX/kLvs02T7gz23Ol8DKhdse0kO9d7trhWSAjD4asi2/SQuz6X82VWojZSDB&#10;+feMvOP3tuRdlElvyrZXG73oPxUNvb8aHvkUysfTTCVIOH6yF5V+7DzjupSfmW9g2y1I+EUnn4Aj&#10;sRhEAfOs2oUynVyPR38r34jdJmmyJ2I3aG54UIO4e1JoN0Rq0kKxzCl2sKWj2dBGXBaNnoJamPUR&#10;5iPeKHOP3jfdHm8SQfvr927cT/ZWYMJwais1WnPoQJQhpXR1ktyr7Ee3PKxSYbP9ffAf2l2RNxAr&#10;SKiwD1B8MuK/H1YTBBBSwQ01LDFTU1PEkNPTwRpDBBDEoSOKGKMLHFFGigKqgAAWHuC3d5HaSRy0&#10;jGpJNSSeJJOST69TEqqiqqqAoFABwAHAD5dZfdet9e9+691737r3WtriZ/8AZd/54WLnMhnx2/uz&#10;qeFdBMQEffOz/wCHmOeNQkbRY7cO6CRyVCwq59QIGfl9H/Xz7m92mnTcWO3E+udtn14PGrRQ/tYj&#10;hnrEjk+7HIf3ydlnLFre+3AJ6f8AJStzFn5LNNX/AGobj1tie+X3XYPr3v3Xuve/de6TW79mbR7B&#10;25k9ob62xgd47VzUH22W27ubE0ObwuRh1B1Srx2RgqKWbxyKGQlSUcBlIIB9oNz2rbN6sbjbN42+&#10;G626UUeKVFkRh81YEGnEYwcjPRvsPMG+8r7rZ77y3vFzYb1btqint5HhlQ8KrIhVhUVBoaEEg1BI&#10;6qA7h/kZfEvf1dVZfrnMdgdK11SWcYrA5SDdmz45X1NJMmH3ZHWZ6ItKbiOHLxU6L6UjUW04y8z/&#10;AHRvbfeZpLnY7q92qVvwRuJoQfXRMGkGfITBQMBQKUzt5D/vHfe/lm2hsea7Da+YbdMeJNGba6IH&#10;AGW2KwnH4mtmcnLOTWpVIf8AhPJCs0TVHy6llpxLGZ4oehlp5pIQwMscU79y1KQyulwrmOQKeSrf&#10;Qx0n3J1DKX9yyUrkDb6EjzofrjQ/Ohp6HqaZP702QxuIvYwLLQ0J3ksAaYJA2pSQDxAZSRio49Gk&#10;6o/kV/EvZNXR5PsLcHZPcFZTPDJLi8tl6PaW06pogrMJMZtakpdw6JJQSVOXZSllIPJaQuXPuh+2&#10;+1SRXG93t/ucqkEo7rDCaeqRASZPl41KY9aw1zt/eQ+9/MME9nytte0bDA4IEkcTXNytfSS4ZoKg&#10;ef0oNakEYAtx666w666i2zSbM6v2RtfYG1aJmlgwW08LQ4THmokVFmraiGhhh+8yFVoBmqZi88zD&#10;U7sefeSux8v7Hy1YR7Vy/tNvZbcmRHCixrU8WIUDUx/EzVZjkknrBvmvnHmvnreJ+YOcuYrzc96k&#10;FDNcyvK+kVoilydKLXtjWiKMKoGOl17N+g31737r3Xvfuvde9+691737r3VPf88PZ1Tub4Q1GapY&#10;vJ/cHtXYm6qxwBqjoKyLObNk5sToNZuuAkXAJAP1AHvK77mm7R7d7yR2crU+u2y5hX5spjuB+emB&#10;usOvvybNLufsdLexJX937tazsfRGEtuf+NTr0X//AIT+b0fI9N997AfVp2n2Jtnc8XPoK732/V49&#10;iBa/k17IOo3/AE6eOOR19+jaFt+beSN8HG6sJoT6/wCLyq37P8Yx+fUf/wB31vbXPJnP3L5rS03G&#10;Gcen+Mwsn7a22flTrYE94L9dBev/1d0n517rptl/Df5MZ6qkEcX+hvfGFVySD9xurC1G1qNUIBPl&#10;erzKBP8AaiPcn+y22Sbv7te3dlEtW/e9tJ+UMgmb8tMZr8uom9992j2X2a9zb+VqL+5bqOvznjMC&#10;0+eqQU+fWur/ACDtujIfKbs3cMtOJItudI5SKGoKk/bZDN7z2fTwgPYhTPQUtULXBIH+B958/fgv&#10;zB7a8uWCyUa43lCR6rHbzk/sZk65zfcC24XHupzRuLR1S22NwD6PLc24H7UV+ttn3y3665de9+69&#10;1737r3Xvfuvde9+691737r3Xvfuvde9+691737r3VTf86PqvE9gfB3eO7JsfFU7g6g3Ls7e+36xI&#10;4xW08OQ3Dj9l7ipkqSBKMfNg9zSVM8OrxySUcLlWeKO2OH3qOXbbevaTdNyeENe7ZcQTxtTuAaRY&#10;JRXjpMcpZlrQlFJBKrTNz+7850veWPvF7Dskd0U2vfbO6tJ1JOhikD3cDFeGsTW6xo9NSrK6ghXe&#10;pf8A+QZ2dW7j+PnbXVtdV/dDrLsiizWJjeWJpMfg+xMO8yUEcKP5Y6M5/auRqUZ0AeWplAZtJVAX&#10;9zbf5b7kvmTl6aTULC+WRBUVWO5SumnEL4kMrAkZLNQmlBJ/95pyfb7V7ocj8520Gg7xtLxSkA0e&#10;axlALkkULeDcwRkA4WNKgVq18nvMPrmp1737r3Wr1/Pt3XU7m7r+N3TdKPVQbRym5o5ApkK1vYO6&#10;o9sxR+NDqZ1XZasV+pDLb6++kX3Idsj27k/3C5tk4PdJCRw7bWEzE/8AZwRX5Hrlv9/3d5Nx509t&#10;+ToxmKzknB4911OIQP8As2Bp8x69X0bO2zRbL2jtXZ2NaR8dtPbmD2zQPLYytRYLGUuLpWkKgDyN&#10;BSqTYAX94Y7ruE27bpuW63AAnuriSVqcNUjlzT5VJ6nDb7KHbbCx263r9PbwpGteOlFCrX8gOlH7&#10;QdLOve/de6AvthCm6etaljaJpN3Y8f0NTU4mjrYh/wAG+3xcxH5sD74wf33trNL92v28u0r4MXN8&#10;Qb/b2V5p/wCOnrMf7pMqke5lsB+qbWyk/wBqlw6N+WqVP5dNHv5bestOi+5zL0Wzt54bYlLClHm9&#10;676xO5uuspCWjqabC1tVms935s9oARSV+3p5sdBmUSdKhoMruWtqYzBKsL++nHK/uxyb7lf3enuJ&#10;yF7j7TBfc78i31ouyXDlhPb21/NpQK6lSI4n8WMRdyMpGsEnqSdvsLnfNlveZZZC+3WG2y299Gcq&#10;0qLFDs11X4knAd7UlCge2sLeJvEQyL0st5bBq95bs21VVteIdnY3bm7sXuDDwTMlVuKfcGR2c8OJ&#10;rUajkhk2xXYbDZCiykPmQ11HXPSSI9NPUK2F/td70cw+0XLfuTZ8mzPa8z8xWUe3tdp2yW9gxka8&#10;SGRWV45rg+BHqUU8ESgmrDok2LmODYtl3WGC21b7Ld20kEpFVgEMd0DIh1Ai4SWWGW3fSfBlhWdG&#10;WaOJgKHuF+gj0w7inrvsY8VhnVdxbkqU27twMWsuWyMU5Fc6xnzPR4KhhnyNX4wZFo6OZlBK29z9&#10;91/2M377xnvjyF7VbHAzR314j3cgrSCxiZXu52ISTSEiqFJRl8RkDChPTF5u+2cu7fuXMu9/8kXb&#10;oGuJ+FWRCAsS1IXxLiVo7eIMQGmmjUkaujL4bE0eBw+KwWORo8fhcbQ4mhR21ulHjqWKjpld7DW6&#10;wwqCbcnn390e1bZabLte27Pt8eiwtLeOGNf4Y4kCIPyVQOuT++bxe8w71u+/bkwbcL26luJSBQGS&#10;Z2kcgZoNTGgrgY6cvZh0V9e9+691737r3Wud/Pu+PkO5tv8AW3cUKVMVJmcZm+j95VtNV0sM1EK+&#10;lyu59jZGgp2RKoV9K/8AG71COxjkWm9IsGXCn75XLU8Oy8ne5+3W4e82S/VZQaaGgmZSPEHxMvjJ&#10;HHprTTM9RQnrrd/dWc77bu+/+7v3beZ7jTsPOWyTNCBqLi4gikSURcURvpJZptRFddvHQ1AHR/Ph&#10;D3vU/JT4q9L9vZZ4ju7ObUXCdjQwQrTQ0naexq+t2N2fS01MrOIaCPfm3cgaTkiSkMUikq6k/IR9&#10;4H26h9qfePn3kmxDfuO3vfGsSSWLbddol3t7MxAq5s54fE8xJrU0II6NLvbty2a+3HY95jCb1YXM&#10;1rcKCCFuLaRoJgCMFRIjaSMEUIwejVe4b6Y697917r3v3Xuve/de697917r3v3Xuve/de697917r&#10;3v3Xuve/de697917r3v3Xuve/de697917r3v3Xuve/de6q2/m39BS9sfF2t7P27jWruwfjLkajuL&#10;DR0lPHLksxsOix09B3LtOmsj1dW2Q68lqcpR0MJDV2ewmMjP095f/cq9x05O93YeTt0uxHyzzdEu&#10;2SlmIjivGcPtdy34V0Xwjt5ZWB8Kzu7sjj0PPa3n+f2t9xOVOfYy/wBHY3NLpVBJksZh4V4gQMvi&#10;MsLGaFCdJuYYSfh6If1rRZH5wfy+a3rLblPLvDvH4gblpd3dcY3E3yme3n0vv7ypkcNg4Vz71GZm&#10;oKuKWUGOldVpsZjqSljeWZb/AGYf3cv3gv3VbbC3MFy6TbQW2vcVIJk+kengTMgDynwikbOQviSP&#10;bzIoq1OsFv74L7rEe1e4nMm4crW0bcuc3xLve1yKwEA3BK/VW6zHw4AJtcvhKH8KKK8gkdqLXolX&#10;+yafLf8A7xm73/8ARV71/wDrN77Qf8Ev7Jf9Nof+yO//AO2Xrgh/wOHvH/0ysP8A3MNt/wC2zr3+&#10;yafLf/vGbvf/ANFXvX/6ze/f8Ev7Jf8ATaH/ALI7/wD7Zevf8Dh7x/8ATKw/9zDbf+2zr3+yafLf&#10;/vGbvf8A9FXvX/6ze/f8Ev7Jf9Nof+yO/wD+2Xr3/A4e8f8A0ysP/cw23/ts69/smny3/wC8Zu9/&#10;/RV71/8ArN79/wAEv7Jf9Nof+yO//wC2Xr3/AAOHvH/0ysP/AHMNt/7bOvf7Jp8t/wDvGbvf/wBF&#10;XvX/AOs3v3/BL+yX/TaH/sjv/wDtl69/wOHvH/0ysP8A3MNt/wC2zr3+yafLf/vGbvf/ANFXvX/6&#10;ze/f8Ev7Jf8ATaH/ALI7/wD7Zevf8Dh7x/8ATKw/9zDbf+2zr3+yafLf/vGbvf8A9FXvX/6ze/f8&#10;Ev7Jf9Nof+yO/wD+2Xr3/A4e8f8A0ysP/cw23/ts6N/8Hvh52RtrvnF9tfIvq/sPrHqDoTAZ/u3d&#10;GW3rsrc+BpMm+waQZHD4vHivwEkeXq4Mu0NfLRIyy1FJQzKuq5RoI+8R94fkffPb265f5L343D3U&#10;g+qcw3EKxWsX6r908cNTI6opChwYvFDUqtZw+7/93/nfaOf7Pd+aNljjuI18OyiS4trhpbu4Pgod&#10;FvLMQsaPIwZtJExhK6qNRLfFzDZ/57/zIsh3Dvelnqdp9YZyD5Ib0o6ipqshQUOeiydTg/jR18tR&#10;LLTyrS4XNbenzdCwjKKdjIkiDzDV8aH3/ff+T+qPuHzZbXRXeObbmTZNrUk6ottjjU7nMisCVBs5&#10;IbOVO3O8SMhrG3X1ne5vLtt93v7v3sz91vaiibw1qm7b4yBQZZjIWjSRkXRMr3yyFJA2oJtUGoaX&#10;HWzx74LdYu9e9+691737r3Xvfuvde9+691737r3Xvfuvde9+691737r3Xvfuvde9+691737r3Xvf&#10;uvde9+691737r3Xvfuvde9+691q//Ipsh85v5pNR1jgJ6ms2psvce1fjFgqvG08+TgoKHatVUby+&#10;Q+8YqWWSCkhqsTn8nX4fIeoIx2bCGLMAnv6AP7vj2VYco+znKV3aH6rmG9fmHcgUDUtCAthDKBkx&#10;PY263ERY4/ezUHdnJbkjmGP2K+6394H7wtw3hb9ewHZtoYkRSF8xNNbSGpY/VzuzooydqJ8qjb+x&#10;uNx+Gx2PxGJoqbG4rFUVLjcZjqKGOmo6DH0MEdLR0VJTxKsUFNS00SpGigKqKABYe/ovVVRVRRRQ&#10;KAegHXz4yyyTSSTSuWldizE8SSakn5k5PU33bqnVZH83Prpd9/C7d+XjSSSu6y3RtHsGiSKEyvIk&#10;WQfaOUDaIpZEggwu7amodhpCiC7EKD7yI+67vx2X3c2q1YgQ7jbT2zEmlKr46eYFTJAij/TUArTq&#10;DfvFbKN39sN0nAJmsZ4blQBWtG8F64OBHM7E+WnJpXrUJ99TOucHXvfuvdX9/wAtH+Xr8Zu+emsR&#10;3h2XNuTf2dfcG59uZfYbZZsHs/B1uIrSlHDVfwQUu4slXT4WppK3Ua+CFRVBDC2kO2EP3hPfT3D5&#10;K5suuTuXkt7GyEEMqXOjxJ5Fde4jxNUSKJA8dPDZuyusVoMwfY72b5E5s5Yteat8M95eGWWN4C+i&#10;GNkaig+HpkZihSSpkC94Gg0qb/8AY3XWwescJHtvrrZe19jYGMo4xO1cHjsFRSSpEkIqKiHHU9Ot&#10;TVtHGA00muV7epifeD+879vfMV424b9u9zeXp/HNI8jAVrQFyaLU4UUA8h1l9tez7Tsdqtjs22QW&#10;lmM6IY1jWtKVIQAE0AqTk+Z6Wfsp6Muve/de697917r3v3Xuve/de697917rWp/m/wBHWdYfL/oH&#10;unAxvjq+q2tt6vjyepEp58/11vWqqvMSFEgnpsblaFJGJI8QjAtY36CfdYlh5j9q+eeUL5hJAtzK&#10;pTzEV1bhaelC6SED11V6wo+8QZ+W/c3kbm+xHh3AiiYP5GS1uC9T51CvGCf4dNPPrbBxWSo8zjMb&#10;mMfKJ6DLUFHkqGdbFZqOup46qmlUgkWkhlUj/X98vbm3ltLm4tJ10zxOyMPRlJBH5EddnLW5hvbW&#10;2vLd9VvLGrqfVWAZT+YI6n+2On+ve/de697917r3v3Xuve/de697917r3v3Xuve/de697917r3v3&#10;Xuve/de697917oi/8y/aU29fgl8k8LTrrmpthLudABzbZOew28pbH8XhwLA/4E349zR93fdE2f3q&#10;9vLyQ0Rr7wf+yiOSAfzkHUFfeZ2h989h/cuyjFXXb/HH/UNLHcH+UR6pG/4T97unpO5e+9h6j9tn&#10;ussHu4pcgGfae6abDKxH0YiPeht/Tn+p95j/AH6dqSXlLkfe6fqQbjJB+U8Jk/w2/WD/APd87xJF&#10;zlz/ALBX9K42yK4/OCcR/wCC562offNDrqr1/9bbE/nAZ+HCfAHuinkkEb7iqtgYCnOrSWmk3/tv&#10;KNGvPJkp8U6kfkE+8ivupWL3nvnyhIq1FutzKfsFtKlfyLg9Yx/fC3BLH7v3OsbNRrlrWIfabuF6&#10;fmIyOq4f+E9uDiZflHuV4iJoj1Rg4JrcPFUDflfVxX/rG9LAf+QveQP3771g3tttwbsIvZCPmPpl&#10;U/nVv2dY3f3eVihX3T3Ir3g2EQPyP1TsPy0r+3rZS989OulvXvfuvde9+691r7bB7p7d7C/nfb32&#10;HiO1N+x9ObNiz1Pl+tKfeWYXYdSu0ul6Tb06zbWgy0WDlqYexqwVzOYJZ1nBDADVpwt2bmrmXe/v&#10;Z7ts9tzFeDle1Ege1E7/AE58GxEZrEHEZIuW8SuktqrXzp1C5m9vuRuVv7uzl3mW+5L2w8+35haK&#10;/a1iN4v1W6tOKXBiMwU2KmEDWqFCCCTSuwT7zS65e9e9+691737r3Xvfuvde9+691VV/Oa7FoNj/&#10;AAQ7Cwc1YKXLdn7k2JsTBIroJqiZN0Y/eOYjWNgxaF9t7SrI5DayiQcgke8dvvS75DtHs/vVo0um&#10;53Ce3t4/UnxVnfHp4ULg/b606zT+4Fyrc8x/eU5W3GODXZbPaXl5MaGig272sRr6ie5iIHnpOCAe&#10;iQ/8J7NvVVNtX5Sbrct9nmtw9T7egUxAIKrbGN39kqsrN5S0jNFu6C6lFCAAhm1ELE33KrKSPbvc&#10;LcSf0pZrOMY84luGbNfSZcUFPU1xkT/ekbpDNvXs1sigfUW9ruU7ZzpuJLKNcUxm2ehqa5wKVbYz&#10;95xdco+ve/de61R/mjO3an86PrjZ9cr5LD7V3p0LgoaWMrIhxuJocLvrMwSI6uvgWvyFWJxa5RW+&#10;n199O/Z5By190Tf91hIju7q03KQk/wAbtJbRkfPSqafmR1yM+8HcvzH98Da9sl/UtbOfbY1AyNKR&#10;x3UgPy1u+r5A9bH3vAnrKfr3v3Xuve/de6BrueJ4qHY+atEKTB7/AMX/ABGRyokWn3Lh89snHrBq&#10;+ry7j3PQBgCDo1Hm1jzW/vZuSLznP7lfP0+32Kz3WzXtjuJJpqjignCTyJXgVhletM6Cw4VHWTn3&#10;VNyht+ft/wBoklZZdx2O4jiUVo0lvLb3zaqeQt7W4IrjVT7Qmffx79Zv9MeS21g8vldu5zJY6Gqy&#10;206yvr9u1zNMk2Mqspia3B5CSLxSIki1WLyEsTpIHQ6g1taIymtlve7bdt+87TZXzx7buEcaXEYp&#10;plWKVJowwIOUlRWVhRhla6WYEwtN23Gxst0261umSyvY0SdMESLHIkyA1BppkRWBWhwRXSzAvnsq&#10;6L+mzMZnF7fx0+VzNbDj6CnemieonJ9dRW1UNDQUdPEgearr8jkKmKnpqeJXnqaiVIoleR1UnfLf&#10;Le/84b9tXK/K+0T3/MF9MsUFvCpeSWRuCqo9BUsxoqqCzEKCQrsbC83K5js7G3aW5YMaDyVFLu7E&#10;0CpGis8jsQkaKzuVVSRj663Xtur3lgpJzU5bdWbTcm3oKPBVFJlcD1zHijWZHLYzdOSjnpYhvevG&#10;Fp4MpSRLWPhauOOj9CO1XX/Ur/dy+ynsp917drT24uebbTevvUcw7S17usVqyTrs1pbiLVYyvG2m&#10;Ck8io3iUnnn1hUEMRYYyfeG27n3c+WOYpfof3b7e7Rc2767pZIbjeJZWWGKe0hZGJsYvFlktZmaK&#10;O9gY3Q8R1S3tDRe+wPWCnXvfuvde9+691737r3RXvmj0kfkL8Ye3+raSlFVuDLbVqMvsxBT0VRL/&#10;AH42rNDufaEMP37RQQCvz2JgpZZBJC4p55AskZOoA73B5UtueOSuZuU7oDRfWckasVDaJCpMcgBx&#10;qSQK68KEDI6lj2L9y7/2d93vb33K29m17TukE0ih2jEsAcCeFmWp0Swl43FCCrEEEY6oK/krdstg&#10;96fIL4z5WYwxZlMZ8i+v6ORJA4kkGH617nxsALtT09HhsrR7UyJRNJlrtx1UjLqLPJ8m/wDeBe31&#10;2m2cge4klqU3Pbp5+XtxBIqjxNNebcX8y7qdytq1IWKwhQGgAHb372fLm32HujZ898vuJeU+cNrg&#10;3K2lVQsbyrHHDceGBQkNCbK6dmAZpLtyamp62C/fMfrGXr3v3Xuve/de697917r3v3Xuve/de697&#10;917r3v3Xuve/de697917r3v3Xuve/de697917r3v3Xuve/de697917rhJHHLG8UqJLFKjRyRyKHj&#10;kjcFXR0YFXR1NiDwR72rMjK6MQ4NQRggjgQfXrXWrX0/ues/lZfzAt47MqaHLy9WbUran+E4jHG1&#10;VuT4w9qLW5jYMOIOQaQZGbrfM4qfAwiaenNflNmyGSaCGfye/pm+5X95mykteSvdver0jad+sXst&#10;80AsYt2sQq3EzRxAkvOzQ7gEVQEh3QKKshHWSnMntdf/AHxfufv7b7JFFP7xchX8Q24SOiNLZSjT&#10;bxGWTw4oYntVe2BLMzSbWrOQJK9C986P5o9f3R2PsOD4udjd8dUY3b2ycpNvPENlptjDKV2SzsSY&#10;LJCLaW68tSZAx09DVxFpJFkS1tNip9/Rb9yOb2a+8p/X+9SF9127bPpkBY3tp4cknis4orW5fUoT&#10;J1AUxQ16+eP7+ftx94L7mp9u9n5rtLbZ973n6qZQp27cPEgi8JFJbTcrHpk8TtqhNamop0Sz/Zzf&#10;lx/3kz3r/wCjS3n/APXj3n1/wM3sl/0xZ/7Ldw/7a+udn/BH+8f/AE1UP/cv23/tj69/s5vy4/7y&#10;Z71/9GlvP/68e/f8DN7Jf9MWf+y3cP8Atr69/wAEf7x/9NVD/wBy/bf+2Pr3+zm/Lj/vJnvX/wBG&#10;lvP/AOvHv3/AzeyX/TFn/st3D/tr69/wR/vH/wBNVD/3L9t/7Y+vf7Ob8uP+8me9f/Rpbz/+vHv3&#10;/AzeyX/TFn/st3D/ALa+vf8ABH+8f/TVQ/8Acv23/tj69/s5vy4/7yZ71/8ARpbz/wDrx79/wM3s&#10;l/0xZ/7Ldw/7a+vf8Ef7x/8ATVQ/9y/bf+2Ppk3L83fl7iduZ/KQfJvvZJ8bhMrkIXHZ+7pCktHQ&#10;z1EbCOfLmGQq8YOlwVP0PHsO83/d39mtp5T5o3W05QKXdrt1zKjfWX7aXjhd1ajXRBoQDQgg8CCM&#10;dCbkr3892965y5S2e85khktLvc7WF1+h25dSSzojLqW0DCqsRUEEVqCDnq0f58/zXOp/kD8bMj1n&#10;1Dj+wdtQ7orsNkN/Zzf2G2viaBdh4NTuGqoqaeg3NuOWOety1DRvPIywhKSKVNR8nHzo++/3mOS+&#10;ZeQd25L9ut0nu+Z9ylW0ZRbzIVidis1DLEocyAeAAhL1kDLwJH1R/c1/u+vdX2796uXPdv332Gx2&#10;32+2C3k3OOQ31rKr3ESB7Zm+nnZo0gLfVM0qiLTAUc1YAmy/lSfH+q6V+KuE3bufFy43sn5DZL/T&#10;dvSmrqfwZTC4zceLx9F1nsysimpaasx9RtPrPHYuOuopARBnZ8i49Uzk/Lj98n3Kh5894r7YtnvB&#10;NynyvD+6bVkascskEjvf3SEMyutzfvcNDKKF7NLVTiNQHfcXnm69zefOa+f7tXUbndF4UYANFaRq&#10;IrOJlBIV0tkj8UA0M5lfi5PVl3vE/oG9e9+691737r3Xvfuvde9+691737r3Xvfuvde9+691737r&#10;3Xvfuvde9+691737r3Xvfuvde9+691737r3XvfuvdAj8lO6sT8c+ge3u8szBHW03WWwtw7posRJO&#10;KZtx5+joZE2ttOlmYgLkd3bllpMZSi41VNWguL39yD7UcgXvun7lcke3lhIY5d33KC3aUDUIIWcG&#10;4uWH++7aASXEh8o42Pl1RxOV0Wlu0145CxxqCWkkchY41AyWdyqKBkkgdU+/yI+hMtld99g9+76f&#10;+8GV2Tg5MDHuivgyEs24+3+0q6r3L2fvKkrJUp6AZNovuDU2V5dG42AWBDaX69fuXcoWU91zn7i2&#10;22i32oeHtu2xUI8Czt1QLElOwxxwpawKQWIMDAmtanf95zzRbe3HIHsL91TZL1WG12A3HczHp8Oa&#10;6YNFHIwJMiSSTtfXbK2kFblGocU2e/effXGzr3v3Xugs7z2O3ZnS3bfXcSxtUb4623ttWkMql446&#10;7O7byONoZyqsjE09ZUI4swIKixB59iTk3eRy9zdyxvzE6LPcLeZqeaxyo7D81BH59EXNG1NvvLXM&#10;GyLTXd2U8IrwBliZAfyJB60J3R43aORWR0ZkdHUq6OpIZWUgFWUixB5B99rwQwDKag9ciyCCQRQj&#10;rj7317rY+/kW9hPV7M726qqaqLRg9ybY37iKNmf7hl3LjavAZ6ZFb0fbQPtfHj0/R5iWtqF8A/vm&#10;bEsW7cl8yxxms1vNbO3l+i6yxj7T40vHyXHA9ZtfdQ3lpdo5s5fdxphuIrhB5/rIY5D9g8GPh5tn&#10;j1ff7wn6y3697917r3v3Xuve/de697917r3v3Xuve/de6oo/npbYlquq+id5rDGYcF2BuTbEtQYk&#10;Mscu69uQ5WnhWY/uJHKuzJWKj0sUBPKj3mb9zPcVi5l502kudc1jFMBXBEMpQmnCo+oGeIqacT1i&#10;j966waTlzlTdAo0w3skVaZBmi1gV40PgGvrQeg6ux+FG7Id7fEX437ihmaoE/Tmw8dNUOxZ56zAY&#10;Cj2/XTOx5Mktbi5Gb/E+8NfeDa32f3T9wbB006d2uXA9FllaVR+SuB10p9kt2Te/aH223FHLBtmt&#10;UJPEtFEsTE/MshJ6NB7jfqUeve/de697917r3v3Xuve/de697917r3v3Xuve/de697917r3v3Xuv&#10;e/de697917oG/kXt6Xd3x9702rAuuo3L072bgadbXJqMvsvN0EGkf6oS1At/j7FvIN+u1c9cl7m5&#10;olvu1pKfsS4jY/yHQM9xtufd/b3nvaoxWS52a9iH2yW0iD+Z61Pv5IG6n2984aHBE6F3x1lv3bzK&#10;bhjJjaeh3cqkf4LtpiR/h/h76e/fK2wX/s1NejJstytpfyctB/1lHXJr7je7HbvfKCwOBfbXdQ/m&#10;gW4/6wnrcl98leuzHX//19lP+e7lHovhltyhjk0nM96bLpZ4wbeSlpdrb8yLXH5VKukhP+vb3l99&#10;yi2Wb3dv5mX+x2W4YH0YzWyf8dZusKfv5XTQey23QK1PG322Uj1VYLp/+PKvSG/kD7chovjX27ul&#10;U/fz/c8uIll4u0W3Nm7aqIYv62jbcLt/yH7Ofvx7g83uHytthPZBtAcD5yzygn8/CA/Loj/u/wDb&#10;Uh9s+b91C99xvRjJ+UNvCQPy8Yn8+r3veFHWeXXvfuvde9+691oJ7/8Akh2Zsb5l9yfITqPeeU2h&#10;vOt7l7VzuEztGKeu8WLz+684Y8XU47OU+SxuUw/8LqEh+zrIJ6fxogKehbca95563/aPdHmjnXlr&#10;dJLbdX3S7kjkWjUSSaSiFZAyumghdDqy0AFMDr6bOWPablDmP2C5C9ruedghv9gj2DboZoX1JWSC&#10;2hrIrwtHJHL4il/FidH1FiG7jU7O0P55/wA1tuiGPP0fTu/o1ZBPJuPY+RxlbLF5WeTxS7N3Ntij&#10;hnaJtCsad0XSCUY6tUsbZ97r3WsdIvI9rvF8zLbsjEVzQwSxKDTAOkgYwc1x533+7h+73uviNtk+&#10;/bY5BoILxJEBpQVF1b3DEVyQHBNSAwxQ020f+FCG4YfBFvz4yYXI30ipr9o9l12F8doow8kGJzO0&#10;c95tU6uQjVselGA1EqS8hbZ99S+XQu8cgxSerQ3TR0wOCPDJXNcaxgjOMwzvv91ztUniPy17v3EX&#10;8KXVgktcmgMkVzDTFMiI1IJoA1FNVs/+fX8Ucy0EG7uvu69mVEn+dqUwu09y4an/AHCvqqqDdtNm&#10;JP2yG9OPP9ofgapE2z74vtzdFE3PZd1tXPEhIZUGfVZg/DOI/X5Vhbfv7tD3rsBJLsfNHL24RDgp&#10;lubeVseSvbNEM1GZx5HzNDR7Q/m2/AHeEkNND3xTberpYhKaTd+y9/bcjhGmDUk2YrtsDbyypJPo&#10;KisJJRmW6DUZC2z7yfszubLGvOCwTEVpNBcRAcOLtF4damlNfkSKjPUNb79x37zuwpJM/tq91bKa&#10;arW7spyeORElx49CBWvhACoBoxp0oN8/zRvgnsPB1WaqfkDtXc0kMCy02E2NDlN3ZzIyyQpPDSUt&#10;LiaKWnp55A4UtVTU0MT3WWRCGst3f7wntBs9pJdSc6W9wQKiO3DzSMSKgAIpAJ9XZVBwxBB6K+XP&#10;ua/eS5l3GHb4fbC9s1ZqNNeGO2hQAkFmaRwzAUrSNZHYUKKwIrqufzCfnnuj5w9l43Jx4qs2d1Rs&#10;WLI4/rrZNTVwVdaBXVN8hu/cs1NGsDbo3BTU1MslPE81Lj4YEghklbz1NTzw96veLcPdvfoLhbdr&#10;XlyzDLbQFgW7j3TSkCniyAKCoLJGqhELHXJJ2h+6592nZvu6co3dm17Hf867kUe+u1UqnYvZa24Y&#10;1+ngZpCrsFknd2kkVB4cMOyh/Ju6brepfhDs3KZigmx2a7h3Fn+26qnqkUVC4nNpQYHaE4cPIGos&#10;ttDbVDkqcAgCOuuVDs/vO77rvK8vLftNtdxcwlLvdJ5Lwg8dD6Y4T/pXhijlX5ScASeuSP3+Ofrf&#10;nj7xO/2dhcrLt+w2sO2Kynt8WIvNdClB3xXVxNA59YaVKherU/eRHWF3XvfuvdamvSkr9kfzt+yc&#10;9XGSuh2z2f3vPSOpV4Y6PbG39zbMwksmoNaGFHgZNNiJdJ/qD1F5rQcv/c85csYaI1ztu2hvUtNJ&#10;FcSAfMnVX+jXrjjbzvzB98HnK/lJdbfdNy0niNMKS20Z+wDTT5062UPfP/rMLr3v3XuuLgsrKrMh&#10;KkB10lkJBAZQ6uhZTyLgj+oPurAlWAYg044x881H7RTq8ZVZI2ZAyhhUGtCK8DQg0PA0IPoQeif7&#10;Y35uDe3TuHxnaEmOpKjd/X23KmHsKmopI4sXurKYalyFHl9x7cjpo6XASYHNiGqFbFOtEJ49TR0S&#10;Kq++N3s9/eG+1n3mRz991P3/ANug2LnO/W+2Zbian0G4vqktFwQv01yxAkMTkRmSqxMNIHXQDnT2&#10;Mh9r/c5+evaE3F1t207zK77WXDStZxTMssNrcli1ys9uXh8FozcGNqK907dPu3szHncXFXCL7aqi&#10;qK/F5fHmWKaTE5/CV9Th9w4WeaneWnmqMPmqGemd4neJ2iLRu6FWPzQ+63txv/tD7k87e2XM8JTf&#10;Nk3Ke0l4AP4TlVkWjMNMqaZFox7WGa9T7KkYW2nt5fEsbi3huIJACBLb3EST28yhgrBZYZEkUMqu&#10;A1HVWBUPJIAJJAABJJNgAOSSTwAB7j8AkgAZ6aAJIAGeg3q+x6KrxWUy2zaNN1YnDnxZXeb1v8I6&#10;vwlS9VHj4qfLdgtSV9FkKw5OVaU47A0+dzf3TLAlA8zpG2Y3s19xz3w92tum5t3DaU5X9sbZDJc7&#10;xu+q1tooVNHkRHCyzFRkKqjxKgIxJAIoi5Ymt72zsd/uDZ30+Y7QJ4u4TLpLkx2WpHRfDBkE949n&#10;aeGDI1ysaswROH2Ju3euYh3Tv/c2dgxtIlTHt7A4U5PYU0sFXBNRVOUqsdjM3XZbai5SgnaA0rZO&#10;sy8tFJPHVVdLSZKu2/Ab8ze9nt97CHduSfulyXDbo0b295zbdIq7jdozVmh2yMArYWbgLCXWs1wi&#10;sxKrICRDfcxbLsNg+z8ubRbNduVM8svh3qhlYOsaySQpHc+G4D+ILeK2WURtDBNPaW26SDpsPHU8&#10;PaGBosXRUtLidrdabjpjSUkSUtHiRl87sqk23TUlHAqU0EDUO28jHGqqBFHEVWwJHvoZ/cbbBc7t&#10;7ne/vP8AuKPPdxbVaW/1EjM7mS8upJ5tTMSWeX6dXZmJYkE1ya4jfeg3WUe1cUd1du19uPMUD1Y6&#10;mlFvbXrXDM5qxIkubdmqTqZwWqQD0Zb39JHXPTr3v3Xuve/de697917r3v3XutPn5K48fAD+aJt3&#10;s+GIYLrii7Sod15Cb7GTC4IdDfIMVG1uxQFo3kppNt9XZnNT5XSAq+baULMiAAnih9/T2SO/Xnuz&#10;yNZWVY+aNoO47cFQADdrI/UxRRVwZ7qaCSzJUghdzYfioe83tRzMffr7gfLu6yS+Pzv7a7j9PMSw&#10;lnbbqBCzUo0VulnOkuagjauPbjZ79/L71CnXvfuvde9+691737r3Xvfuvde9+691737r3Xvfuvde&#10;9+691737r3Xvfuvde9+691737r3Xvfuvde9+691737r3XvfuvdV0fzE/iL0F3n012l2/2FsvI5Dt&#10;HqPoHt6frzeW3t+9jbCy+Hlodq5Xc+MgrzsDdu2KbdFBjtxY2Kqp6XLR11NBK0uiNRPOJMo/uve9&#10;fuP7f8+cm8j8tb9FHyfvfMu2C9tZ7OxvIpQ9xHbyFPrLa4a3d4HaN5LdoZHUJqYmOMq/Bv8AzFy1&#10;HuO48s8ybltl+1uytJZ3dxaO6qCyq5t5YzIqt3Kr6gCSQMmuobsuokqt6UVVNI801Z0xsKolmldp&#10;JZZHyu4pHkkkYs0ju0xJJJJJv7+53+5iVINr+8BaRqFRN7QAAUAAQAADyApQDy6wv/5mGZJbvmj7&#10;q+4TSM8svKILMxJLM00jEknJJJqSck9DP77i9fN51737r3Xvfuvde9+691737r3SS38QuxN6sQCF&#10;2luMkHkEDD1hIIPBHsG+4raPb7nt/TZr0/stpehv7ZLr9yfb5PXfLAftuouj5fys/ir0d8pe3uys&#10;L35s6t7B271z0j0Tntu7Xqd679wW1P4tmd1djw5Rtw7W2tujB7e3lQ5Sl27TQ1NHmaavo6iCLxSR&#10;NGzq356/3wveL3A9n+S+V9y9t97i23dt05l3qGe4W0s5rnw4rewaMQ3FxbzTWrRtPI6SWzwyI7a1&#10;cMAR9yX3ueYOZLPmfkXlS15k3KDlybkixM1pDd3EVtOZJryN/HgjkSKYOkaowlRwyAKQVx1tu++K&#10;nWIXXvfuvde9+691737r3Xvfuvde9+691737r3Xvfuvde9+691737r3Xvfuvde9+691737r3Xvfu&#10;vde9+691737r3XvfuvdUX/zs+4RTbT6O+NmOrfFJ2Hu6r7i7BijqYVj/ANH/AEpPiqzbmNyMRvND&#10;/Fu3s9gclSOdKSLtyqW/pNuhn3BuRzJu3uJ7rXNtqXbLJdrsiVJP1u7LIk7oeB8PbIbyCQZKm+gN&#10;Mg9ZB/da5KTnX3u5XN2q/ufZFfdrgsSoraFFtBqGAwvZbecBiA0dvL6Hq3b+XF0oOjPiH1Vgaykj&#10;pNy7xxh7P3eEau1tm99R0+UpKeqhr0impq3D7YGOx08YjjVZaNrLySfrZ9neS09v/bXlLlfQBdQW&#10;qtNQlgZ5f1ZyCc0MjtT0FB1yI+9b7sye9v3gfc33CErNt1zuLxWmpQrLZ21Le1VgpI1CGNNRqatU&#10;k1PR5fcmdY8de9+691737r3Wht8itp02w/kB3fsqhgWmx+1O2+xdv42BLBI8bid3ZeixyoFJAT7G&#10;GMqPwPfajkLc5N65H5O3eZ9U9ztdrK59XeBGf89RPXJXnfb4tp5y5s2uBNNvb7lcxoPREmcJ/wAZ&#10;A6Bv2LOgx1ap/Jy36+0vmVi9uFQ0HZ2wN67PfU8aCGfGUdPv2mqAHs0j/wC/NeEKvP7xNrC4xq+9&#10;dsg3T2nudwrR9uvrefzyHY2xHy/tw1T/AA9ZA/do3c7d7lw2Omq39lPD9hQC4B+eICuP4uttn3zA&#10;66Ide9+691737r3Xvfuvde9+691737r3XvfuvdVY/wA4rbtRm/hZnMlCuqPaPYWwtxVRtfTT1NfV&#10;bUDfQ2/ync8Y/H195I/dTv47P3csrdz3XVjcxL9oUTf4IT1Av3krF7v2uvp1GLa7t5T9hfwf8Mo6&#10;Mn/J/wByQbh+AfTVPFKZZNsVe/Nt1RZgzJPT763BlEiPJZRHSZaIKDb02txb3Gn3rNvew98ubpGW&#10;i3K20q/YbaJK/myH8/n1lV9zzc03H7v/ACXGj1a1e6hb5EXUrgfksi0+VPKnVmvvHTrJzr3v3Xuv&#10;e/de697917r3v3Xuve/de697917r3v3Xuve/de697917r3v3Xuve/de6j1dNFW0tTR1Ch4Kunmpp&#10;kP0eKeNopFP+DI5Hu8UjQyRyoaOrAj7QajpuWJJopIZBWN1Kn7CKH+XWkf8Ayt8l/dL+Y301FWfs&#10;ytubsLbDI3pAqsrsreGEERH9fLPYD+tvfY37ylv+9fu/82tFlRbWs35JcQSV/YOuIP3WLn90feQ5&#10;MSbDm5u4P9s9tcR0/aet3j3xv67hdf/Qv+/4UA540nRvRe3A1jmu0czlGS/DJgdrywFrfko+cUf8&#10;he84/uMWPi86c6bhT+x22NP+cswP/WM/s65//wB4Jf8Ag8ici7aD/b7rI9PlFARX9so/b0M/8i/E&#10;vjvhLV1jqVXPd079y0RP0dIcRtDBlh/gJMMy/wCuPYR++jdC4944ogcwbRbIflV55P8ABIOhp9xS&#10;0a29kJZiMXG9XUg+YEdvF/hjI6uT94ldZmde9+690gu1N4RdedYdj7/nligh2PsLeG8Jp5mhSGGL&#10;bO3sjmpJZWqGWBYo0oiWLkIAOTa/sn5i3Ndk5f33eXYBbSzmmJNKARRs9TXFBp88evQm5L2F+aec&#10;eU+WI0LSbjudragCtSbidIgBpzUl6Cma8M9aE3RPxB+SXyZoc/k+juqc7vzF7YqqSgzeUpazBYbF&#10;0lfWwvUQY+PI7ky2Goq2vWnQSSwU8kssEckbSKiyxluOXKHtnz1z7DeXHKXLk15b27BZHDRoiswq&#10;F1Suis1MlVJKgqWADLX6YPcn319pfaG42yz9xudbbbLy8RnhjZZpZGRCFLmOCOV0TUdKu4VXYMEL&#10;FHAe93fBf5kbGaUbi+MndcUMCl567E9fbh3NioEUQkvPmNs0WYxcKnzqAWmALXA5VgFe5+0XuhtB&#10;b67kHdgo4sltJKg4cXiV0HEcW444g9F+xfeP9hOYwn7q94OXmkY0VJL2C3kJzgRXDxSE4PBcCh4E&#10;VLVm9v57bNc2L3JhMvt/Jout8dm8bW4quRPJJDrakr4aeoVfLC63K21KR9QfYDu7K8sJjb31pLDO&#10;PwyKyNxI4MAeII4cQepc27dNt3e2W82ncYLq0JoHhkSRCaA0DIWXgQePAg+fTR7TdLuve/de6979&#10;17o/n8vf4P7u+ZvceKxstBX0HTOz8pjsn21vBUlgp4sNHKtU2z8NWho1bde6oYmp4NBdqKJ3rHR0&#10;iEcky+yvtLufunzRbwNC6crWsiveTZACA18FGx+tMBpWlTGCZSCF0tjH96P7xWx+wHIV7dpcxS8/&#10;38Mke2WpILGUjT9VKmf8WtiQ71oJmCwKys5ZN5vEYnGYHFYzBYWhpsXh8Lj6LE4nG0USwUeOxmOp&#10;o6OgoaSBAEhpqSlhSONALKigD31ztra3s7a3s7WFY7WJFRFUUVUUBVUDyAAAA8gOvnFvr683O9vN&#10;y3C5ea/uJXllkc6neSRizuxOSzMSzE8SSenD2/0l697917rUp/lNTvv355/ILsSsZJZJ9mdl5tGc&#10;kyit3T2htWSOWPggqtE06MSb+sfW5t1M+83GNk9lORNhiBCrd2kfy0w2cwI/3rSfy64t+wdw2+e8&#10;nPu/ykFpYbuT56pryJq/7zqH59bLnvnx1mx1737r3XvfuvdE66yRx1rsKnqVHmg2ZtujrImFwtTS&#10;4ajpayF1N/8AN1ETqQf6e/gl997aaw98PeK1lUrNFzVuoPkQRfT9dk+YJEk3/eZ4G/Re6ldD6qzl&#10;kI+1SCOg5xm2M/1lvj7DZkDZTaG8xhabA7HaXHU7x7gweDXBjbe3c/mslh8bhK2r2/iKEYelyNRJ&#10;SVwo5KBJ8e0VDFV5W+3nLS/fm2i15Lv+ZY7f7zuzWKw7dNdsqW++7dAOy1nn4pfWSDRC5UiaEgMz&#10;OgHQwvd423mrl76rf5BDvVgZWmu6O36M03jfUTwRRyyTIs8s31UkCLLD4q3LRXQe5eBYbv3tBH1P&#10;2HvCiiraKfbG2exBXUFfB9tksPuHZEOdxuew1dEjyw/fYbPYaemkaGSanleLXDJLEySNitf+1XM/&#10;JPvTbe0HO9gLXme2323sbmMOsiq8k8aVV0JVlZXDKa1oaMFaoBNsWwSPznyvsc7xyRXl3Y6HQ6o5&#10;YLswyQyoSAdEsMqSAMquobTIiOGUPmByT7zwfXi07S03WnXG18Dt/qvDLrgTN0+J2/Q4NOysxS3U&#10;LNlaOCSPB0zAPR4iczTBamtkpqPP3+8U++fJ7o7hafd+9sdwdPaXlxY7a4lUlRuV3aqIiaedtbsm&#10;mLUKu4MmlRTUU3tgvL+480yThX5v3a8mn3GXBMLSzvMbCJvSNirXkgxLcoI4y0Nuks6098p+ibpx&#10;6op3qd7dlZuN4mo6eg2Lsx0Gjzx5jCQbj3ZXB7DWIXxXYGPKaj+rVYD6n6iP7kLkm/2T7vnuNzre&#10;Wipb75zJpgfGqSKyt0iatM6VmklVQfMOQKGpxQ+9pukIs/bTl3U31aLf3xGdPhXL21rERXGrxNvu&#10;K08tNT5AevfanrDPr3v3Xuve/de697917r3v3XuqEv563x8ot69Xdf8AdEWHhrl27V5XqrsLxU+Q&#10;NTWbG31Sz1GGmr6qkLU8ONwu4aSekTzKhEueOiVWOiXED743Kdzfci7Nz5tK6d75evkmDgEssMjK&#10;raRQr2SrBKxYUCxsa0rXqb/dVe5W3bV7u83+ynNDCTlDnfZ5rZoXKrE9zBHIyq5JDfq2r3Vuqoas&#10;8qClaEDv/LZ7yre/Phz1HuLcWUOW3/snHVvT3Z1XPUrU5Cs331RWSbNyO4cmVSPxVO/MbjKTccaF&#10;VIpcxESq30j5FvvV+3tv7ce+fOu2bXZ+ByzuEibnt6hdKJZ7iguo4I8mq2bySWLEEjxLVxU06kPm&#10;Dly/5O5h5g5O3Vy+5bTfT2kj0K+IYJGRZgGAISeMJOleKSKfPo9fvHboq697917r3v3Xuve/de69&#10;7917r3v3Xuve/de697917r3v3Xuve/de697917r3v3Xuve/de697917r3v3Xuve/de6Av5Qw/c/G&#10;f5E09r+fovtuG39fLsDcCW/2Or3Ivs/J4Xu17XS/w8x7af2XkJ6R7gK2F8P+Ev8A8dPWi11zJ5Ny&#10;bbf/AI69EbBk/wBf/L8mf+unv79/7m5tNx94y3/h3kH+ZH+TrET/AJmB11/8CFd/xcpqP8J/y9Dv&#10;77k9fN11737r3Xvfuvde9+691737r3SL7HbT15vxv9TszdDf7bB1x9gf3NbT7be4Lemx35/7NZeh&#10;97Urq90fbZfXf9vH/Z3D1ch/I4h091/Jk2/4D9F/GiH/AFvLuzvw2/8AVb3+cH/eDyavb/2nz8XM&#10;vMB/ZbbL/wBBdfb598xfD91uTIqfByVtw/7PNyH+TrZG98rusUeve/de697917r3v3Xuve/de697&#10;917r3v3Xuve/de697917r3v3Xuve/de697917r3v3Xuve/de697917r3v3Xuve/de61ecjSv8+v5&#10;rucxiNLkNh0nZ+O6PxbR1lNQKnT/AMaZ9w13aE1PWxiolc7i7FTeZoaiIaqmnrKEoUUCo9/R1/d9&#10;+yv0O2exfJNzbUlEJ5m3OhoRNerBcWqkMPw2Ue0QSR0qsv1ANDqC5DXHMq+w/wBx33p92WcR8zc5&#10;TnZ9uJq4aBfGs+C0MTqTu8yuWoQlu38NdxAAAAAAAAAACwAH0AH4A999+vn+Jrk8eu/fuvde9+69&#10;1737r3WmZ/NBwFPt35z97U1JHHFT5DI7Qz4SMEf5RuDr/amWyEjjSo8k+Sq5nNr31Xve/vrN93K9&#10;kv8A2a5LklYl44548+kV1Mij7AiqPy65ne/drHae7HNiRKAjtA+PV7aFmP2lyx/Pogvubuof6ND8&#10;J92VOyflx8c89TTfbn/S7svCVUunVpxm68xT7VzCka04fFZqZSb8A3sfoY4939sj3f2u59spE1f7&#10;q7iQD+nChmT9jxqeh/7V7hLtfuRyTdRNpJ3GGMn+jM4hf/jEjdbxnvjl11S697917r3v3Xuve/de&#10;697917r3v3Xuve/de6I//Mkxpyvwg+QlMsMc5h2pi8lokRXVRh927dyzzAMCBJAlEXU/VWUEcj3M&#10;XsBcC294eRZCxAN06Y/pwypT89VD6g9Rb71wG49rOc4woNLZWz/Qljev5aaj5joK/wCQ9lDVfDrd&#10;mNeQu+K7y3b4k/EVJX7V2PPGo/pqq0nb/Y+zr77Ft4XuztlwFosuywV+bLNcA/8AGdI6kT7hd0Zf&#10;ZrdrZmq0W+3FB6K0FqR/xrUerrveH3WbXXvfuvdAXuj5Q/GfZGarNt70+RPRe0Nw4+WWGvwO6O29&#10;gYDNUM0E81LNFWYvLbgpK6mlhqaeSNleNSroynkEAIbh7g8hbTdS2O6877RbXqEho5by3jdSCQQy&#10;PIGBBBBBGCCOI6kjZvZv3e5i2+DduX/armS+2qUApNb7ZezROCAwKyRwMjAqwYEEgggjBHSMq/nJ&#10;8M6OXwzfKr4+O+kPek7c2NXxWa9h56HN1EGrjldVx+R7KpPdz2tibQ3uJspPyvIGH7Vcj+fQgg+7&#10;l7/XCeJH7Lc0Ba07tsvEP+8vEp/OlOnfr/5gfGDtfetP111p3l13vretZBW1NJgNr56DMVNVT46j&#10;evrp6aaiEtHPFS0cbO7JIQoUj6i3tVsvub7f8x7qmx7DzdZXm6sGKxxSByQq6mIK1UgKKmh6Qc0e&#10;xHvFyTy9LzXzd7c7rtvL0bIrTXEJiVWdwiBg9GUsxAAKitR5dGQ9jrqJukJ2B2l1p1Ph13D2h2Ds&#10;vrrBvI0MWW3vufC7XoKidQp+2panNVtFFVVTagFijLSMWACkkD2T71zDsPLlqL3mDerSxtCaB55U&#10;iUn0BdlBPyFSfIdCXlfkzm7ne/O18m8r7huu4gVMVpby3Dqv8TLEjlV41ZqKACSaA9ARhPnf8Mdx&#10;ZRsNivk/0nJkfukoY4qvsDb+LiqqqR5Y4oaCrytZRUeRM0kRVDBJIHZkCkl01A+094fay+uDa2/u&#10;BtJn1aQGuI0BJqAFZ2VWqRjSTXFOIrJO4/dr9/8AarMbhe+zvMItdBclbKaQqoAJLrGrulAanWqk&#10;AMTTS1DV0tVTVtNT1tFUQVdHVwRVVJV0ssdRTVVNURrLBUU88TPFNBNE4ZHUlWUggkH3IsckcsaS&#10;xOGiYAgggggioIIwQRkEYI6hWaGa3mlt7iJo542KsrAqyspoVYGhBBBBBFQcHrP7v031737r3Xvf&#10;uvde9+691o89NUbbD/mt7Ow9P+yuJ+aDbbVV9OimrO0qnBvF+LKKarKn/D32W5ulG9/di3a7kyZe&#10;UPF/NbMSV/ateuGvJkJ2D72OzWceBDzr4P2Br5oqfsanW8N7409dyuv/0buv+FCtQy4L4qUoPpky&#10;3cdQ63/tQUfWkcZI/wBaoe3voF9w+MG99zZaZEVgP2tdk/4B1zc/vD5CLD2oirgzbif2LZAf4T0f&#10;7+TnjUoPgD1DMiBP4rluxck5AA1ud/7ioS5t9SRQgX/w9wb97K4af3z5rQmvhRWqfl9NE3/P3WQP&#10;3N7Zbf7v3J7qKeLLeOfmfq5l/wCferQPeN/WUXXvfuvdAd8mOuN0dw/H3uPqjZmUxOF3L2R17ubZ&#10;GNymdkr4sPRjc+Nmw9bJkJMZTVlctO2Pq5VPjikJLWKkXHsI8+7FuHM/JfNHLm1XEcV/fWUsCvIW&#10;CL4qlG1FAzU0kjAP2EdSN7Q82bNyH7ochc7cwWc9xtG07pb3ckcIQyt9PIJUCCRlTVrVT3MvDBBo&#10;ei6fy2/idu/4b/HSbqrf2Q2plN35LsLdO9MzXbMrspkcFUNlKbC4bHNDV5jBbdyDzDD7epw4emGn&#10;gXNrAD+xXtxuftfyO3Lu8zW0m5yXs07tAztGdYjRaF44mrojWtVx6+krfe097di9/PdWPnTlm1vY&#10;dih2q2tIku0jjmXw2llkqsU06AeLO9KSZ408yfz3M3WMfTdlcPiM7Rvjs3i8dmcfIQ0lDlaGmyFH&#10;IQGUF6arimhchWI5X6E+2Li1tryIwXdvHLCeKuoZf2MCOldlf322zrdbdey290ODxuyMPsZSCOHr&#10;0W3dvwj+H++DUSbl+M3SNXVVX/AnI0fXO2MJl5yEijVpszgsdjcrI0cUCqpMxKKLCwJBAm5e03tl&#10;u+tr/kLaWkbiy20UbngMvGqucAAd2BgdS1sf3iPfflwRLtHu9zEkKfDG99cTRLknEUzyRipJJGnJ&#10;yamnRVt2/wAmn4Cbm874/q7cWyqioeSWSo2l2PvcaZJZJZHaCi3Nmdy4umS8lljjgSJFVQqqLgx3&#10;uX3XPZq/1mHl+e0djWsNzPxNThZXlQceAUAUAAHU0bH9/v7zez+Gt1zlabjEoAC3NhacAABV7eK3&#10;kY4yzOWJJJJNKJTAfyRfgrh8nDX5HCdm7rpYv14XP9iV1NjKn1I370u1qHbWYXhSv7dXHwx/NiC6&#10;z+6b7Q2twk09puFzGPwSXLBD9piWJ/2OOjvc/wC8R+8hf2cltabhs9lM3CWGxRpF48BcPcRfPuib&#10;gPKoNn/XXWnX/Ue0sZsTrHZ23ti7Pw6uMft/bWMpsXj4pJSGqauWOnRWq8hWyDyVFTMZKiolJeV3&#10;cljkBsew7Ly1ttvs+wbXBZ7ZF8McShFBPEkD4mY5ZmqzHLEnPWHXNfN3NHPO+XnMvOG/XW5b7ORr&#10;nuJGkcgfCoLHtRBhI1Coi0VFVQB0uPZv0HOve/de6Yt05H+D7Z3Fl7lf4XgsvkdQ+o+xx9RU3H05&#10;Hi9rdtt/q9xsLWn9rMif70wH+XpBulz9Htm43laeFBI/+8oW/wAnWq7/ACPsWK/t/wCRe6UF46Ha&#10;O3sWrj6Abj3Pksigv/tS7dv/ALD301++JcmDlXkHbSe57qV/+cUKJ/1l642/dYtxPzFzzuK/CsMS&#10;f85ZZG/6xdbIvvALrNXr3v3Xuve/de6KdtUCKlzlH43h/h2+uxcekEltcVNSb83FHj7KFUJDLjfD&#10;JELcQutrjn38R33/ADlqPlP75H3hNpgiZIG5hmuFBFMXiJdkigHaWmOn5UyePXWvZLttw5Y5K3F3&#10;VnuNh2xyRwLmwt/EySasJA6uf4w3Dh045zC0O4cVWYfJLM1JWxqrPTVE1HWU00MqVFJXY+upnjqq&#10;DJY+rhjnpqiJklp540kRldQRi/ypzTv/ACRzJsnN3K25y2fMO3XKT280ZIaORDUEEcQeDKcMpKkE&#10;Ejo82+/uNsvIL61K+NGThlDKwIKsjowKvG6kpIjAq6MysCpI6D7YG29yNhN74/s6mxmbq9x753lk&#10;K15qXGTY3dGKzNYJP4zW4enR8bRPuVmkq6qh8YjgmneNV0BSZd+8J7xye8fu3d+7llqtN93C2s5r&#10;jwi0Ziv0t41uWjZQhA8dWaN0AGkrSlKATcybptKX/L1xyhNNbwWm3WqIA0gkt5Ilp4SSsRI4t+2O&#10;ObUWdUVidRNBW9wF0DeoGRrhj6cSLTVFdVTyxUmOxlGIjW5TJVTiKix1GJ5YKdZ6qYhdcskcEK3k&#10;leOJHdZF9pvaznH3q9w+VvbPkPbHuuZd1ukhjUDtjUn9SaVuCQwpWSRycKpAqxALVxcWtnbXV9f3&#10;cdvt9vE0ksr1CRxoNTu2kMxCgfCis7miRo7sqkXevcJS7YwY2/JX0FbuSOSTObs+1q0qpxmtx1FT&#10;kJpJGaKmrTjkYNS45p4o2FBSxRqAsQVfuD+777SctewvtHyR7O8tSQtFsdhHHMyaA8s8lXmuJQqo&#10;S1xMZH1soZxx4Y5re6/Ne48+82XvOctjcQ7Dct4Nj4iMqfT2qpEqJ3PH4gGmW5WJ2UXE0jkkyamX&#10;vuaeoy697917r3v3Xuve/de697917oFfkb1FRd9dFdp9Q1q0998bPymLxc1XNUwUtDuSBFyO1MpU&#10;SUZFSIMTueipKpgt9SwlSGBIJHzNsNnzRy7vnLm4Jqsr61lgcVp2yIVORkceI4dDP25513T24595&#10;O592SXRuuz7lb3cRoGAaCRXFVOGBpQg4Nada0v8AJz7UrNgfIPu7437hkloaXtLbsXbe28ZUyrDH&#10;j+zeq5cT1v2tjmgqI4apsxnNoV22DHDpDpDtqrZlGk2+Ur+8D9sbuPlDl3myW3X9+8qbvPsd8VUm&#10;trcvPc2TV4eFBexbkC7AVa+gUcQOu9/3sdv2zdeaOQ/eXlxT/VrnfYbe7Ukkt9RBDCKyAVVGeyms&#10;kCBj3W0x8ietjn3yf6xY697917r3v3Xuve/de697917r3v3Xuve/de697917r3v3Xuve/de69791&#10;7r3v3Xuve/de697917r3v3Xuve/de6CD5CQ/cdBd4U/18/UHZcNv6+XZeaT/AKK9jf2zk8H3I9vp&#10;f4d7sT+y6iPSW9FbO7H/AApv+OnrQ56tbXmdkv8AmX4+bBb/ANW5j/0X7+/z+52fTzJ95a3rw3UH&#10;/qq46xN/v+018s/cyu/4uWEH7YkPRg/fdLr5r+ve/de697917r3v3Xuve/de6QvaB09adiN/qdjb&#10;tP8AtsBkD7Afumae2PuMfTYdw/7RJupD9ohq91/bBfXmHbf+0yHq6v8AkfxW7o+Wh/44dP8AxWi/&#10;6m7r+Tn+9/be/wA3n+8Ak1cgey/9LfuYj+y22D/oLr7gPvtLo95uXY/4eTtvH/Z9uo/ydbGPvl51&#10;iR1737r3Xvfuvde9+691737r3Xvfuvde9+691737r3Xvfuvde9+691737r3Xvfuvde9+691737r3&#10;Xvfuvde9+690V35p97zfGn4td0dyY3wvujbO0Jsd19S1MAqabI9o7xrKPZfV2MqqckeShyHYO4cb&#10;FUn6R07SOfSp9y97Ce3Ufuv7wchci3eobPd3oe9ZTpaPb7VGutwkU5o6WUE7J5lwqjJHTttYbju1&#10;5YbPs8Pibze3EVtbpwD3FxIsMCknADSugJOADU46rz/kI/HtNu4fsfuSrFXU02CxOG6V2lkquakm&#10;kylVFBjN0b9y9chEtectUOuHZql3XzPU1N9ZLN7+vr7mvLUs+1c5+59/aiO53m+aOFQBoS3hZiRF&#10;5qglZoguAFgQAUA6Q/3qPOu27Fuvs792jli6D7JyhskTz8VdrmaJI4vGApGz/TRR3GoAnXcyEmpP&#10;Wxz7zZ65G9e9+691737r3Xvfuvdann86HB0+J+YlJXwxhJNz9QbJzlWwFjLUU+V3XtpZGP5IpdvR&#10;L/rL76a/dIvHuvaqWBzVbfdbiNfkCkMv+GUn8+ufP3n7SO29yLaZBRrjbIZG+ZEk8X/HYwPy6qV9&#10;5P8AWOnSw68zEm3t/wCxs/DJ4pcHvDbOYil/45yYzNUVakn/ACA0AP8AsPZTv1ot/se82LLVZrSa&#10;Mj1DxstP59Gmx3TWO9bPfK1GhuonB9CkitX+XW/774g9dfeve/de697917r3v3Xuve/de697917r&#10;3v3Xui6fL7Efx34qfJDFrC08tR0f2hJTQohkd6yk2ZmKyjEcahmeT7unQqALk/Tn2PPa26+i9y+Q&#10;LksFVd5s6ngNJnjVqn00k9A73Et/quQedrfTVm2m7oOPcIJCv8wOq9/+E/Odeq6l+Qm3GckYXsDa&#10;OVjW5siZ/b+Spz6foNUmBbn8/wCw9zX9+myEXNPIm4AZmsZ0P/NqVD/gkHSL+74vzLyh7hbaTiDc&#10;Ldx8hLE4/wAMR62DfeCfXQrr3v3XutY7+bX/ACyqnE1PZfzL6p3LDUYuvr6neHcGyt1ZXG46TE1N&#10;fLSwVO4dk5auejhyFPX18oMmIndq01MoWiafyR0kWAn3kvYOS2ffvdHly/DW7uZr2CZ1XQWIBkgd&#10;tIYMxzCx16jSIvqWNewX3H/vfw30XKPsFzrtLLexRLa7Xd20ckgkVAxWC7iQOUZEGLpAIvDWtwI9&#10;DzvUn8Qvgr3v8ztxVND1lh6bF7OwlZFS7s7L3O1RQ7O29I8cdQ2PSoggqKvObhallV0x9HHLKolj&#10;ecwQuJhjZ7Z+0POHunfSQ7BarHtkTATXUtVgjNAdNQCZJKEERoCcqX0IdXWcPvp95D219gNqhuec&#10;L95t+uIy1tYW+l7qcAldZUsqwwagQZpWVSVdYxJIvhnaf+F38q3o34ebgxPZFNn919kdxUGLyGPO&#10;8sxUnA4Cg/i9HJj8qNvbLxM7wUtPV0MrR6clV5aRCxZJEOnT0O9q/u78o+2N7bb6l5c33M6Rsvju&#10;fDjXWpV/DgQ0AZSR+q8xFSQQaU4wfeB++j7j+/G133KUu2WW08hSzI/0sS+NM/hMHj8e7lALMrgN&#10;WCK2U0CsrCuoafnx8u8V8Mvj5nezPtaTLb4zVWuzertv1qTy0OT3zlKCvq6KrzEVK8VQdu7foqCe&#10;vrQJaf7hIFpUmimqYXAq95Pcu39reSrzfvDWTd5W8C0japV7h1YqzgUPhRqrSPldQURh1aRT1H/3&#10;ZfYy99/vdHbeUPGeDly3T6rcZ0Kh47ON0V1iLAr487ukMVVfQXMzRvHE69aOXa3bnZXeG9sr2N2z&#10;vLNb63nmmBrc3mp0d0gR5Hgx+OoqeOnxuGxFGZWFPRUcMFJTqSsUaLx75Jcxcy79zbu1zvnMm6S3&#10;m6y/FJIfLNFVQAqItTpRFVFGFUDr6MeSuRuUfbrl6y5U5I2C323l+3HZDECASQAXd2LSSytQa5ZW&#10;eVyKu7HPQk9SfEL5Od74aXcnUnSHYO9dtRSyQDcuOwc1NtypqYJngqaTH57JtQ4nJ1lHMhWeGnml&#10;lgNvIq3Fz3lr2z5/5wtWv+W+Ur27sASPFWMiIkGhCyNpR2U/EqsSvmBXoJc8e+ns/wC224JtPPHu&#10;Lte3buwB+nkmDTqpAKs8MeuWNWBqjOqq+dJND0aj4vfL/wCUn8tvtam2N2FgewMd1+a2nn3z0Pv+&#10;jy2JQ4itq5xUbn2Lj88sEWAzdR+7NBXUWihyxjQVBnjWN45E9v8A3N9wvYrmOPaN6s71Nl1g3G33&#10;CunYxNZbdZKCOQ5ZZEpHNQB9ahSsL+8fsT7Nfe05Km5j5X3Pa5eZ/DYWe82TxynxUUabe8eGpmhX&#10;tV4ZazW2pjEI3LK+6FsDfe1uz9kbU7E2TlYM3tLemBxm5Nv5SnI0VeMytLHV0zSJctT1MayaJoXt&#10;JDMrRuA6kDqfs28bfzBtO3b3tNwJdtu4UljceaOARX0IrRlOVYFTQg9fP5zPy3vPJ3MW9cq8xWTW&#10;++bfcyQTxtxWSNirUPBlNKow7XUhlJUg9K/2Z9EXXvfuvde9+691pCbrqBgf5uObrDaNcd87aqtS&#10;3AVE7oNTFb+npI99kNsj+u+6xZw8TJyUF/7MKHrh5usn0H3vL2Y4EfPjN/3UtQ63e/fG/ruH1//S&#10;ug/4UJVBab4uUt+Iou16i39DO2w47j/X+299DvuIJRfcmT1NkP2fUn/L1zP/ALw2Sre1kXkBfn9v&#10;0o/ydWd/ykYxH/L1+PFhYyUXYkjf4k9ub+AP/JKj3jj96Rq+/HPvye1H/ZjbdZQfdGUL93j26+cd&#10;2f8As/uurHfeP/WSHXvfuvde9+691737r3Xvfuvde9+691737r3Xvfuvde9+691737r3Xvfuvde9&#10;+690FHfNccZ0b3NklJVsf1R2JXKwJBU0m0MxUAgjkEGP2J+SYRc858o25GJNztV/3qeMf5egnz7O&#10;bXkbnS5BzHtN43+828h/yda4f8h2AavlJU29QXpeAH8gMe1ZGAP+JUX/ANb30I++m5/5hvH5f4+f&#10;+0MdcmPulKNHP7+dbEf9pfWwz7wV6zH697917prq83iKDJ4nDVuQpaTJ5778YWjqJRFLlJMZTrV1&#10;8FDrstRVU1GxnMKkymCOSQKUikZUU+5WFreWO33N2iXt1r8FGNDIY11uqV+JlSrlR3aFZgNKMQa2&#10;mybvf7Xu29WW3yy7XYGL6iRRqWETsUiaSmVR5B4YkI0CRo4yweSNWAPcVCcB2PuCCWR2p9809PvD&#10;FtI8dhWYXG4PaW5MbTRI5eOnoYKPFVep1XyzZKXTq8bW+Zz++09ktx5f93OSPfWzjLbBzBYLt85C&#10;oBFe2IYxgkNrcz2z1BKAL4BGs1AGff3eeZoeYfa+y2kAC/2Gd7aQDUSYbqWe7tpWJFKs73UAUMdK&#10;WyVC6lrl98Pupr697917pk3FuPC7UxNTm8/XJQY6m0KX8U9TUVFRMwjpaDHUFHFUV+UyldOwipqS&#10;milqamZljiR3YKRFypylzLzzzBtnKvKGy3G4cw3kgjhghUs7sTT7FUcWdiqItWdlUE9GG17Xf7ze&#10;xbfttuZLp64qFVVGWd3YqkcaCrPJIyxxqCzsqgnoM9m5ffO7szHvOnhj21jfFJDgKrJUNBk5cRiK&#10;uGeKpm2asGYq8Zk905b0Cv3BX0tRi4YENFgYa7HzTbgzPR/kb3z5J/u+tv3navaWPbOafvQ3tubb&#10;c93kUz7XsoOlpLDbCrqLyWNwEurnEbzRugJijVXVe4HJvJ24bJHyjvM013Glwks8UErwC5lj+BL4&#10;mFZUtIyxeGwgliuXlCXO5y211Em12Bg+g8ZTUezszkYjVS1Wa39vt6+tyORrcxk659ublyGx6GbI&#10;ZfJVNbkshOmJ2tToHnmkkVVC3AFh9EX939unN3M/3UvbDnvn/ep9y535hiuNwvLqYqZZ2muZVhZi&#10;oCgLbJCiIAFRFVAoAp1z4+9JeRn3Pj2K0hih2rbNn26KGGGNIYYhcWkV/KsUMapHGDNdyMRGiqSd&#10;Wa1I3+8zusceve/de697917r3v3Xuve/de697917rUF/mKYur+EH8xnC/IvEw1cO28VvzbPyWIpp&#10;ocpVVWw94DNbK+RuJhpCkVV9/V7dr92S0VN69EtTRmNn0iFeRH35vZqLmTmXnDlUQqLHnzYnghLN&#10;RV3WAxPZHHwIt/b7c8rEGsbzZoSR3S+7LzIPfH7gfMfKcjiTm/2z3L6uJRVT9DSacs7NUSsbOXdI&#10;0jUjuhgFKha7NNNU09ZTwVlHPDVUlVDFU0tVTSpPT1NPOiywTwTxM0c0M0bBlZSVZSCDb38pMsUs&#10;EskM0bJMjFWVgQysDQgg5BBwQcg4PUTgggEGoPWb231vr3v3Xuve/de697917r3v3Xuve/de6979&#10;17r3v3Xuve/de697917r3v3Xuve/de697917r3v3Xuve/de6DLuuLz9N9tQ2v5ust+RW/r5Nq5VL&#10;f7z7FfIb+HzzyY/8O7Wh/ZcR9J7rNrcj/hbf4D1oS9WC2T6+I+j/AB62UB/06qKb/evL7+/3+57e&#10;nPn3mYf+kgT/ANnDDrFP+/tXxPbL7kt35ty5EP22kZ6ML77u9fNP1737r3Xvfuvde9+691737r3S&#10;B7VNur+yD/2YW8P9v/d7I2/3n2APdc09rfck/wDSA3D/ALRJupG9nhX3b9rR/wCHHtv/AGmw9Xe/&#10;yQ0A7l+ZBt/m+rfiQg/wD7q+WnH/AFi9/m4/f8avIXsYPXeeZD/2b8uf5+vuE+/GNPvjtC+nKVh/&#10;3cN362I/fMfrEHr3v3Xuve/de697917r3v3Xuve/de697917r3v3Xuve/de697917r3v3Xuve/de&#10;697917r3v3Xuve/de697917rX4/nXdu/xTcvQPxqxkzzxY45T5GdiUVNFVz1Hgxi5Xr7p3E1NNTh&#10;krKTcG4K7cmThQh3Wv2rAyIWAZOmP93/AMgXRsPcL3JW0aTcLySHYNuAoWeSdorvcWjHxeJHEtha&#10;mlNUW5SKTQlWyZ+6XyvY7v7ryc5b86xcq8pbdNudzNIFMMcpSSG28VmwgVPq7xHyVeyDYpUX0/Cb&#10;pI/Hv4vdQ9Z1lH9nuKi2xDn96xvR0VHVDe+7ZZdzbopaxaGSaKeTEZTKPQRyGWZ2p6SMGR7X9/WZ&#10;7d8pW3IvJHLHKdsF02VnHGzBQuuTTWWQgcGkkLO3HJPXEj369zr73k94vcT3Kv2eu67pNLErOZPC&#10;t9ZW3hViASkUKpGmAAqgADo1PsadRF1737r3Xvfuvde9+691q6fzxKLx/JfrDI6APu+jMTRl9TXY&#10;0G/t/wA2kqfQAgyIsRyb8/Qe+jv3OZtXt7zHb1+HeXb/AHq2th/z51gZ96qIjnjYZ6YbaUX/AHm4&#10;uD/z/wBUu+8t+sYeuSO8brJGzI6Mro6MVdHUgqysCCrKRcEcg+9EBgVYVB68CQQQaEdDBtv5Ed/7&#10;Ohhptpd49vbZpafT4aTA9k7yxNJGEIKoKWhzMFP4+P0ldJHBFvYV3DkPkfdXeTc+TdquJW4tJaQO&#10;x/2zRk1+da9Cey525z21Fi2/m3c4IhwWO6nRf95VwKfKnQ77Y/mOfNzaMCU2K+Q28quOMWVtz0m2&#10;t7Tn/g9VvPBZ+qkP/BnPsFbj7Bez26OZLnkS0Vj/AL5aa3H+8wSRgfkOhbYe93uptsYit+crhlH+&#10;/UhnP+9TxyMfzPQ9bW/nH/NDb6actlOt98HUW8m6dh09I9ibhLbKyGz00r9Bxf8AqfYK3L7qHtJf&#10;GtrbbhZj0huS3/aQk56F23feY9zbJaXMlhdn1mg0n/qg8I/l0PW2P56Hb9I7HefR3W2fi1eldsZz&#10;c+0ZAlhw0mVk3qrNf8hFH+HsFbj9zTlaUD90c5bhA3/Do4Zx+xPp/wDD0Ldv+9fzDGT+9eU7KZa/&#10;6FJLD/x/6joeds/z19g1UwXeXx73fg6fQmqbbO+MLuqbyEfuAU2VwezU0Kf0nzXYfUD2Ctx+5jvc&#10;aV2nnm1mkrwmt5IR8spJP/x39vQtsPvYbLI9N05PuoY/WKeOY/PDpAP59Ht+LP8AMY6O+W++a/rr&#10;rzb/AGVgtzY3amQ3hUpvPCbdocecZjMpiMTUxQVuE3Zn2krPuM3Ayq0aKY9RLAjSYX9yfYXnL2v2&#10;aDft+vtvm2+S5WAfTySs2t0dwSskMVFpGwJqTWmKGvUs8g+8/KnuNutxs2yWl9Fex2zTHx441XQr&#10;ohAMc0ndWRSBQYrmop0fr3CXUudBD8g1ZuhO71X9TdQ9lKtvrqOzM0B/vPsU8jEDnbk8nh+9LT/q&#10;/H0HebwTynzQBxO3XP8A1ZfqpX/hPTKf4P8AKyEnj+JdNyqP8ftezEc/7H0+8lvv4L/jftk//C78&#10;f8atKf5egR/d4N/iXuulf9F24/8AGb2v+TrZC98++ukvXvfuvda8X8zTem6vl38v+kf5cHXObqsT&#10;gIsxh9z9yZGjUyLFW1mIfc5ergBVa2HYnW6S5SCCR0gqq/IxI+l4YnXCX383Xcfcv3N5T9jNju2j&#10;sxKkt6y5ozJ4vcPxC3tayqpIV5JFBoUUjqf90Hl/ZfYv2J9xPvY817ek+5tby2+1o2Kokot6K34D&#10;eX5W3dwC8cMDstVkdTex1N1TsPpDrvanVfWeApdtbK2bi4sXhsZSquogM01XkchUaVkyGYy9dLJV&#10;VtVLqmqqqaSWQl3JOX3LfLmz8pbHt3Luw2awbVaxhEQftZmPFndiXdz3O5LEkk9c2ud+deZfcXmr&#10;eudOb9ze75gv5jJLI35BUReCRRIFjijWixxqqKAqgdCL7POgr1qUfz5O4p92/JLYfT1HVmTDdRdf&#10;w5KvpBdRDvLsSpXKZHyAcSgbUxWFaMm+gyyAWub82vvh8zvuXPez8sRS1tdssgzD0nuTravr+ikB&#10;HpU+p67g/wB2pyHHsftLzLz5PBS/33dDGjetrYr4aU9P8Zkuww89Kk1oKVm/DLoP/Zm/k31F0tUN&#10;UxYXde5RUbsqKOTwVNPsvblDWbm3c1NVlJI6OuqNv4iogpZXVlFXLENLEhWgX2t5N/r9z9y1yq5Y&#10;WlzPWYrgiCJWlmoeCsY0ZUJxrK4PA5e+/wB7mf6z/s/zz7gxBG3Cys9NsrCqtdzutva6lqCyCeVH&#10;kUEExq5qACRv17W2ttzZG3MJtDaGExm29r7bxlJhsDgcNSQ0OLxOLoYVgpKKipIFSKGCGJAAAOfq&#10;bkk++ye37fY7TY2m2bZaRwbfBGEjjQBURFFAqgYAA6+ZTed53bmLdtx33fdxmu95u5mlmmlYvJLI&#10;5qzuxqSST/kGOiOfzIviXtD5UfG7elPWYelbszrjbu4d6dU7mjgUZfHZ3FY5sjWbbWrQCZ8FvSnx&#10;y0VXTuXg8pgqdBmpYGSI/fX222z3E5F3VJbVf3/YwST2coHesiLqaLVx8OcLodTVa6JKFo0IyM+6&#10;Z73777L+7PL8sF+45Q3a6gtNytyf0pIZH8NZ9JwJrRnMsTij6fEh1COaQMUb+RD2lX7u+Km7ut8l&#10;P5m6i7NydLg0DC1Jtfe9HBumnpTGZHcMd1yZmYtpRGEwABZXJjX7n/MM25+3W57FO9Ttl+4j+UU6&#10;iUClf9/Gdq4B1eoJ6nL+8n5Mtti96di5ttItI33Z42mNPiuLRzbs1aAf7jC1SlSRoJOCo6u695Zd&#10;c7uve/de697917rRu+TrnBfzRexaqP0Gl+WFDlAfpzNvjF5Jj/rMZT/t/fZr25H1v3bNgibIbldk&#10;/Zbun+Trhj7nsbD703MUq4Kc2o/7bmN/8vW8j74y9dzuv//TuM/4UHuf7wfGeP8AH8H7Hcf0ua3a&#10;qn/eh76L/cSH+Je4jefi2n/HZuuYv94Yx+v9sl8vBvD/AMag6tY/lNrp/l8fHMf9Wnfbf8ldq77b&#10;/ifeMn3oDX335/8A+att/wBoVt1ld90oU+7z7cf80br/ALTrrqxT3AfWRnXvfuvde9+691737r3X&#10;vfuvde9+691737r3XvfuvdU7/LT5F/zROoO5uwJ+jfjNs3tL48bfTbU+2s1JgMluPdWYpZtn7fyO&#10;6imM2r2Xjtzz1FDueTI00JTDkKkSftyjSz4w+5PPH3guWead6flHkK13DkmERGJzG0srgwRtN2w3&#10;SykrKZVWkPADtbBOeXsf7U/c3575A5Xj9xvd6/2b3UujcC4iE8cFvEwup47aslzYPbhXtxBI1bqp&#10;LN3JkK4/A/8Am09cfLnc1H1NvbajdT9x11NVTYKgTKjM7O3wcfSGsroNv5SanoshjM4lNDPOMdVR&#10;SKaeEmOqme8av+z33kdj9yr+Llvdtu/dvNDqTGuvXBPpGphG5CsklAzeE4PaO2RjgJPvKfcg5s9j&#10;dnuOd+Xt6G98hRuomcx+FdWmttKNPGGdJISxRPHjZTrYB4Y1oxt395L9YMde9+690BXyjkMXxm+R&#10;UovePortyQW+t06/3Awt/jcexr7bLq9xeQVPA71Yj/s5i6AnukxT2x9xmHEbDuB/7NJeqA/5EcMa&#10;7V+SNQEjE0u4Os4XkCr5Wjgx29HiR2tqMcbVLlQeAWa31PvOv76Dsdz5AjJOkQXZA8ql4K/maCv2&#10;Drln901FG286vQajPbD50CzU/wAJp+fV+/vCTrLvr3v3XugL72xFJk8bsOfI0dPWYzHdh42TIrUB&#10;j41yGC3FhsNPCQV8dVTbsyONlhkBDwzRpLGRKiEc4f71KHmKz+6PzBzpyhuFzZ80ct7ztu429zby&#10;PFNblbgW8kiPGQf7K4dWBqpRm1AjrKb7pe6NZ89c1bakxWS+5fuI1WgIcxzW08qsCDVWtYrlXFKO&#10;jMj1jZwQd7Aye+sdtqgpsdja3e6baymLzO1sh95NWbtxNVRGSgq8Rmkqpo23Vgc9tqtq8ZNk2kq8&#10;xjfuVrTSZaoj1Lx22z+8A27703sJvH3XvvXGGHf7qOH92czgBUhvrdgbaXcoVMajUeye5R0j0PK8&#10;keQOsueRva3kzavcCfmrat1TZoL62ngvrMRKLKdJQHSW3Zf9wpre6SG6S2VEtJxEbVZ7CFzqUmzd&#10;44Dfu3MburbFZ99h8rE0lNMY2icGORopY5I3H1SRDpdS0UqaZIneJ0duTvOfJvMPIHM268pc02Jt&#10;96s30utQykEBkkjcdrxyIVeN1wysD8uhnv2xbly3ut3s27weHfwmjCtRkVBBHqDkGjKaq6q6soz5&#10;nIZePJbP23tygoa/cm/NyttXBLla6bH4ikrU25uLc9RkMrUUtHkKz7Kjxe2qh2SGFpJGAUFblllz&#10;7sH3fd3+837u7N7U7LvcG3XFzDLO88qs6pFAA0lFTJcqe0EgV4npmyt7D6Lfd43a5kj2nbbQXE3h&#10;oHlZTPBbqkas6LreS4QAswVRUmtKENoth4bdu6Z8rlso+/cZtXLZXDjcWQhrcfh90bnxFVVYXcD7&#10;P2Z/Fq3HbW68weTp56GnSdq6uz0sLVNVVVdJFjppcqPvQc2+1/3Yju33avuztKd9t1EPMPMbdt9e&#10;Tae+wt5QB4NsmomUW5Cs7FFkdQQBT/WPcdn2aK1tbMbbd3sEcot0KPLb28qrLB9VdeGj3F9NGyTO&#10;UEMNmrCKGGCd7qNBp980+gL0s+kKYQdZbfqQbpnKrcu7I2HIaLee685u2J1P5V4s0CD9CD7+5X7l&#10;+xS8tfdO+71s86FZY+VNvYg4I8WBZsj/AJudc8vvHXovfennkDjbSwWh/wBNY2lvZsPtDQEH59Cx&#10;7yc6hHr3v3Xuve/de697917r3v3Xuve/de6pg/nY9IJvz477Z7ZpaH72t6h3P9lnom+w+1l2L2I1&#10;Dt/JtWxVSeau+33NT4hY4kYhYqiclGBNsW/vc8mS8y+1NzvdirfvbY51vEKUDCNeyfu4gJGxl7SD&#10;qiX066Qf3Xvuxb8gfeRsuT94lj/q3zfZybZIsmpkM7fqWg0CqM0syC27wRoncGgPTR/KZ7il7T+G&#10;Wxds5etkrN3fH3I5L487necP9zLS9d02ObrfJVU8skkldW53pvMbcr6uoJJkrqmcEllY+/kg++hy&#10;PHyj778w7xYwBNk5nij3u3C/CGvWf66NRQaUh3SK+hjTyijjIwR1kJz3ybP7dc8c38hTh6bTfyQR&#10;lyCz2xpLZyMRjVLZyQSN6M5HEdWV+8Uegt1737r3Xvfuvde9+691737r3Xvfuvde9+691737r3Xv&#10;fuvde9+691737r3Xvfuvde9+691737r3XvfuvdIPtOLz9Y9jw2v5th7vit/XybfyKW/3n2IuUH8P&#10;mzld/wCHcbY/smTpm4zbzj+g3+A9aCvVv/A/rI/8dPj3tn/rHNgz/wBdvf39/wBz89PdD7zcP/L0&#10;x/7O2HWLP9/Cmv2P+4zc+bbBCP8AswhP+XownvvR18z/AF737r3Xvfuvde9+691737r3QfdsG3V3&#10;Y/8AjsXdY/5KwVcv/E+4992zT2r9yj/0gb//ALRZepK9mV1e73tYP/Di27/tMh6vH/kiC/cHzQb+&#10;nXHxGj/2K7l+W7/7f933+bh9/v8A5UX2HH/SV5kP/VDlsf5OvuB+/KQffTbR6cqWA/7P93P+XrYc&#10;98y+sQOve/de697917r3v3Xuve/de697917r3v3Xuve/de697917r3v3Xuve/de697917r3v3Xuv&#10;e/de697917r3v3XutYT4/UA/mA/zSNy9hzRJn+tqrtSsyuOd6OfO7fboT46hNsbPQiVoqeLbPau4&#10;MK+WjLXTy7wf0uDpH08/cI9kjsVx7QcjXtlQct7UN13JWQZ3W+Iunjl04We1ea3s6sSSNsApg9Tb&#10;7m8zf6wv3BebN+ikMHO3uRuH0luQRHOu30aIEBqmWBrWGeUFQAF3QVORXcG99uOuC/Xvfuvde9+6&#10;91737r3Xvfuvdazv89CnC9x9IVfGqfrPM05/ral3TUSrf82vWH30L+5pITypzjF5DcIz+2ED/n3r&#10;B3718dOYuU5fM2Ug/ZLX/n7qjT3mT1ih1737r3Xvfuvde9+691737r3Xvfuvde9+691bt/JUk0fL&#10;3Orf/O9J7zjP+NtzbFlt/t4/eLX3u1r7W2R9N4gP/VG5H+XrJD7rhp7i7gPXaZv+r1sf8nW1v75o&#10;ddAegy7riE3TXbcJ+kvWW/Yj/rSbVyqH/eD7EPKLaObOWHHEbjbH9kydEvMqh+XN/U8DZTj/AKpN&#10;1Tp/wnskOj5SxfjV1LIf6XA7AUf72feUv37x3e2rfK+/7Veo4/u8W7fdRfKtgf8AtL62UvfPTrpb&#10;1737r3Wtt8B6yXev85z5tZzcCx1eR21S/IWjw8xDMaWLbHdOw+u8UyGZpnWSLawMBKsosxChUOn3&#10;gp7NyNuv3pvde7vQGngXcgh9BFfW9snGvCHtx+VBjrrV95mBOXvuAfd527ayUtbt9kaUfxG42m8v&#10;pK0oKG478g8ATVs9bJPvOvrkr1737r3Wgj89+wpe0fmb8lN3vNDUwSdtbq25jKqnmaeCrwOxaz+4&#10;u3auKRlQlKrBbcp5ALWXVYXAv741e8e9NzB7pc+bmXDIdymiQg1Bjt2+niIPzjiU/KtOvpu+7Pys&#10;nJvsB7SbEsbJINjtp5FYUKzXifWTqRnKzTyL86V8+rKP5BXX0eb+RXbnY9TTLPDsHqmLB0cjqx+y&#10;zO/NyUBp6qIhdKzthtqZCAXYXjmf0n6rPH3NtlW7545l3ySOq2e3CNT/AAvcSrQj56IZF48GOPTE&#10;f+815obbvankflSKYrJue9mZgPxxWcD6lOeHi3MD8PiRcjgdsb30d64k9B921uvEbE6s7J3tn51p&#10;cHtHYe7ty5ed2CiLHYTAV+Sq2BsfV4KZgoAJLWABPHsl5l3G22fl3ft2vX02ltZzSufRY42Zv5Do&#10;Ucj7Jfcyc6cpcvbZEX3G+3O1t4lHm80yRr/NhX0HVHH/AAn429kKbpz5BbrkjIxWa7M2zt6iltw+&#10;Q2xtZ8lk4wdVyYqbd1ISLC2scm/GJH3LrKePljnTcWX/ABaW/ijU/wBKKLU4/ITJ+3ro1/eg7raz&#10;c+e12yI/+O2+0XE7j0S4uBHGfza1l/Z1sEe80euXvXvfuvde9+691o2/N0fbfzMe22Xgp3/gpxb/&#10;AFT1e3pz9P8Aam99m/Zv9T7uvKwPnsUo/Yso64Ye+H6X3nObiPLmCI/8ahPW8l74yddz+v/UuR/4&#10;UHxWzPxlnt+rGdkxA/8ALOq2k5H+w8g99FfuIt/inuKn/DLQ/wAp/wDN1zH/ALwxP8c9sX9Yrwfs&#10;a3/z9Wo/ymG1/wAvb46H+mL38v8AyR2xv1P+ifeM/wB6EU99+fx/w22/7QrbrKv7pJr93n24P/Cr&#10;r+V/dDqxb3AXWRvXvfuvde9+690W75R/KvqL4i9bVHZPbOXmgp5ZmoNtbXxC09XuveeaEYkGJ25j&#10;aippI55IoyHqJ5ZIqWljs0si6kDAT3C9xeWvbTYn33mS5IQnTFElDNO/HREpIBoMsxIRBlmFQDLX&#10;s17K88++fNsXKXJFirSqoe4uJdS21pFWnizyKrEAnCIqtJI2EU0YjXb31/P++QFZnKiTrTpbp3bm&#10;2hJKKSi30d671zjQgqIZKjJ4DdOwaBJGAZmRaRgNQUMdOpsI93++bzpLdu2w8q7XBYVNFuPHnkp5&#10;VeOa3WvqAnnSuKnqly3/AHYnthb7dEnN3uDv13u9Bqez+ktIa+YWOa3vXI4AEygmlSBWgsO+EH85&#10;Hrj5I7tw3U3cO2KPpzs7cVZTYraGSpcvJktgb1zNSAtPhIK2vgpq7am4cnUnw0FHVPVQ1s2mGOr+&#10;6lgppJt9pvvQ7Hz1uVry3zPt67Xv87BIWDlradzwjDMA0MjntjRy6uaKJPEZEbFn7xP3B+bPaXY7&#10;/nfkPeJN/wCT7SNpLqNohHe2kS5aUohZLmCNe6aWMRvEtZGh8FJJUun95Vdc+eg67Q7c6y6U2pV7&#10;47Y3ztvYG1aI+OTMblycGPhnqTG8sdBjoHY1eWyk6Rt4qSljmqZiCERjx7I+YOZdg5U26TduZN3g&#10;stuTi8rBQTx0qPidzTCIGY+QPQr5N5G5w9wt7g5d5I5cu9z3qTIigjLlVqAXkI7YowSNUkjLGte5&#10;h1Rx8iP59XWe3o8xgfjT1xl+wszF9xSY/fvYKzbW2QJtD/b5eg2xTyf3y3Dj9ei9PWNt+oPquVAG&#10;vEjnf74uw2S3VnyHsUt7dCoW4uawwV8nWIHx5F4dr/TNx4UFejPtX/doc3bo1hufu7zZBtdgdLPZ&#10;WVLi7pUaonuGH0sD0r3xC9QY41OnWu2/2vvLA9v4nu9cnLPv3Gdh0nZ0mVhWnxr1e6YNxJuaoq/F&#10;j6eGjo1rMkGLRxQrCquVVAnp94I2XMe6WfM1tzYLgneY74XWsUWsol8UmigKupq4ChRWgFMddbtz&#10;5J2DcuRb727NmF5Zm2ptvEZ1SBbcwG3VauxZtMdAGZixIqW1Z6+i777g9fKb1737r3QI/JmA1Xxv&#10;+QVMBc1HSPa8AH9TNsPPRgf7Et7GXt0/h+4PIsh4LvNkf2XMR6A/ubGZfbb3BiHFtjvx+21lHWvj&#10;/IgrfJhPk1jdFvtcp1NW+TXfV9/SdhwFNGkafH/Db3ub6voLc55/fRh03nt5cV+KK9Wn+la1P89f&#10;8vn1ys+6ZLWz55hp8Mto1f8ATLcD/n3+fWwF7wf6y/697917oMO5oWfrTc9cspiG3Y8ZvOQhkTyw&#10;bHzWN3hUUhdyERK2nwbQsSRZZDyPePH3tOS7r3D+7L768m2NPr77li/WKtMyJA8iCpwKsgFTwrXq&#10;Y/u/blFtvvFyIZlrHdXTWXmaG/hkslegqToa4VwKGpUYPSD9/Cr10Y6LNvnFYXqeDfG6MXPktrT5&#10;fG5PdG1Mvg6lKfFxbv2zt/8Aidf19u7b1TTV22sptDeGA29PUY+relp8rjMlHVUsGQUZGip6fqT9&#10;2fmH2k+8l7T87eyvvny7Fc+5nLmw3l7y9u6vJFevBawM5sJpgSJUtyFeFHI1Rjw9L6aiV+X7zcec&#10;5uXNouo4ryGGaO3uYplLSG2uJ/DS9tZ1ZJ47q1mnRJ4hI9vcQGGaW1JtbiWV87qqtyncfR+H2jVV&#10;eOzmZ7Gz1I2YonqKeqwWArepOydv7rzdHX0xEmLy2P23uCpbG1FwI8qaX8kA4ufdT91732N5i9yP&#10;dPapQm+WHKl5b2hPldX8kFnCwoyNWMymWqtqVY2cfD0h5Ct9obafcO932FJdug2qFvCcKyzTJuVh&#10;PbRMjYkjeeCMTx/it/G8gehxx2PocRj6HFYukp8fjMZR0uPx1BSRJBSUVDRQJTUlJSwRhY4aemp4&#10;lREUAKqgDj3jFe3l3uN5d7hf3LzX08rSSSOSzvI7Fnd2NSzMxLMSakkk9R7dXVxe3Nxe3k7S3c0j&#10;O7sSWd3JZmYnJZmJJJySa9Nu58lVYnA5Osx0KVWWMAo8FRPJHCMluLJSx43buKWWb9mOXK5urp6Z&#10;GeyB5RqIFz7H3s/7dbt7ue6XIPtpsdtJLuO9brb2oCULBJJB4sg1FRSKEPKakdqHqsD2UUhuNzn8&#10;LaoVaW4koSIreJTLPKQuSI4UeRgM0U0z0Yza2AptqbZ27teiklmo9t4LEYCkmnYtPLTYfH0+Ogkm&#10;ZmYtLJFTgsSSST9ff3qbBs9ty9sWy7BZkmzsbSG3SvHRDGsa1+elR1yd5p3+55r5n5j5ovIlS73K&#10;/uLp1X4Ve4leVlXA7QXIGBgcB0++zboh697917r3v3Xuve/de697917r3v3Xug87a64wvcHWHYHV&#10;u4ggw3YG0M/tOtmekpq5qFc1jaiihylPS1iSU0lbiaiVKmn1iyzxI3BAPtBum3Wm8bbf7TfwrJZX&#10;MLxSKwqrI6lWBB4ggnHR5yzzBufKfMWx8z7NdSQbtt93FcQyIxV0khdXRlYZUgqKEcOtVv8AlY73&#10;zfQfzZ7K+Om+IpcK/c23c1t+oxdbDUUxou9fjvWZqepxlLTCaopPv909cV+emqJg7GSl2jTBJJYw&#10;rL8t394N7S3lvyDeTyQu2+cib/JBIxAVn2vc3SETMD3CKK9iszEoJXVusjY1Et9Bf3mZtt9wdn9m&#10;PvGcuRJ+5ebdjhiufCo0cV7ChnjjeUULzlHu7Z9QBA20L5UGy5743dYp9e9+691737r3Xvfuvde9&#10;+690Rz5sfNDAfFHalDS46hotz9rbspqqTaG2Kx5xjKGjgYwS7o3QaSWCqXCU1V+3FTxywz5CZXji&#10;kjWOaaHID2F9itx94t4uJrq4ktOTrJ1FzOoHiOxyLe31Ar4rLlnZWSFSGdWLRxyZE/d99gty96d6&#10;uJru4ks+S7J1FzcKB4jsci3t9QK+Ky9zOyskClXdWLRxya2navyX727qr6yt7E7N3VmqWsaa23oc&#10;nUYvadJFMGR6ei2vjHpcHTxmFvGzeAyyoB5Hc8++pnJ/tV7e8h20EHLHKlnBMgH6xjWS4YjNXuJA&#10;0pNcgatKknSqjHXWLkz2k9uPb+2gt+VuUbK3mQD9YxrJcsRkM9xIGmY1yBr0qSdCqMdBNgtzbk2t&#10;WDIbZ3Bm9uV6sjrXYLK1+IrFaMOI2FTj6inmDIJGsdXGo/1PsZbjtW17vCbbdttt7q3IPZNGki5p&#10;XtcMM0FceQ6Gu5bRtW8QG13fbLe6tiCNE0aSrmle1wwzQVx5Dqzv4o/zOez+uNwYna3e+cyPY/Wd&#10;ZLDRVW4cokmT35tJWtFHlYssp+/3Rj4mOqsgrfua10GqCUMvhmxN94vuncpc0bbe7v7ebfFtfNaA&#10;ssMZCWlx5mMx/BbueEbxaIgcSJQ648Qfen7oXJ/Ne2Xu8e3G3RbVzcgLrBGRHZ3PmYzH8Fu54RPF&#10;4cQOJEofEj2QMbkaDMY6gy2KrKbI4vKUVLkcbkKKaOoo6+groEqaOspKiJminpqqnlV43UlWVgQb&#10;H3y6urW5srm4sryB4ruGRkdGBVkdCVZWU5DKwIIOQRQ9cpLu1ubG6ubG9geK8hkZJEcFWR0JVlZT&#10;kMrAgg5BBB61qP5gvfPeWy/l525trZ3c/a+09uY3+4X8O2/trsXd+CwlB951jsuvq/ssVi8xS0FL&#10;91X1Us8njjXXNIztdmJPVL7tnt37f777K8l7rvfIuzXm6S/Wa5p7K2mlfTf3SLqkkiZ20oqqtSaK&#10;oUYAHXWn7sXtt7db/wCx3JG7b7yDst7usv1muaextppX07hdIuuSSJnbSiqi1JoqhRgAdE0/2aH5&#10;Mf8AeRPen/o29/8A/wBkHucv9aT2p/8ACZcvf9y6z/609T3/AKz3tH/4S3lz/uW2X/Wnr3+zQ/Jj&#10;/vInvT/0be//AP7IPfv9aT2p/wDCZcvf9y6z/wCtPXv9Z72j/wDCW8uf9y2y/wCtPQs9Z/zAflh1&#10;jkKSqpu183vbHQStJVYDsyabfGPykbF2NNV5DKzndFNF5HuGo8jSygKFD6LqQbzX9272c5stpoZe&#10;TrewuWWizWIFq8Zx3KkY+nY0FKSwyLknTqz0CebvuyeyvN9rPDLyVb7fdMtFmsALR4zgalSMfTsa&#10;ClJYJFySV1Z62Ovin8ntofKfraPem36d8Ln8TURYje20qicVFTt3OGnWcCCo0RHIYXJREyUVUETy&#10;qroypNFLGnL73h9pt69oeaW2LcpRPt0ymS1uFFFmi1UyKnRKh7ZY6nSSGBZHRm5T+9Hs/vns1zY2&#10;wbnKLjbJ1MtpcqNKzw6qZWp0SxntljqdJKsCyOjMOG/IvNsfeUNr+Xam4orf18mIrFt/vPuP+XX8&#10;PmDY39LyE/skXqHZswyj+if8HWgF1b/wI6jb/jp8esR/sfG+zj/vHm/3n39/X90C/wDzGP7zsX/D&#10;WP8A2fOOsY/79lNX3cfuH3HrssA/7pduf8vRhvffPr5lOve/de697917r3v3Xuve/de6D3tr/mV/&#10;Yf8Ajszci/8AJeJql/4n3HHvC2n2n9yj/wBIK+/7RpOpQ9kV1+8ftWv/AIcO3/8AaVF1eX/JBF+1&#10;vmlJ/TZnxRg/6l5T5OzW/wDVn/eff5uf3/cclewy/wDSQ5iP7Y9gH/PvX26ffffV7724/h5YsB/2&#10;ebof8vWwz75m9Yj9VnfzVd+7567+PWzc11/vPdmxszVdzbexdTltnbizG2cnUYyfZHYlXNjp6/C1&#10;lFVTUE1VRQytCzmNpIUYi6KRlZ9z/l3l/mb3L3yw5k2Kz3CxTYppFjuYY541kF1ZKHCSq6hwrsoY&#10;CoDMK0Jrlx9zLlvl3mn3Q37b+ZtgstxsE2CeRY7qCK4jWQXdiocJKrqHCu6hgNQVmANGNaAv9mh+&#10;TH/eRPen/o29/wD/ANkHvo//AK0ntT/4TLl7/uXWf/Wnrpn/AKz3tH/4S3lz/uW2X/Wnr3+zQ/Jj&#10;/vInvT/0be//AP7IPfv9aT2p/wDCZcvf9y6z/wCtPXv9Z72j/wDCW8uf9y2y/wCtPTzg/l/8ptvV&#10;i11B8gu26idGRgmc3xntz0ZMZJUNjty1mWx7qSfUGiIb83t7Q7h7J+0O5wG3ufbbZVjIOYrSGBs/&#10;04FjcfKjY8ui/cfYz2b3SBra59sdkWMg5htIbds+jwLG4+VGx5dXK/Bj+ZBX9xbmxnTneEGMot9Z&#10;cSxbP3xjIExuM3VXRRPUHA5vFxKKLE56eGJzSzQGOlrGAgEUU/iFRg394L7rltyRtN3zxyBJLJy9&#10;BQ3NrIS8luhIXxopD3yQgkeIr6pIh+oXePX4WBn3i/uo23Im0XnPnt3JNJy5BQ3VpITJJbISF8aG&#10;Q98kIJHiI+qSIVkLvHr8I0X8xTdm6dkfE3sLcezNy7g2juGiyex46PPbYzORwGZpI6veuBpKpKbK&#10;YqppK6BKmlmeOQJIA8blTcEj3Ef3Y9m2jf8A3k5a2vfdqtr3bJIrstDPEk0TFbWZlLRyKyEqwDLU&#10;YIBGR1Dv3Wdk2bmH3r5Y2rf9otb7a5IbstDcRJNExW0mZS0cishKsAy1BowBGR1rX/7ND8mP+8ie&#10;9P8A0be//wD7IPfU7/Wk9qf/AAmXL3/cus/+tPXWX/We9o//AAlvLn/ctsv+tPXv9mh+TH/eRPen&#10;/o29/wD/ANkHv3+tJ7U/+Ey5e/7l1n/1p69/rPe0f/hLeXP+5bZf9aevf7ND8mP+8ie9P/Rt7/8A&#10;/sg9+/1pPan/AMJly9/3LrP/AK09e/1nvaP/AMJby5/3LbL/AK09Cn0Z8kfkRl+7OncVle++6Mni&#10;8n2n19j8ljch2lvmtoMhQVu7cRTVlDXUdTnZaero6unlaOWKRWSRGKsCCR7CPuD7W+2VlyFzveWf&#10;t1sUV3FtF46OlhaK6OtvIyujLEGVlYAqwIIIBBr0DfcX2o9rbH2+57vbL215fhvIdmvXjkTbrRHR&#10;0tpWV0ZYQysrAMrKQQQCCCOttv3xi64jde9+691737r3XvfuvdEe/mN96V/x9+Hnb+7tuZI4rf8A&#10;ujFUnVPV9XDUR09dR9h9q18GyNv56g8iv55NkDMTbgnRVdvs8TMQrabHIP7rXt5be5fvjyRsu62n&#10;jcs2czbjuClSUay25DdzQvkUF34S2SEkDxbmMVFejPY+X9w5t37YeUtpfTum63sFnE1CRG1xIsZl&#10;YKCdEKs00lBiONj5dFy/kRdAY3aHWPYXc4x0FPBlqnF9P9fkrkDUUW0NiU9PUbiamnn0UVTQ5PPT&#10;0lI5iEjLUYNleTUDGn11/c35WuLbknffcDdQG3nmG/klL5BMUTuoqtAo1TtO4KihVl6An96v7iWF&#10;37rckexnLNY+U+R9lggWEaSiXFxFG1EcEsRHZpaREOaq6PipJN/PvMPrlZ1737r3Xvfuvde9+691&#10;737r3Wsn/PNqg/d/TFFcXp+qq6qK35ArN3ZWEG34DfYn/be+h/3NYqcn83TU+LclX/eYEP8Az91g&#10;x966SvM/K8NcrYMf96lYf8+9Ufe8xesVeve/de697917r3v3Xuve/de697917r3v3Xurev5KMXk+&#10;Xe4X/wCOHSG8pf8AWvurYMP/AF294s/e8bT7W2A9d4gH/VG5P+TrJL7ra19xNyPptEx/6r2w/wAv&#10;W1n75o9Z/wDQV96TfbdJdxVF7eDqvsKa/wDTxbSy73/2Gn2JOTU8Tm/lSP8Ai3K2H7Z06IuaH8Pl&#10;nmJ/4bG4P7In6qA/4T1xXpvlPN/qZ+ooj/08j7Dcf9a/eUH38G/V9tE/o3x/na/5+o+/u8VrF7qv&#10;6Nt4/aLv/N1sm++e3XSrr3v3XutYvbG46L4bfzvuwIt1tHhdk/IHIZijGeqp1paH7fu+HEb2xuRL&#10;aUiNH/pbxqY2oeYxpCUlnZiIwXwC2++i9rvvZ7yu5ERbTvTuviE0Wl+EnRvTT9YoiYtQLRnJIWp7&#10;CbxtNx7+f3dnLD7IpuOYeV4om8FRqfVtBltJE8zr/dkhuECaiwKRgAuQuzp7z96499BV3l2tguje&#10;nuye3dyT08GJ6+2fmtySLUvoSuraKjk/hGIjIZGerzeXeCjgQENJNOig3I9h3m7mO05R5Y33mW+d&#10;RbWVrJLn8TKvYg+cj6UUebMB59DT255K3L3G585S5G2mN2vd0v4oBpFSiOw8WU8aLDEHlckUVEYn&#10;A6+dvXV1Xk66syVfO9VXZCqqK6tqZSDLUVdXM89TPIQAC800jMePqffEaaWS4llnmctM7FmJ4kk1&#10;JP2k16+qW2t4LO3gtLaMJbRIqIo4KqgKoHyAAA62w/5CHWUm3Pjf2j2fWUBpKvs3tBcTj6l44tWT&#10;2z17hKemoauOZHaRqeHcu5cxThHClJIXIFnBPR37nGwNY8i8w8wSw6ZL/cNCnHfFbRgKQeNBLLMt&#10;DShUngeuJf8AeZc3ru3uxybydBc64Nn2bxXUE/p3F9MzOpBFNRt7e1ckVqrqDlaC9r3l91za61x/&#10;5s/zoHaVWnwK+MrVm+93bt3Ridt9qZTapWtiqstFlaY4zqHblVTMxyWXmzsUTZ2WFkgpPCKB3kd8&#10;hDTYNfeQ93f6wyD2d5BLXm5XNwkV28PcC4caLKIj4nMgBuCpCpp8EliZlj6v/ch+7geTIG+8v7vr&#10;Htux2NnLPt0dz2FYjG3ibnOrU8OIQlhZqwLy6zcqqKtrJNcb8KfjbR/FD43dd9NpNSVuexNBNmN7&#10;5WiEn2+W3xuCY5LcVRTvKfJNRUVRKtFSuVRno6WIsisSBlB7U8ixe3PIux8rhle8jQvO68HnkOqQ&#10;ivFVJ8NDiqIpIBx1gV94T3auPez3a5q5+ZHj2yeURWkb01RWkA8OBWAwHdQZZACQJZHAYih6NX7k&#10;XqFeve/de697917rRt+aB+//AJmva8a+oy/IrC0gH1uY8rgaS3+3S3vs37Rfofdz5YY+WwSN+1JW&#10;64X+9P6/3nebFHnzHEv7HiX/ACdbyXvjJ13Q6//Vup/4UK0+mH4rVduZZe4Ke/8AX7dOuJLf7D7n&#10;/effQr7h71k9zIvQWJ/absf5Ouaf94fHSP2pl9TuA/YLM/8AP3Vlf8ouoE/8vjoFAbmli7Ep2/wJ&#10;7V3vUW/5JnHvHj708ZT3355J/E1qf+zK3H+TrJj7ocgf7vPt8o/At2P+z65P+XqyT3j51kp1737r&#10;3XvfuvdaSX83D5A5bvH5l9hYT+IVMmz+kqyp6k2rijUyNRUdftypeHfORWkUrTJk8pvFaqKacL5p&#10;aWjpYnZlgjC8nvvKc6XPNvulvdp4zHbNpY2cKV7VaI0uGpw1PPrBamookakkItPoe+457X2Xtz7B&#10;crbj9Kg37mKNdzuZNI1uk6g2cer4jHHa+GypXSskszqAZHJrF9wD1mF1khmmppoqinllp6inljmg&#10;nhkaKaGaJg8UsUqFXjljdQVYEEEXHuyO0bK6MVdTUEYII4EHyI6pJHHLG8UqBomBBBAIIIoQQcEE&#10;YIOCOtybq3+ZNg8H/LO298q9+yDc3YO2ccvVmUwctWsFbvTujDMcNj4q2qhp1ipJN1Y6KDcNe0MR&#10;FLRTzmONmjWNuonL3vtaWnsJZe4u8N9RvVun0jxlqNPfJ2KGIFB4yhbmSg7I2fSCVAPA3nL7pO47&#10;j973dPZXllPo+VryX94xzBapabVL+q5RS1WFtIXsYQzfqSpGHYBiw1SfkF8ku4/lBvyr7D7l3hXb&#10;nzEjVEeIxwLUu29p4uaUSpg9p4KNzR4XFQhVBCBp6hl8tRJNOzytzo50565o9wN4l3vmnc3uLo1C&#10;LwihQmvhwxjtjQY4dzEanZnJY9rfa/2l5C9nOWoOVuQdhjs7ABTLJ8U9zIBQzXMxGuWQ540RAdES&#10;RxhUAJ0lJV5CrpaCgpaitrq2ohpKKipIZKmrq6upkWGnpaWnhV5qioqJnCIiAs7EAAk+wnHHJNJH&#10;DDGzzOwCqASSSaAADJJOABknqQ554LWCa5uZkjto0LO7EKqqoqzMxoFVQCSSQABU9XPfy8f5VfeH&#10;aPaWye0O8djZ3q3prZufxW6amg3tjZcHursKpwlbHkqHbuM2nlIY8zS4DJVNPEK2vq4KaGahkYUb&#10;yyNqiyn9kvu7828w8w7TzBzbtE238rWsySlZ1Mc1yY2DLEkLjWI2IGuR1VTGT4RZjVef/wB6f76X&#10;t1yZyZzDyd7c8x2288/bhayW6vaSCa2sVmQxvPJcxkxNNGrN4UMTyOsygzqiCj7gPvpr1wk69791&#10;7oOu4Mf/ABfqXtHFW1fxPrre2P03tq+921k6a1/xfy+z/lSf6Xmjlu6r/Z39u3+8zIf8nQc5wt/r&#10;OUuabSn9rt1yn+9QuP8AL1rT/wAiKqEGW+UGKkIWeWi6jqhGf1WoKnsqmnNv6I9cgP8Ar++iv30Y&#10;tdt7c3K/AGvlr/phaEf8dPXI37pj6JOf7dvj/wASNP8ASm7B/wAI62I/eCHWZPXvfuvdNmbxFFn8&#10;Nl8FkYhNj83jK/EV8LC6y0WSpZaOqiYfkSQTMD/r+0W5WFvum3X+2XaarW5heJx6pIpRh+YJ6Ndj&#10;3e75f3vZ9+sH031ldRXEZ9JIZFkQ/kyg9Fi2ZW1uQ2ntyqyayx5Z8Nj48xDOgjqKbNU9NHT5ikqY&#10;g8giqqTJxSxSrqbTIhFza/v4Gvdbk279u/c33A5EvbeSK42jeLu00yKUfTDO6IxU8NaBXGSKMCCR&#10;Q9ddNzNm24Xsm3Ojba8jPCynUrQudcTK1BqVoyrKaCoINBw6i792RguyNn57ZG5I5ZMPuCiNJUvT&#10;GBayklSWOposjQPVU9XTxZHGV0EdRTu8UipNGpKsBYkXKfNO78lcxbXzPsMwj3S0cspNSrBlZJI3&#10;AKkpJGzRuAQSjMAQc9LeW+Ydx5V3zbeYNpdRfWsmpQ1dLAgq6OFZWKSIWRwGUlWIBHHpWlELrIUU&#10;ugZUcqC6q+nWqta6h9AuB9bD+nsPamAKhjpPEfZw/wAPRLqYAqCdJ8vs4f4euXvXWukhht04LJbj&#10;hyENRRZeXb61dZtHbqZE0dZuDNw1ec2tld0VUIDzx7H2xVUtTQpkGgqaSfKGUQq1VR04k7V/cK2P&#10;2s+537b7399P7xEnhczXML23LG06kN9eRSp33dvblw3+MMGgSeRBFDGksjSICagX3T5a5y3uwteR&#10;dqtJ7TbdxCHcr9omaG2t/wBK4is0egRr66BSdrZZY5ktRH4tILqQoPPVu6MxvHZONze4aXH0mdXI&#10;blweYjxP3IxUuS2rufM7WrK3GpWPLVw0GRnwzVEMcrvJHHKFZmILH6Ifu9e6cvvd7Je2nuzPtiWc&#10;2/7XFdtArFliMlQUDHJpTrAv3j5L2r2+9xuYeVNiu559mgFtJC02nxvDurSC7RJSgVDJGJxGzKqq&#10;xUsFANAIPuZeoy697917r3v3Xuve/de697917r3v3Xuve/de61KP5ueyM78WPmdtT5PbBw85MmY2&#10;f8isBRYmiqMZT5fdXXeSp6LtfYsVfA7w1eQ7H2xT1FPXtZHaPdDki58nvlz99z2p23eeZ5YL4JFy&#10;5zrs9xtV1IUqkNyyeFBdyFu0tbyNa3cYwdVjXNOu3n3J+Yn97fuZe7HsrOxn5v5MuRuu1qxDymGr&#10;XPgW0Qo41tHd2pbIB3EDBPWxdtXc+A3vtjbe89qZSlze193YHD7n23mqF/JRZfAZ/H0+Vw+UpJLD&#10;yUtfjquOWNrco4Pv5Jt42jcuX933XYd5s3t94sbmW3nicUeKaF2jljYeTI6srDyIPUdxyJLHHLG1&#10;Y2AIPqCKg/mOn72W9X697917r3v3Xuve/de604PlT3DWd69+dkdiy1ktVishuCqxm1EaVnhpNnYN&#10;zittQ00XkkhphPjKVKmZYrI9XPLLy0jMe4ftByRB7e+3PK3LCQBLyK2V7g0y1zKPEnLGgLUdiils&#10;iNETgoA7w+zXIsHtx7acp8qpAEvIrVZLk0y11MPEnLGgLUkYohbIjREwFAAAQwzVM0VPTxSz1E8s&#10;cMEEMbSzTTSsEiiiiQM8ksjsAqgEkmw9yRJIkSPLK4WNQSSTQADJJJwABkk8OpNkkjijeWVwsSgk&#10;kmgAGSSTgADJJ4dKvdvXu/tgSY6Hfex937Kly9M1biYt27azW25MnRp4w1XjkzNFRtW0ymVbyRhl&#10;Goc8j2TbLzLy5zGty/L2/wBlfpC+mQ208U4jbPa5iZtLYOGocH06Jdk5n5a5mW6flvmGx3BIH0SG&#10;2ninEbZ7XMTvobBw1Dg4x0kPZ30e9bOH8qjtPI7++NLbWzNQ9TX9Vbrr9o0EskjSzPtiro6LO4IS&#10;uwBAopchVUcSchKaljANuByf++Fyha8ue6g3exiCW+8WaXLgCgE6s0M1B/SCRysfN5HJ9TyH++fy&#10;ba8te7S7zYRBLberJLlwBQC4VmhmoP6YSOVj5vI5Pqad/wCZV/2Wv3T/AOU5/wDfTbE95u/dX/6c&#10;NyJ/1G/93G76zr+6X/4j7yB/1Hf93K86Iv7yD6yN697917r3v3XurKv5VnaNZsf5P4/ZrVEowfbG&#10;3sztquptZFIuYwtBVbo2/kpYwRrqYWxdTRQmx0jIPxYkjFf73/KUG/8AtLc74I1/eGzXMU6NTu8O&#10;V1t5kB8lPiJKwxXwV9KHEv75nJ0HMXs/db8Il/eOyXUU6NTu8KV1t5owfJSJElYYr4K+lDsubnj8&#10;22tww/Xy4PLR2/rroKhf+J98qtpbRuu2P6XEZ/Y464/yZRx8j18/Lqzk9Jv/AMdfjxTf7Hx/6OT/&#10;ANdvf38f3QT/APMc/vQRfJj/AN1Bx1jb/fqpX7q/3Bp/Xa4R/wB0i0P+Xow/vv718xHXvfuvde9+&#10;691737r3XvfuvdB125/zLDfw/wBVtTNJ/wAl0Uq/8T7jD3rbR7Q+5jf9IO8/6sP1LXsKnie9ftQn&#10;rzBY/wDaRH1er/I8W/YvzUl/6tHxipr/APLKPvie3+w+7/3n3+b1/eAGnKXsGn/Lxv7ftOzr/wA+&#10;9fbB99Z9fv3OP4eXtvH/AFXv2/5+62EvfM7rFHqqL+cN/wBkz7G/8Tptn/3gOzfeYv3I/wDp63MH&#10;/ivT/wDaZYdZpfcU/wCnucxf+K5cf9pu39a3XvqR11f697917r3v3XunHD5fJbfy+Lz2FrJsdmMJ&#10;kaHL4nIUzBKigyWNqYqyhrKdiCFmpaqFHQ2NmUe0t9ZWu5WV3t19AstjcRPHIjfC6OpV1PyZSQfk&#10;ekl9Y2m52N5tt/AstjcRPFIjZV45FKurfJlJB+R62UPm/vuHs/8AlxT9iwxLTrvfAdNbokpV+lHU&#10;5rc20q6rofq12oaqZ4TYsLpwSOffLH2B5eflL70MfLEjljt9zucAb+JYoLhFf/bqA3lx4Drk393j&#10;lx+T/vWR8qyOWO3XO6W4b+JYre5RX/26gNwHHgOtZ731Y6639e9+691737r3QvfHv/mfnR//AIl/&#10;rT/3s8L7BXuV/wBO55//AOlJff8AaLL0Bvc//p2vuH/0o7//ALRZet0T3wn64D9e9+691737r3Xv&#10;fuvda5n85HtWp3z3x0X8b8DLJV0nWWAqe6N1UEEkMsdX2F2S+a6w6koFEYknjyWJ2pSbueaAjW0e&#10;copALMuvq1/d9+2d3JynzTzfFbr+/OaN1t9hsSwYf4vbvBd3xrw0S3cu1qrgGhtbhfI0ym+6Ztu2&#10;bdzhzr7v8xBhyzyRsNxeOynuE88M6gouBIVsYb9WQkUeaA+Y62TvjV1BSdCdC9VdRUywibZW0MbQ&#10;ZiSnqaispqrdFYHy27q+lqKpUnalyO6MhWTxAqgSOQKFUAKPq55W2Cz5V5b2Llvb1K2VjaRQICan&#10;TGgXJ8yaVJ8znrgr7l877p7le4POnP8AvUgfdN43K4u5CBpGqaRnoFGFABAAGABQdDh7PugR1737&#10;r3Xvfuvde9+691737r3WrP8Azv6sS/KbryjC80nQu3JGfVe7VW/+yjo0W9JVYQb3N9X4tz0i+53E&#10;V9tt9lJ+Le5R+y2tP8/8usB/vUvXn7ZI/TZ4z+25uv8AN/Pqmr3ll1jN1737r3Xvfuvde9+69173&#10;7r3Xvfuvde9+691cd/JDpXl+Vu+6kL+1SdCbp1NdeJJ9/dZxxrYnUdShzcCwtz9R7xQ++FIF9s9l&#10;jr3NvcP7BbXZP+TrJj7q6E+4G8vTA2eX9pubX/Metp/3za6z56Bv5FSxQfH3vWaeWOCGLpzs6SWa&#10;V1jiijTZWbZ5JJGIVI0UEkngAexXyGrPzzyYiKS53a0AAySfqI8D59BvnEheUOamZgFG23JJPAAQ&#10;PU/l1VJ/wnrpnXbnyorCp8c+b6gpka3BeloexpZFB/qBWLcf4j3kh9/CQHcPbOKvcIb4/ta1A/46&#10;egd/d4xsNt91ZqdrT7ePzVLwn/jw62OffP8A66Q9e9+691Td/N3+BmY+UPXmI7c6nwgyvdvVGOqa&#10;N8LRxg5XsDrszVGSqdtY8Eg1ed25kameuxdOCGqPuauCNZJ54V94u/eX9nbr3B2S25l5ctPE5s26&#10;MroX47m2qWMS/wAUkTFpIl4tqlRQXdB1nx9xf7y1h7N8033I3O24+B7eb3KrCVj+nZX1FjW4f+GG&#10;eNUhuH4J4cEjFY45G6qC6C/nW/KHpHaFF13vzbW1+5aXbNMuJxOZ3rPncRv6jjomWnix+ez1JUTx&#10;51aCGIxB6qj/AIgW5mqZSLe8ZuTfvWe4PKe2RbHvFhb7pHbroR5zIlwoXAWSRSfE0gUq6eJX4pG6&#10;zr9zf7vb2c9xN9uOauWt3vNgmvH8WSK0EMtk5fuLwwsoMOsnURHL4AGI4kGei5fMr+ZZ8gfmdj6T&#10;aO7RgNi9ZY/IplYNgbJiyEVJla+nL/YV27Mvkq2sr9wVeOEreFF+1oUfTIKYTKsgA/uj78c6e6cM&#10;e27l4NnsCSaxbwBgrsPhaZ2ZmkK1wOyMGjeHqAbqV/YP7o3tf7AXU++bGbrcub5YjGb27KFo0amt&#10;LaKNFSBXoNRPiTEVQy6CVJRulel+w/kD2Vtjqjq7Az5/d26a6OlpYUWVaHG0gZTX53OVkcUwxmBw&#10;9OTNV1LKRFEpsGYqrRryrytvfOm/bfy5y9Zmbc7h6AZ0qPxSSMAdEaDudjwA8zQGcvcH3A5V9r+U&#10;d4525y3JbXYrKMsxNNcjfghhUkeJNK3ZHGDVmOSACRv3/HrpXbfx06U636U2m5nw3X226bDivaCO&#10;llzGVllnyW4dwVFNEWigq9w7hrqqumRSQstQwufr77Kck8qWPI/KmxcqbcdVrZQBNVAC7klpJCBg&#10;GSRnkI9WPXzJe6fuFu3ut7hc2e4W9rpv90u2l0BiwijAEcEKsclYIEjhUkCqoMDh1rD/ACX/AJhH&#10;8xb5Q0WR2V1p0d2l011/mKOVKzBdb7H39nt7ZnETqizU+Y3+m3KLINj5UcK/8Lo8Uk0Uhjm8sblT&#10;gDz771+9/uDFPtWw8pbhteyyqdUdrBcSTuh4h7jwlbSeB8JIQwJVtQNOuw3tF91v7qns5cWnMHN3&#10;uLs2/wDM8EgKzX93ZQ2kUorRorIzumsEVH1EtyUYBo9DLXqvfrT4y/O/Z28dr746x+Pfyb2xu7B5&#10;KPJ7Z3ViepexcQ2PrYRIvmjy9Tt+DHpTyxF4ZkmfwTxO8UgZHZDCuw8g+8G17nt+77ByVv8Ab7lC&#10;4eKZLO5TSwrkOYwtCKhgx0sCVYEEg5R83e7/AN2zfth3nlznD3R5PvNjuYjHcW0u5WModDQ0MSzl&#10;ywNGUqNaMFdCrKGG3p/L+7Z+VfanVGZb5cdV1vXHYW1s7BhaDJ1uAqdqzb7xD42Cp/j8+35R9pRV&#10;sNU7RTvSeOklf/Nww6Svvph7L8ye4vMXLl0fcrl17He7eYIrtGYTcJpB8QxntVgahilEJ+FVpTrh&#10;Z95/kj2V5L52sB7G86R7tyte2zSvGk63Is5RIy+CJx3OhWjIJdUqj4pJKg9Hx9zD1jV1737r3Xvf&#10;uvdaOffMR3J/NS31RgF/uvmLHiyv1LLR9k0ePKD/AJBpre+zHJLDb/uzbLNw08pl/wDerRm/y9cM&#10;+fU/eX3rN9h46+cgn+83ip/z71vGe+M/Xczr/9a8r/hQjj3k2d8X8qFvFR7l7Tx7tbgPk8XsepjW&#10;/wCNS4lj/sPeff3EJ1Xdvci2r3PbWbfkj3AP/Hx1zk/vDbdm2b2uu6dqXV8n5ulsR/1bPR1P5LuY&#10;XK/AvYNOrXbBbw7Fw8i6gdDf3nq8oqgD9OqLKK1v9q9xB97y0Nt73b5IRia0tZB8/wBFU/woR+XU&#10;2fcrvBd+wfL8YOYLy8jPy/XZ/wDA4P59Wte8Y+sr+ve/de697917rSu+K3xgxPzL/mN9m7J39NWV&#10;GycLv3t/tLsmGiq2xtfncHht/PRnDw1lMYaijiz+5tw0NNVSUzRVEdHNM0DxShJE5U+3ft/be6Xv&#10;jv207y7NtMV5e3d0FOlpI0uNOgMKFRJLJGrlaMEZihVgGH0G+9PvFe+wX3UeUOYuWY415huNs2zb&#10;rAuviJDNLZBvFKtVXMNvBNJGsgZGlWMSK6FkbcV686t626k2/SbU6w2JtPYG3aKJYoMRtLA43B0h&#10;sSzTVC4+ngasrJ5GaSWeYyTTSszyMzszHp9snL2xctWUe3cv7PbWVigoEhjWMfadIGpiclmqzEkk&#10;kknrgvzVznzbzxuk+9c48y3257rIamW5mkmb5BdbHQoFFVFCoigKqhQAAZ+U3xE6a+WvXmb2V2Rt&#10;jEnNVONqotq9g0+KpW3hsjMmFhjsvh8qhpq+SnpaoI89A84pK6NPFMpUggLe4ftpyt7k7Jd7Vvu3&#10;x/VtGRDchB40D07XR8MQDQtGW0SAaWFOA/8AZn305+9j+adu5h5S3if93pKpubJpG+lu4q98UsZ1&#10;IGZahJghkhY60IODpYZPG904yiy/8v8AXBV+W3dj/k/JXUu1cTIZoMn2XSYiu6unWher+xjNPVxx&#10;wtTVcgSGSlcyu0UYu3Kq4g5qt4rn2YFm8m5JzBqEKGoe6CNaHTXSKEBdLmilDqJUCp+guzu/b68u&#10;LH7zx3KKDY5eTgjXMooY7BpU3Eawus6lJYSRKSyyDQodjQbAfxp/kTdL7Vw+Jznyb3Jm+0d4zU6S&#10;5TZe1MxXbU65xksojeSg/iuNTH743DNSshVayOsxUbhmBprhX95n8h/dB5V261trvn6+l3DdCtXg&#10;hdobZCeK610zyEfxh4Qan9PgeuYPu7/eSe4G9X97t3s/tNvs2wq5Ed3cxJc30gFQH8OQvaQBq1MT&#10;RXLCgPjZK9XG9V/Hzo3pCk+z6i6l6/68DQ+CorNrbXxOMy9fHe/+5XOQ038Zy7/Qa6qeZ9IAvYAD&#10;KDl3krlHlKPwuWuW7KyFKFookR2H9OQDW/2uzHrArnT3R9xvcWfx+eeeN03UhqqtxcSyRIf+Fwlv&#10;CiHyjRRWppUnpj+Q/wAnelfittHF747w3ZPtLb2cz0O2MRU023dybkmr85PQ1uTShSl21ictPT2x&#10;2NqJjLOIobRFdetkVkfO/uByp7d7bb7tzbuJtrKaYRIRFLKWkKs+mkSOR2qxq1FxStSATL2r9nvc&#10;H3p3y95d9utkW+3S2tjcSq08EASEOkestcSxhu+RF0pqarV06QzAYdsbjxO8Ntbe3bgKhqzBbpwe&#10;J3Hhat4J6V6rE5ugp8njah6apjiqadp6OqRjHIiuhNmAII9ijb7623Owstysn1WdxCksZoRVJFDq&#10;aEAiqkGhAI4EdALeNpvth3fddj3OIR7lZXMsEqghgssLtHIoZSVajqRVSQeIJHT57V9F3UPI0ceR&#10;x9dj5heGvo6mjlB5BjqoXgcEfn0ufbsErW88M6fGjhh9oNR/g6ZuIVuLee3f4JEZT9jAg/4etTr+&#10;SdVz0nyJ+QGEYGNJ+v2q54jcFZ8TvmgpIwV45jGVkH04v76i/e9iSXkPka8BqwvdIPye3Zj+3QOu&#10;L33YJHi5051syKA21SPmk4X+Ws9bK/vn11m31737r3SZ3RvLa2yaWhr9253Hbex+RyH8LpshlqhK&#10;LHis/h+QypSprpitLRRLQYueQyTOkaiPlgSLhzmXm7lnk20s9w5q3u32/b57qO3SWdxHF40obw0a&#10;RqIhcqVUuVBcqgOplBFHKvJfNPO91uFjylsdxuG4W1sbh4YFMkpiEsUJKRrV5G8SaMaI1Zzqwpoe&#10;gTy+OXbO662lhEZ29vGer3Rtush8rUq5atY1u6sKZv3oGqKqtlbMU7GVXqo62qWKER0EkjfNT/fH&#10;/dcn5P8Acbb/ALy3Kdk0nKPM5ji3FowzJBuKRhYpmbU4CXkKABqRx+JHRQzyEnO32L51PNXJcOxb&#10;gxXmfYUW1mjegdrZOy1l00RgIlAspV0t4RhhaWTXdoi5/fEfqZuo1ZWUeOpKmvyFVTUNDRwS1NZW&#10;1k8VNSUtNChkmqKmomZIYIIY1LM7EKoFybe3ra2uLy4gtLO3eW6lcKiIpZ3ZjRVVVBLMSQAACScD&#10;p2CCe6mitraF5LiRgqooLMzE0CqoqSScAAVJ4dBNurN7h3LQ4Sj21DPjcNvN66DAV9aMxhsvvOgx&#10;i0bbgzGHjp3xOew3WmDiydKMjuCmnpa2verpsfhp6SpyEGdxvQ/kb7rG3+xPtxa/eW+9Xspj2TWB&#10;svLUreFc71eUDwi8AOuHb0FJrmNf1pIgI28NXcqMdmstr2u63CXdJFmv9vCGdU8KWK0eTV4MUpYS&#10;Qy7hMY5PAspEkihEct1fxzxWsm23a+2vtXE7Sx5ocZBGrzPHNX1ggpqeaunipoKKnLw0cNPR0dHQ&#10;Y+lhpKKjpooKHG0FPDR0cMFJBDDHhl7re6/OnvNzluPO/PG5+PuU5CxxqNFvawKKRWtpCvZBbQoA&#10;kUSAAKBWrEsQ7u+8Xm83IuLuQlVBCLVmCAsXbLFnd3dnlllkZ5p5nknnkkmkkkYS+k5wuA3Rhrsz&#10;7f7B3bBIzEtc7jq4d+xgE39KQbvRQPoALfj39bv91hzJJzJ9yD2gMrs0lh9dZ1JriC+uNA+xUZVA&#10;8gAOsBPvVWIg9zrPcwoC7hsljKKY/sIzt5P2lrIk+ta+fQye+hnWNfXvfuvde9+691737r3Xvfuv&#10;de9+691737r3VTX843pWPsf4qSdi0NLBJuHovcVJu8VLJXPU/wBzM20G3d60cP2geKOnhWpocrUy&#10;ToYY4cSWZowC646/el5JHOfs/wAwmGINuO10vouOPAB8YADizQGVVBFNRH29Z5f3b/u43tT96Tku&#10;G6uGTYuY9W0XIAWhN0V+lLMxGhEvFgd2BB0BhmtOi6/ycO3/AO+/xTk6iydYZ9x/GXeeU6oSOepS&#10;apk63q6em3n0/PDFZZosThti7ig25Czi7z7dqLFtOo/JP9+fkn9w+8UfPNpBp2vm6wj3EkLRRfqz&#10;Wu5gngZJbyB75gOCXsWBWnWZvu9yOPbb3R555JiiCbdaXzSWoGrSLK6AubVFLZYQxSi2ZsgyQSAE&#10;06tk94YdR31737r3XvfuvdBd3hn5dqdK9v7pheaObbXV3YGfikprfcJLh9p5bIxvT3khHmVqYFLu&#10;nqtyPr7F3IG2pvHPnJO0SKpS63ezhIb4SJbiNCDg47s4OPI9DH272xN69wORdnkVTHd7xZQkN8JE&#10;tzGhDYOKNnBx5HrSu993+voA6sl/lU7Ewm9PlVT5DNUdPXf6Pthbj33iYapfJDHm6fJ7d2zQVghZ&#10;WikqMed0NPCWH7U8aSqRIiEYs/fB5hv9i9n5bawnaP8AeW4wWkhXBMTRzTuteIV/pwjU+JWZDVWY&#10;dYnffO5k3Dl/2YltdvnaP96blBZyFcExNHPcOteIV/pwj0+JGZDVWYdXH/zJtoYfdXxA7OqslS00&#10;tftFttbq2/XTU6zzYvKUe5sTQ1M1GS8bQzV2EyNXRs4PEdSxs1rHB77rO932z+9nKcVrM4t73x7e&#10;ZA1BJG0EjqGwahJUjlA82QZHHrA77pu+X+ze+fKENpM4tr4T286BqCSNreR1DYNQkyRSgebRjI49&#10;apfvsP12i6vZ/kuVdQ9J8jqFpCaWnqOpquGGy2SorI+yYamQMF1kyx0EQIJIGjgC5vz0+/bDGs3t&#10;fcBf1mXcVJ9QpsSo9MF2/bny65w/f9hiWb2quAn6zLuSk+qqbAqPTBdv258uiHfzKv8Astfun/yn&#10;P/vptie8iPur/wDThuRP+o3/ALuN31kj90v/AMR95A/6jv8Au5XnRF/eQfWRvW7V2D1rsPtXbWQ2&#10;j2FtXDbswGSgkgmosvQwVRhZ0ZUq6CodDU43I0xbXDUwPHPDIAyMrAH3wS5a5q5i5P3W23rlneJ7&#10;PcYmBDRuVrQ5V1Ha6NwZHDIwqGBBp18+HLHNvMnJm7Wu+cr7zcWW5xMCHicrWhyrqDpkRuDo4ZHF&#10;QwINOtNHtPZydd9ndj9fx1UlbHsXfm79nR1kugS1abY3BkcItVII1RBJOtDrOkAXPAHvuXyhvjcz&#10;8p8r8yNEI23Dbra5KjgpnhSXSK1NBroKnrvXybvzc08ocq8ztCI23Hbba6KitFNxAkukVqaLroKk&#10;nHQn/EPLy4T5SfHyshV2ebt7YeIISYwN4s/uGhwU7Fwj6kWDJMWS37igrcXuAn71WSX/ALRe5UDk&#10;BV2W7kyK5hheYYqM1QUPkc0NKdA/3xsk3D2c9z4JCAq7HeSZFcwwPMMVGaxih/Cc0NKdbhOUj8uM&#10;yMX/AB0oauP/AJLp5F/4n3xItG0Xds/pIp/YR1wgb4W+zr58XVXNP0I3/HT47N/yYnUx/wCuvv79&#10;/wC6Db/wIH70cf8Awon/ALqUo6x3/v00/wDAQv7v+X1sYh/3RbE/5ejE+/oG6+X3r3v3Xuve/de6&#10;97917r3v3Xug47dNust8f7Vt6vT/AJLj0f8ARXuJffl/D9l/dB/TY7v/AKst1M/3dIvG9+PaKKnH&#10;mCy/6vp1e/8AyOUvvD5qzf8ATV8eKW//ACxwHZtRb/Yfe/7z7/OB/vAzTl32Bj/o7237ZtvX/nzr&#10;7SfvnPr9/wDdh/Dsu3j+dy3/AD91sFe+aXWLfVUX84b/ALJn2N/4nTbP/vAdm+8xfuR/9PW5g/8A&#10;Fen/AO0yw6zS+4p/09zmL/xXLj/tN2/rW699SOur/WyF/J+iin+Me/Ipo45opO8tzpJFKiyRup2B&#10;1ldXRwVZT/Qj3y5++y7x+7HLroxVxy/BQg0I/wAcv+B65Rffod4/d7lt43KuOXLcgg0I/wAd3DgR&#10;0SH+bD0TsXqzsXrnfOxcHjdsU/aOL3SmdweFpIMfiWz+0avBvU5ynoKaOOnpKnMUu6YVqBGqpJLT&#10;mUr5JJHeffuce4fMPN/LHM/L/MO4S3cm0TW5illYvJ4NysoWIuxLMsbW7FNRJVX0V0qoXIb7lXuR&#10;zHzlyrzVy7zHuM15Ls81uYZpWLyeDcrMFhZ2JZlia3YoWJKq+gHQqKtTfvMnrNfraj+FG2tp9y/B&#10;Dp7bfYe3KDdG26zGZvG1uDzQNdRVQ2h2PuOhxcsgtCbQy4WKWNR/mtIW7BbnkF787rvPI33h+d90&#10;5Z3SS03VJYnWWLsZfqbKB5AOPESsrH8VSaCtBxo+8Fu+9chfeR563blfdZbPdo5opEmi7GX6mxge&#10;QDjxErKx/FUmgrQYPkJ8PvjFtnoLvDcmA6U2Nis7t/qDsvOYXKUmNeOrxuWxOy81X42vpXM5CVFH&#10;WU6SIbGzKPbntp72+7O7e43IG17lz7uE23XO92MUsbOCrxyXUSOjCmVZSVPyPTntf76+7+7+5ft3&#10;tO5+4O4zbbdb7YQyxs4KyRSXUSSIw05VlYqfketWP31567J9WPfyv+rOvO3e/d3bb7L2jht54Ki6&#10;gz+cpMXm6c1NJBlqbemwKCCvjQOhFRFR5KeMG/6ZW/r7xe+9pzfzNyX7c7LunKu9T2G4yb3DE0kR&#10;0sY2tbxyhND2lkRj81HWKX3wOcuaeR/bTY925S3yew3KTfYYWkiOljE1reuUJoe0tGjH5qOr7sP8&#10;Ofi9t/L4vPYXpHYmOzGEyNDl8TkKbGOtRQZLG1MVZQVkDGchZqWqhR1NjZlHvnPfe+Hu3uVlebdf&#10;c/bjLY3ETxyI0na6OpV1OODKSD8j1zVv/fj3h3OxvNtv/cLcpbC4ieKRGkGl45FKOp7eDKSD8j0Z&#10;b3FfUS9e9+691737r3WOaaGmhlqKiWKCngikmnnmkWKGGGJS8sssrlUjijRSWYkAAXPu0cbyukUS&#10;FpGIAAFSScAADJJOABx60SAKnh1rJ/y+8dU/OP8AmQ5v5DZKKpqNsZXsDcXyLhaSSmxlRB1v1+uE&#10;2T8dqGSilWepM8mDxm1J6+lAUtM1azlCzI31Y/cW9mU5b5h5I5SeEfR8ibGkdwVIZTu1yZJb2tfj&#10;X6+4vzE6jEcEABIAJlr7yHMg9jvuA7Ly4jiPm/3N3L6l1NS30FIpg0bpTRSzh21XjcnuuZxSpNNv&#10;v31+64V9e9+691737r3Xvfuvde9+691737r3Wox/OF3I2c+a+5sYwYDZuxOv9toW+hWqwx3eSn+0&#10;691Ef64PvqL91XbxZe0O33I43d7cy/sk8D/rD1zq+8pfm890Lu3p/uLZ28X7VM//AFm6q595H9QH&#10;1737r3Xvfuvde9+691737r3Xvfuvde9+691eH/Ixwb1HdvdO5QrePE9WY/Buw/SH3Du3GV8akfTU&#10;y7Ya3+sfeHP3yr0Jyhyjt9e6Xcmk/wCcUDr/ANZh1lX91GzL8zc07hTEVgkf/OWUN/1h62avfPHr&#10;Oboq3zjza7f+H3ySr2bSJun97YZW44k3Jh6jbsViSLEy5QAfm/uSvZyzN97qe38AFabrbyflFIJT&#10;/JOgH7o3Qs/bjniYmldruE/OSNox/Nh0Tn+QNt8UXx77k3GFN872vS44yWFj/Adr49xGG+pKfxm9&#10;vxrv+fcm/fjvjNz5ynt9cQbWWp/zVmbP5+H/AC6MP7v/AG8Qe3fOW5UzcbsqV/5pQJj8vEr+fz6v&#10;p94R9Z8de9+691737r3VeHyY/lefEn5R5qv3fuzaOW2Nv/KzfcZbfnV2SpNs5vNVBmE0tTnMdXYv&#10;ObUzFfVMCs1ZUY566RWsZ7hCsJc+/d99tvcG7m3Pcdtls95kNXuLRlikc1qTIrJJC7H8TtEZCD8e&#10;BTKf2h++R74+ze322xbJvkG5csQrpis9xja4hiWlAsMiSQ3MSLxSJJxCpGI8sCTHFfyBvjNT5R6j&#10;Mdvd4ZPEiVHgxtJVbFxdXoUMWhq8m+z8is6yNpuYqeBtIIBBIZYstvuachJcF7rmbdpLauFU26H7&#10;C/gtWvyVTSvnkZAXv95x7vS2axWHIvLsN9QgyMt5ItfVYxdRkUFaBncVoTUAg2lfHT4jfH34qYSq&#10;w3SfXmM2xUZOKKPPbmqZanM7w3EISHRMzufKy1WUno0mvJHSRvFQwyMzRQpqN8heR/bTkv26tJLX&#10;lPZI7d5ABJKSXnlp/HK5Lla5CAiNSSVQV6wz91vfP3Q96txhv/cPmma8ihJMNuoWK1grgmK3jCxh&#10;iO0ysGmdQA8jUHRk/Y76iTr3v3Xuve/de697917r3v3Xuve/de697917rSImEe4P5u8yLZ4cv89Z&#10;UX8gxVfdzKP68BH/ANt77HoWsfuqoTh4uSAfzXb+uHzhdw++A4GUm5+I/Jty63d/fHDruD1//9fY&#10;g/n64VKr4y9U55ku+H7opcej2Hp/jWztzSMur9Q1jEfT6G3+A95qfcevDF7jczWIOJdoZj/zbnhH&#10;/P8A1gh9/wCsVl9sOVNwIzDvSoP+blvOf+sfSv8A5D9e1V8M90Ujvc4zvnelPGl7lIKjaPX1av8A&#10;rBp6iX2VffYgEXu5tsoGJNktyfmRPdL/AIAOjj7hdwZfZfdIi2Yt/uQB6A29o3+Et1dT7xA6zX69&#10;7917r3v3Xutab+V/U4/bP81T5z7KMNFE0tR8gKXGTxmKkUHbPyCwsDYygohF+ioo6hptCOojjpP0&#10;sOUwN+788O3/AHifd3atKAk7iEIoP7LcYxpVaeaktQHATgfLrp98aK63j7lv3ceYQ8jALsrSA1b/&#10;AHI2SY+I714qyhKkHU0vEHDbLPvPLrkX1737r3WspUYnFbT/AOFBtPLkoqagw2SyFVuCmnyH2y0s&#10;tZmviXXzGtDFVijY7seURuwDrMoa9/UcBntrbbfvpo06qlq7mQFqULSbOx1eg/WrQnIYVrXPXX6K&#10;+vd8/uu5UtHeXcIolgYJq1BIuZUGj1P+LBdQGCpIpTt62KM1271PtsyruLs/rzAtA0STjNb123iz&#10;C86LJAkorsnAY2mjcMgNiykEcH3m9dczct2JYXvMFjCRSuueJKVyK6nFKjh69cq9v5F533YIdq5O&#10;3W5DAkeFaXElQDQkaIzWhBBpwIz0FOU+afw+wzyxZH5S/HqGeCpejqKVO4uv6qsp6mIyLLDUUdJn&#10;56qnaF4mV9aKEYaTYkD2HLj3V9sbUss/uFsgcNpIF7blgRWoKrISKUoajBwc9DWz+777736o9r7M&#10;80tGyBlY7XeqrKaUKu0IVqggihNRkY6oy/nQfMn4195dHdadXdP9kYHsndlH2xQ78yNVthKiuxuE&#10;29iNob127NBV5l6WKjFZlcluSBo6eKSRzHTM8iqviL4jfen90eRObuUth5e5Y32G/wByXcluGMVW&#10;WONIZ4iC9Aup2lUhVJNEJYAaa9Hf7v72D92/bj3F5u5y575Tudp2STZHs41uCqSTTy3VpOCsQYtp&#10;jjgcM7KBqkCqSdYW8f4S5M5f4c/FiudneRvj31BTTSSymeWWooNhYKgqJpJTdneaalZje7AmxJN/&#10;eW/tPcG59r/byYklv3LZAkmpJW3jUkn5kV65zfeHsxY+/XvPbKAEHNO6MABQBXvJnUAeQAYAUxjG&#10;OjP+5A6hzr3v3XutS3+XYq9W/wA0Hv3rdneOKsHemyIablIzU7e39js/FeEWUPT0m25lW4uoZhxc&#10;++pPvsTzJ93DkbmAAFl/d1wT50ltmjOfQtKpPrjrjJ7VQryz94n3D5dJovi7jbgcMxXauMeoWNh8&#10;s9bLHvn31mf1737r3QVd0U5br7KZZPArbUrsHvKaeY6ft8VtfNUOX3I8LakC1E21qauhS50ky2PB&#10;PvFX773ts/ux91L3w5MtrBbnc5NinuLZGOn/ABmzAuoSGqKMHhFKnSSaN2k9Th93Pel2f3e5Whkl&#10;dYNx8awIUV1PeQyQW4YUPaLt4HNBUBajIHReN4bAydbg5KLYW4ZdnVVPk6LP0GLESz7TkzOOrZMj&#10;FOMYqebb09dVTSmqqMY1OKwzOMhBkaZ56Of5N/b775nulsXIW4+ynuNuMvNfsXuEfhXG2XzeJLAu&#10;rWku33jhp7SeCTTLDpfwwyBNKoTTpDsj8tQcz2/MnMXLkd5uAgkt2uVLR3XgyxiJkd1YJdIiBfCi&#10;u1lEJRHtHtJ0iuImLa3bOVMWYx3Y2w927Wzm05YqfdOYw+285ubr+OOrarfF7goNyYakyFRQbSy9&#10;JRyPFX5WDHwRzxTU0jrUQSRgNQfdd9wuduWtx9xPZPa5+afb+Bv1WtgrX9idGsxbjZqdcMq9wDR+&#10;LFMo8SF2Q4FO88mWKyWFzyvzJY3m33ylreKWeG3vSV0iSF4JWRXuYmZQ0Ns8zlGjmVTFIjFRb8rs&#10;Xl9o7Zy9DVUGXw1T2F0nmaWtpJ6fIY3I46LtrYmSiqaeohaalrKKpp4wyupZHQ3FwfZp9y6OfZ/v&#10;eex9vuVq8N1DzHFHJHIpV0ejoyOjAFWU1VlYAg4Ir0V8vW15ZbxvNjcwyQX67Vu0TIwZJEc7beRl&#10;WU0ZWVjQggEHBz0q4NxHsneW8e1mk8+MztfJtrr+7eSOn642rVVOPxeSonPpMG+8wtZn0kQI0lDX&#10;UccgLU4Puav7zb7wre9/3i952TZ7/wATknlfVYWultUckymt1OtKV1y9i1FVCEA0PRGNoHKPL2w8&#10;mBNN5bxC4vfIm+uVV5I3HHVZxeFZlTULNDO6HTKR0offOfpB0oOlKdvtuxMqOabOdkZCopHBurLg&#10;9q7Q2bW6SOD48ttioRrfRlIPII9/YP8A3Smz3e0/ch9uXu4you7/AHO4StRWN72VVIr5EoaeR49Y&#10;Sfewu45efeWNvU/r2fL1vHIPMGa5vL1K/bDdRMPUMDwI6Gv30q6xf697917r3v3Xuve/de697917&#10;r3v3Xuve/de6T27trYbfO09z7K3HTvWbe3ht7NbXz1JHNLTSVWG3BjanE5SnSohZJoHmoqt1DoQy&#10;E3BBHtqaGO4hlglWsTqVI9QRQj9nSqyvLjb7y0v7R9N1BKsiH0ZGDKfyIHWpL8B89mPif/Me3J0T&#10;u2qjhoO2abePQG4jBOn8Ol7O6drNy786qzH3NXFTTjH1u2o940dPdQ1VU5mhVQGKq/zL/wB4R7NP&#10;b8hc+7RDbg7nyNvgv7f4nY7XuJhtLpQR8TVbZ52JFEjt7hiaVI+hb3x3mD3i9oPu8feYse6XeNqX&#10;bNxamj/G4hLKmmIVCIt1Fui6q5EtuKCoHWzh74d9Ytde9+691737r3QF/KH/ALJn+RP/AIgvtv8A&#10;94DcHuQvaT/p63tl/wCLDt3/AGmQ9SN7Pf8AT3Pa3/xY9t/7TYetNH33L6719Wu/yef+ymN8/wDi&#10;C9zf+9/1l7w6++5/06nl/wD8WGD/ALQ7/rCz79f/AE6Pl3/xY7f/ALQtw6uh+a21Nyb3+LncG1No&#10;YTI7j3JmcDjqbFYTE00lZkchPHuPC1DxUtNEDJK6QQu5t9FUn8e8FPYbeNr2D3c5J3jer+K12uC4&#10;dpJZGCogMEqgsxwASQPtI6wE+79vW08ve8fIu9b5uEVptNvcu0ksrBUQGCVQWY4ALED7SB1rM/7J&#10;n8rP+fAdof8AoLV//Rnvq1/r5+z3/hSNo/7KE/z9dcv9fv2Y/wDCmbP/ANlCf5+rhf5T/TPa3UX+&#10;nz/SdsDdGxv7wf6LP4J/eTF1GM/in8J/0jfxL7Lzqvn+y/iVP5Lfp8y3+vvCP74/PXJ/On+tz/VP&#10;mS03D6b94eL4Egfw/E+i0aqcNeh9PrpPp1gp99Xn3kvnj/W0/qhzNZ7j9L+8fF8CRZPD8T6Hw9dO&#10;Gvw30146T6dVlfzKv+y1+6f/ACnP/vptie8r/ur/APThuRP+o3/u43fWXX3S/wDxH3kD/qO/7uV5&#10;0Rf3kH1kb1vRe/ny6+c7rTR+UP8A2Ux8if8AxOnbf/vf7g99y/aT/p1Ptl/4r23f9ocPXev2e/6d&#10;H7W/+K5tv/aFD174vf8AZTHx2/8AE6dSf+9/t/373b/6dT7m/wDivbj/ANoc3XveH/p0ful/4rm5&#10;f9oU3W5VMuuKVP8AVxuv/JSkf8T74bIdLo3oR1wTPXz1+qP+AHx5b/VfHWq/3iHpk/8ARXv79/7o&#10;M/8AgRf3pV8vpz/3c5esfv79Jf8AwDT+77fz+ljH/dDsOjH09PUVdRBSUkE1VVVU0VPTU1PE81RU&#10;VEzrHDBBDGrSSzSyMFVVBZmIAF/f0EySJEjyyuFjUEkk0AAySScAAZJPDr5eI45JpEiiQtKxAVQC&#10;SSTQAAZJJwAMk9bMHxN/kU7bq9p4XeXy03RuaLc+WpafInqfYtfjsXSbbSYeVMbu3dbUuWqcvlBA&#10;4FRDjfs4qWcFUqqlRrPO73Q++puEW6Xm0e1222x26Jin1tyru0tMa4IaoESvwNN4hdaExRnHXTT2&#10;l+4hts20WW8+7e6XQ3SZA/0Fq6IsNchJ59MjSPT41h8NUaoWWQZ6sJk/k7fy9Hxwol6Nr4qkU8UJ&#10;y8favb5yJkjVA9WYpd9y4n7iYqSwFKIgWOlFFgIHX72PvwLjxjzmhj1E+GbKx0UP4ai2D0Hl36sZ&#10;Jz1kO33N/u7tbeAORpBLpA8QX24a6j8VDdGOp8+zTnCjFK4fmL/I421trYm5exvirufdtbmdtY6q&#10;zdb1RvOoos4c7QUEElRXU2y9wUVBjMhT5aOlhLU9FWx1prZiUWoiJRDkD7TffN3Hcd72/YPc3bbV&#10;LS4kWNb23DR+GzEBTcRMzqULGjSRmPw1yY2oT1jd7yfcY2zbNh3LmT2p3S8e9to2lawuSsviogJY&#10;W0qojiQKKpHKJPEaqiRSVHWtf76F9c0ug27gNus95f44h1/5LmhT/or3C/3i5fB9ifdiU+WxXX/V&#10;s9T191uH6j7xnsrBT4uY7If9Vl6vs/kbJfMfNOf/ALO7pCkv/wAsNh56pt/sPvv959/nEf3grU2v&#10;2Bi/5ct3b/eryFf+fOvss++K+v7wfMg/h2zbx/1Skb/n7q//AN82esZeqov5w3/ZM+xv/E6bZ/8A&#10;eA7N95i/cj/6etzB/wCK9P8A9plh1ml9xT/p7nMX/iuXH/abt/Wt176kddX+tkX+Tz/2TPvn/wAT&#10;pub/AN4DrL3y3++5/wBPW5f/APFeg/7TL/rlB9+v/p7nLv8A4rlv/wBpu4dAX/Om/wC5a/8Aysf/&#10;AMyv3IX3Ef8Awan/AFLP+8h1I33Af/Bs/wDUr/7yPVF3voN10Z62uv5av/ZFHS3/AJUb/wB+zvv3&#10;x1+9R/0/nnv/AKgv+7dadcWvvaf+JBc//wDUD/3bbPodPlD/ANkz/In/AMQX23/7wG4Pcfe0n/T1&#10;vbL/AMWHbv8AtMh6jn2e/wCnue1v/ix7b/2mw9aaPvuX13r6td/k8/8AZTG+f/EF7m/97/rL3h19&#10;9z/p1PL/AP4sMH/aHf8AWFn36/8Ap0fLv/ix2/8A2hbh1si++W/XKHr3v3Xuve/de697917qt3+a&#10;93JP1N8MOwcHh66Wh3j31WY7487Qlp/MlXC3ZUGQi37laGop5IpqTJbX6fxe5MvSSqylaqgiAZSQ&#10;wyo+5pyNHzl78ctblf26ybFy3HJvVyGppb6AobOJwQQyXG5yWNtItDWOZzQgHoTckcn3HuHzryly&#10;Ha+IG3e/jt3ZKa47fMl5KtaDVDZxzzCvExgefXL+ST0TT7C6B3X3BU4tcfX9tbggwu3lWnxyQJsD&#10;rdshh8a2PNMhq6WCo3RX5aJ4HZU00cLLGB6m+uD7ofJkvLntbHzDuCN++d9uGu3Z6FzF8MFXyzK6&#10;gzDUa1mY+fUC/wB6L7swc9/eJk5E2WaP+q3J1lHt0UcRYRLc0El3SLCI8TlbU6AAUt0HADq6v3lT&#10;1zY697917r3v3Xuve/de697917r3v3XutJ/+Yduwbz+avyJzCqyij37LtSzixJ2HicXsdmH+0u23&#10;bqfypHvr17E7Ydo9oeQ7UnL2Qm/7KXe4/wCsvXL33o3Ebp7pc53IBAS68H87eNLc/wA4uiZe5a6j&#10;Dr3v3Xuve/de697917r3v3Xuve/de697917rYe/kQYplpfk3nHjbRNP1JiqeUx2TVTR9jVlZGkt/&#10;U1qqAsthpGk834wS++lcgye3dmGyFvXIr6m1VTT/AGrUP2+nWZv3S4GEPPdyV7WazUH5qLkkV/2y&#10;1/L162D/AHgx1mJ0QT+aDmqTC/BnvSSqdlORx+0cLSqmnXLV5Tf21qaNFDMl1VGZ3tyI1YgG1vc2&#10;/dztJbz3l5MWMV8OSeQ/JUtpif8AIB8yOoj99rmO29qObnkPxRxIPmXuIlH+Gp+QPTL/ACMsBU4f&#10;4S1GQqI2Rd0dx76zlIzCxko4MXtTbwYX50fdYKW3+xP592++ffR3fvEkEbVNttNtG3yYvNL+2ki9&#10;S99xXb5bP2Qe4kWgut5upV+ahIIf2aom6uP94l9Zlde9+691737r3XvfuvdJXM762RtypFFuHeO1&#10;cDWFQ4pMzuHEYupKEKwcQV1ZBKVKuDe1rEey663jabGTwr3dLaGX+F5EQ/sZgejrb+W+Yt2hNxtW&#10;wXtzb1pqiglkWvpqRSPI+fUjB7v2nuczLtvdG3dwtTjVULg81jcsYBdReYUFTUGIXcfqt9R/X3e0&#10;3PbdwLCw3CCcrx8ORXp9ukmnTW47FvmziM7vs13ah/h8aGSKv2a1WvA8PTpRe13RV1737r3Xvfuv&#10;de9+691737r3Xvfuvde9+691o4fE+SXsv+Z/1pmkvMcz8n8jvcty/wCzj91ZbdxkLc+lY6L6n32a&#10;9z1Xl37t/MNmceDy2lv+bQpBT9rdcMfaZn5m+9Hy1er3Gbmh7n8knkuK/sXreP8AfGXrud1//9DZ&#10;2/nhbcmzvwdqsjEmsbR7Y2DuOa17rDNDn9rs/AP6X3Kt/px7yt+5ruCWXvNFA5p9XtdzEPtBim/6&#10;w9Yeffk217/2MmuEFRZ7taTH7CJYP+sw6Lx/wn53O1Z0/wDIHZzMD/d7sba24UH5VN17bqqC39NJ&#10;faLEf439j379O2iHmzkXdgP7fb5ov+cEob/BOOo6/u+N0M3J3uDsxP8AuPuUE3/OeFk/w2562Cfe&#10;CvXQjr3v3Xuve/de60YvnLuvfvSv8xD5F7p673junY278f2hmstjdybZyeQ23m6SHc2PpMpNTxVm&#10;PqIKh6CsosqYZELGGrpmIdWRyp5F+7m47xyr7288bjsm53FpuabhI6yxO0UgEqhyAykHSyvpI+F1&#10;NCCDTr6PPu5bJyz7g/dY9qdm5q2Gy3LYpdmhikguI0nhY27tGGKupUOrx6lIGqOQVUhlB6CrNfPX&#10;5qZ/V998pu9INVS9Wf4L2Rubbf7snk1Iv93chitNMPIdMItCvFlGlbB2694vdW8r43uHu47q9l1L&#10;Fn/m0yYz8PwjyGB0NNv+7R93zbKfTezHLbUQL+rYW8+BTP66SVbGXPec1Y1NQty/yJ+QO4F057vT&#10;uPNqY5oiuX7O3tklMVSLVEdq3NzDxzgesfRvzf2HrnnfnS9FLzm7dJRQjvup2weI7pDx8/XoZ2Pt&#10;X7YbWa7Z7cbDbmoP6W32keV+E9kIyvkfLy6CevyFflauWvyddWZGun0eetr6masq5vFGkMXlqKh5&#10;JpPHDGqLcmyqAOAPYcmmmuJGmuJWeY8WYliaCgqTUmgAH2dDa2tbazhS2s7eOK3WtERQqipJNFUA&#10;CpJJoMkk9RPbXT/Xvfuvde9+691va/yw8wmc+BXxqrUkppFg2PWYctSSCWIPt7dO4MBJG7B5AKmK&#10;TGFZlvdJgykAiw6++wF0Lv2c5DlBUgWjJg1H6c0kZ/MFKMPJqjHDr5tfviWDbd95j3ct2VwW3FJe&#10;4UNJ7aCYEYHaRJVD5qQamtej5e5i6xp697917rU3SP8A0MfzyczDK/jpN4dq7nkmjdI1L/6YdiZK&#10;vokJN9OrNbiglUqQzCwP1IPUNX/rd9zSydRWW02yEA5/4g3KK3/VOJlPkM+g648cy2w5S++XvsTm&#10;kV3uUzkY/wCJ1s0i/tklUjzI+3rZO94A9Zd9e9+691GraOlyNHV4+up4quir6aejrKWdFlgqaWqi&#10;eCop5o3BSSKaFyrKQQQbH2xdW0F5bXFndRK9tKjI6kVDKwKspBwQQSCDxHSuwvrrbL6z3KxnaK+t&#10;5UljdSQyPGwZGUjIKsAQRkEdFV2Y1SNtY6irphU5HBGt2tlakSNMKnMbSyFXtjL1KySPLIyz5PEy&#10;uNTM9j6iTc+/hB+8j7bz+0Pv37ue281usSbTv13FEqmoFu0pktqGpwbd4iKnUK0ajVHXXWa/tt3+&#10;n3uxUix3CCG8iBGkrFdxJcxqQAACqSqDQBajtAFOpmUoMlHX4rdm1aynwu/9qCvm2jnqiBqmkifI&#10;QxR5LAbgo0aN8vszcqU0UOUog8cjrHFU0stNkKWiraYz+7b94vn/AO7J7l7T7hcjXx8JXVL20ept&#10;761r+pBMlQK6SxhlBDwyUdGpqDKraezltb3Y97t2uOWb3QLmFW0sdBJjmgcgiK6tyzNby0ZQWeKZ&#10;JrWa4t5ixbnwm98z8W98bdxG28tt3eMFZvGg21t9VrKrIYqnxPZeSl2kMbUUVIsuSjpMDTUktNU0&#10;8XjmRVeP0kH2Od99w+T0+99L7rco3otuUbnfE3SFi6gwC5iW4aN2JUJJDNI8Tg0KupxwHUvbNf8A&#10;L9h7wcu7nfbtBd7E0dq9xN2qkjSWEYudasxEZaZpFeN21ISVbIPRrcdQUeKx9Di8fTx0tBjaOmoK&#10;GlhRY4aajo4Up6anijQKiRwwxqqgAAAce8ULy7udwu7q/vZmkvJ5GkkdiSzO7FmZiaklmJJJySan&#10;qGbq5nvbm4vLqUvcyyM7sTUszEszEniSSST1izGWx+AxGUzuXqY6LFYXHV2WydZKSIqTH46mlrK2&#10;pkIBIjgpoWc/4D3fbtvvN23Cx2rbrdpdwuZkiiRcs8kjBEQDzLMQB8z1exsrrcr2z26xhMl7cSpH&#10;Go4s7sFRR8yxAH29KL467pw+4OvMXT0TzrmIqddy7ko50HjpcxvytyW6spHi6lR4clg6TcFbX0NL&#10;VRloqhaIvG0kRSWT7cPuW7ryBbexvK3tZyPzEm43nI9pabPuTKKCPcUs4Lm6jDDsk0SXDIzoWXxE&#10;dNTFSTgf96nlLmXYPdXe933u0jTbL6eSKyZXDF7bbxHZQNKoJMU8ltFb3MsLUeL6hVkVJA8aD17y&#10;16xq697917r3v3Xuve/de697917r3v3Xuve/de697917rVS/nc9U7o6p+Rew/kd1xCI9x7opNrdj&#10;bTnqKmkkph3Z8es3t3J4inmo2EE9Ph8pQ0O34qkF2jqUerVmTUQ3OL76/IO1Tb7y/wAybxC39Vd9&#10;sbnZdzIoKQXMMsLMoA1GX6ae4dGo2l4IiMgddq/7uzf294Pu6e/f3ZZpFfmGzQbxtKVIZpA0bBTI&#10;1USJb63s1YDSSlzN5Enq+HqbsrbXc3V3XPbuzZpZ9p9n7H2rv/bklQniqv4Lu7CUWdx0dZAfVTVs&#10;NLXKk8TWaKVWRgCCPfyI86cp7tyHzhzTyRv0YXeto3G4s5wDVfFtpXhcqfxIWQlWGGUgjB6BNvMl&#10;zBDcR10OoYV40Irn5+vQg+wz091737r3QF/KH/smf5E/+IL7b/8AeA3B7kL2k/6et7Zf+LDt3/aZ&#10;D1I3s9/09z2t/wDFj23/ALTYetNH33L6719Wu/yef+ymN8/+IL3N/wC9/wBZe8Ovvuf9Op5f/wDF&#10;hg/7Q7/rCz79f/To+Xf/ABY7f/tC3DrZF98t+uUPXvfuvde9+691qi/zKv8Astfun/ynP/vptie+&#10;xX3V/wDpw3In/Ub/AN3G767SfdL/APEfeQP+o7/u5XnRF/eQfWRvW9F7+fLr5zutNH5Q/wDZTHyJ&#10;/wDE6dt/+9/uD33L9pP+nU+2X/ivbd/2hw9d6/Z7/p0ftb/4rm2/9oUPXvi9/wBlMfHb/wATp1J/&#10;73+3/fvdv/p1Pub/AOK9uP8A2hzde94f+nR+6X/iubl/2hTdbl3vhp1wU6+el1Vxj/jsv00/HzIx&#10;n/XSn6ZU/wC8p7+/X+6EP/gR33ovnbf4dymPUA/35/d9y7+78I8rZP8Aux7eOju9Gb2xHWndnT3Y&#10;24Mccxgdgdp9fb2zeIVY3bKYjau7cRncljlSaKaFjXUVA8QDI6nVypHHvvXzps91zFydzZy/Y3Hh&#10;X19tl1bxvnseaB40fBB7WYHBBxgjr5m+Rd7s+Wed+TuZNwtvGsNv3W0uZY8d8cFxHK6ZBHcqFcgj&#10;OQevog4TNYncuFxG4sBkaTL4LP4ugzWFy1BMtRQ5PE5WkirsdkaOdCUmpK2jnSSNxwyMCPr74KXl&#10;ndbdeXe330DRXsEjRyIwoyOjFXVh5MrAgjyI6+imxvbTc7Kz3Lb7hJrC4iSSORTVXjkUMjqRxVlI&#10;YHzB6pC2h/Ln+QmE/mlbg+T1X2FWSdNDcuc7Lot0zbkdtz5iLdsOXVulIsGlfV5CnwO16qsWkZqg&#10;R42TBRwLBecvT0+ZO6+/3Id592qx9uIthQc3fTx2jQiL9GMwFP8AdgZNKoZZgpkAWsouS5fsAkfB&#10;3Z/u4+4dj96jcPdCXmFzyX9TLerOZj48guBJ/utEQdnEUDMIyXpCbVUCd5McdvHenc2zPj71Nvjt&#10;/f2Qp6HbuycFWZWSKaqipZ8xkUiZMPtzGNNdZcxuLKNFR0kYDF55l4tf3iryXyju/PfNGzcqbHAz&#10;395OqAgFhGlf1JXpwjiTVI58lU9Zf8986bL7e8pb7zhv9wse3WMDSEFgpkcD9OFK8ZJn0xxjNWYd&#10;fO2qJjUVE9QY4YTPNLMYaeMQ08Rldn8cES+mKFNVlUcKoA997o08NETUTpAFSak08yfM+p6+dKR/&#10;EkeTSBqJNAKAVNaAeQHkPIdBf3Dz1puwf6qghX/kuvpF/wCJ9wT96KXwfu8e8UnpsN1/NKdZG/c+&#10;h+o+9H7DQ/xczWX/AFdB6v7/AJGcZ/5zQnP9rtHqimB/wg6ox89v9gaz3+ch/eDP2ewkXps+4t/v&#10;W5SL/wA+dfYb971tX3huch/DZ7eP+zVW/wCfur8vfOLrG7rWq/mi999k7g7t318fsnlKGXrLY24t&#10;hbp27io8Tj4a6mzFX1di6meebMRwrkKqJpd4VxEcjlAJFFvQtuqP3SPbrlbbeQuXvcm0tJF5r3C2&#10;u7eaQyOUaJb+RQBGToU0tosgA4P8R660fc79teU9s9veXPc6zs5F5u3G1vLeeQyuUaJdwkUARE6F&#10;NLWHuAB7T/Ea1Ze8vOsyejg/Gv5f959EUlD1x1xuDFYrau49902cytJW7cw2WqJcjmI8Fgq6WOty&#10;FLPUQo+Ow8ChFIVWUsBcn3CXun7J+33uHNcc0c0bbNNu9rtzRRss8sahIzNKgKowUkPI5JIqQacA&#10;OoK92fYz269yJ7jmrmva5pt5tNtaGNknljUJEZpkBRGCkh5XJJFSCAcAdWIfzpv+5a//ACsf/wAy&#10;v3jN9xH/AMGp/wBSz/vIdYt/cB/8Gz/1K/8AvI9UXe+g3XRnra6/lq/9kUdLf+VG/wDfs7798dfv&#10;Uf8AT+ee/wDqC/7t1p1xa+9p/wCJBc//APUD/wB22z6HT5Q/9kz/ACJ/8QX23/7wG4Pcfe0n/T1v&#10;bL/xYdu/7TIeo59nv+nue1v/AIse2/8AabD1po++5fXevq13+Tz/ANlMb5/8QXub/wB7/rL3h199&#10;z/p1PL//AIsMH/aHf9YWffr/AOnR8u/+LHb/APaFuHWyL75b9coeve/de697917r3v3Xutan+atv&#10;vM96/M7q/wCOWyY5s2emtt4ui/hOOSpq3yHefyDrcZFisRU0SvFT/wAW2p1zjMXNTvqBWk3nLqZE&#10;JY9iv7vn2mvLjkOK9jhdd95536K1hYKGZNr21zG8ygdxhmvprgyioXVtKnOmoyq+7G22ciWHvD94&#10;jmSFP3HyfsUyweJRElvZo/GdI5ThJ1ijgtloCSNyA86HaZ6e60w3TfVfXvVe3xCcVsDaOC2vT1EN&#10;HBQDIy4qghpq3MTUlN+zFWZquWWrqLX1TzOxJJJP1LbTtlnsu17ds+3wrHY2sCRRqooqpGoVQB5A&#10;AdfPzzVzHunOHM2/8173dST7vuN5NczSO2p3kmdpGLMeJJbJ6Ej2Y9EHXvfuvde9+691737r3Xvf&#10;uvdYppoqeGWondYoYIpJppHNkjiiUvI7E8BURSSf6e7IrOyogq5NAPUnh1okAEsaAdaBXY+7qrsD&#10;sPfm/K0KK3e2890buqwpYqKrcmcrszUBS6o5US1ptcA/1A99u9g2uPY9i2XZIf7KztIYF+yKNYx/&#10;JeuQm+7nJvW97xvMopLd3Usx+2WRnP8ANukZ7N+irr3v3Xuve/de697917r3v3Xuve/de697917r&#10;aX/kibeTH/GHfu4WiZKncfc+ahErxGPzUGE2js6CmEch/wA/FHW1dUNQ4Dll+oPvm598K/M/uNsl&#10;iGrHb7RGaVrRpJ5yajyJVU/Kh6z7+61ZiHkHdbspSSbdJM04qkMAFPUBi/51HVy3vE7rJbqoT+dX&#10;uGPE/EnA4bzuk+6e4tp49YEK/v02OwG7c3O0oLKTTwz46G5ANpGTjm4yl+6LYNde6F7d6AUttqma&#10;voWkgjFPmQ7fkD1jn95+8Ft7c21vrIa43KFKeoVJpDX5AoPzp0fD+VhtmfavwJ+PNFV0/wBvWZHb&#10;ue3DUKV0s6bh3nuPL4+RwedRxNVTj/Ye4K+8tuKbn738+zRPqhjuI4h/zagiRh/vat1mp91XbJNq&#10;9gvbuCaPTNJbSzH5ia5mkQn/AJtsnVgvuCushOve/de6KF8v/mt0x8MdjR7o7LycuQ3LmoqyPYvX&#10;WEeKXdW8shSx3fwROTFiMDSSugrMnU2p6YMFUTVDw08sZ+5vutyt7WbQu4b9OXv5Qwt7aOhmnYDy&#10;HBI1NNcrdq1AGpyqNOvsT93vn/3/AOY22flG0EW0W5U3l9MCLa1Rj5kZlmYA+Fbx1eShYlIlklTU&#10;8+TX81b5bfI3JZOkpd9ZDp/ruqYx0PX/AFhX1GBCUg1pozu8aRaXdu5J6uFlWpSSpix0jLeOjhBZ&#10;Tzj5++8T7k88z3Ece7vtmyNhba0Yx9v/AAycUmlJHxAsIzTtiWpHXbT2g+5Z7H+1FpZzzctxb9zU&#10;gq97uCLNVsGsNq2q2gCmpjKxtOoNGnkoCK3aioqKuonqqqeapqqmaWoqamoleaoqKiZ2kmnnmkZp&#10;JZpZGLMzEszEkm/uCnd5HeSRy0jEkkmpJOSSTkkniess4oooIo4YY1SFFCqqgBVUCgAAwABgAYA6&#10;zUGQr8VW02RxddWY3IUcqz0lfQVM1HW0sy/pmpqqneOeCVb8MrAj3eGaa3lSe3laOZTUMpKsD6gi&#10;hB+zqlza217by2l5bxzWsgoyOoZGHoysCCPkRTqxL48/zVfmR8fq6hhXsqv7Y2bA6LWbJ7dqKzeN&#10;NNTCyePGbnq6kbzwT08BYU6U+QFEjlTJTTKoT3N3JP3ifdDkuaFRvz7ltYPdBeFpwR6LKx8eOgrp&#10;CyaAaakYADrFb3T+5b7Ce6FtcSHlGLZN/YHTd7Yq2rBuNZLdV+kmDGmsvD4pFQksZYt1tMfCb+YP&#10;0v8ANfbsi7Yk/uV2ph6Fq7dnUecyUFZncbSRSUsE+b2/kUp6CPdm1UqqyOI1sVPBLDI6LU09O0sQ&#10;k6F+1HvVyr7rWRG3t9JzFEmqazkYNIqggGSNqKJoasB4gVSpIEiIWWvGX7w33XfcD7vW6qd4T94c&#10;lzyaLbc4Y2SGRiGIhnQs5trkqrN4TO6uoYxSyhHKny9zD1jT1737r3Xvfuvde9+690x7nzEW3dt7&#10;h3BO6RwYPB5bMTSSG0aRYygqK2R3P4RUgJJ/p7WbdaNf7hY2KAl5pkjAHGrsFFP29IdzvE27bdw3&#10;CRgI4IJJCTwARSxJ+WOtLT+UVQLnf5h/UM5jMsFMvZubdiLmP7br7dk9LK1/ofvXiF/6n318+9RM&#10;bL2F5pTVR2NnH9tbqAMP95DdcU/ugwC/+8VyhIVrGovZfspaTlT/AL0V/b1uz++O/Xbrr//R27v5&#10;q2Am3F8A/kTS00BnqaDAbZz0YA1NHDgN+bWy+QmAsf8ANYyknJ/oL+54+7LfJYe+XIMsj6Y3nmjP&#10;zMttNGo/N2X8+sePvW7e+4/d/wDcaKKPVJHbwyj5CK6gkc/kit+XVRP/AAnz3bHTb5+SGxGYCbM7&#10;T2Lu2Jb8vHtrMZvDztb+kTbsj/5L95Uffs2tpNm9vt6A7Ibq5gPyMyRyD9vgH9nWIX93ru6x757k&#10;7CT3zWlrcD5iGSWM/s8cft62gPfN/rqJ1737r3XvfuvdaW/8zPqPfPY380PtTrbrvbVduPd/Y2V6&#10;uTaGFhqKGCXMVmT6k2QahxWV9TR46goaetpaoyz1UsMFNDA8krrGhf3yt9++Wt33z7wXMWw7HYPP&#10;ud9JaeDGCoLs9nBXuYqqqGD1ZyqqqlmIUE9fQP8AdB555c5U+5xyXzbzVu0dpsW1QbibqUq7CJY9&#10;zu9I0Iru7sjR6UjV3kd1VFLsF6ETEfyIvmlko4ZKzcXQ232liaR4cvvjdk0lO4awhmOB69zcLSsO&#10;QY3dLfVgePZ3bfdA91J1Uy3uzwkjg9xMSPkfDtpBX7CR8+grff3k33fbR5Ft9q5lugDQGKztgGHq&#10;PGvoTQcO4A/LoVMP/wAJ/e+J4kO4O9eo8ZMaeFnjw+M3lnYlq2UGohSWtxe3Wenia4SUorOBcxpe&#10;wEVr9zDnF1H1vN+2RtpHwLPIK+YqyR4HkaVP8I6Bd/8A3n3tpG7Da/bffZo9RoZZLWE6fwkhJJ6M&#10;fNakDyZuPQp4v/hPRWM6PmvlfTQxrLCZIMX0tLUvNDcGojSrq+0qVaaUqLI5hlAJuVNtJEVv9yiU&#10;kG79xlC1FQliTUeeTdih9DpPrTy6Bl7/AHpVuFZdv9k3ZiDQybsFAP4SVXbm1DzI1qfIHzArYb/h&#10;Px03AU/vD8gezcoonLOMNtvauCLU2hAIUNadxhJxIGJkIZSCBouLkRWv3LuV0I+t50v5BX8EUMeP&#10;Tu8XNfP+Xn0Cr/8AvQOfZA37r9r9ohOnHi3FxN3VOTo8CopTtwa1OrNAJuH/AJCnw/oZKefKb++Q&#10;WceLzeelm3ZsGhx1VrWVItUVB1nFkYvCHVhoqxqkS59JKez+1+5z7ZQsj3G871MRWoM1uqnjTC2o&#10;YUwcPxHpjoH3/wDeYe+1yssdnyzyvbq1KMLa9eRaUJy+4GM1oRmPAOMgN0Xf57/yifjp018Wd+9t&#10;9Kyb5xW9er6LG7gqYs/uU5/G7owX8WxuOz9PkIJKCL7CtosbVyVsE1KIkMkBidNEmuIEe8f3aeR+&#10;VvbzeeZeVGvI9129FkIkl8RZY9arIGBUaWVWLqyUFV0kUaqyp92f78/utz/7zcs8j+4KbbNy/vMk&#10;kCmG38GS3m8KSSFkIc60eRVidZNR0vrVtSaXP5/Jsy8eS/l99P0aSK7YDOdpYiVVjkQwyTdnbrzw&#10;jdnAWZjFm1fUl1AYL+pWAmb7rtyJ/ZflmINUwzXaHBxW6mkp88SA1GM04g9Yx/f5sWtPvQc93DIQ&#10;Lq226UZBqBt9tDUU4ZhIoc1BPAjq0b3kH1ht1737r3WqR/NAi/0J/wA1Hpnt+O7RZ0dHdh1saqpM&#10;0G2NynZuSpwXBUNU4raXj/1S6ri1wffTr7tr/wBcPu0c3cqt8UB3G1U+hmi+oQ/k89fnSnr1yU+9&#10;lbDlH7zvK3NP4LqLbrph6iGU2zj80gp6jj6dbHvvArrJ/r3v3Xuve/de6LfuGhG3uw83RFm+03rS&#10;/wB8sWp8KpDWYqnwu3N00VPDEyskEUhx1azst5anJzHUSOPmH/vr/Yublb3e5N99NstVXZOZbIWd&#10;0VREAv7JTpZ2U6pHntSvcy1At6aiKBeiX3e+aBzL7Y2m3SNXcNhnNo9SxLQXDTXNo5LY/wCUm3VQ&#10;1FjtoxpFc5ffEbqaeve/de697917ouXZ1RL2lvKl6FxU9TBgoMfjt39z5fH1M9NU0W1pa2QbZ2HS&#10;VlI0U9BluwchjpnnlSWOaDD0NQEGupiljmjkIze3eyf67s4C7140lvsiOqtqu1Wk+4aXw0e3K6+E&#10;dDK19JDmkEimU+UYk5P2Gb3IvY0bcWle22uJ1DK1wEH1F4ytUPHZI6hFKlXuZotR0wujmK66jpsF&#10;2W+JoKGCloc71vFHFHSU8NPS4+n65z9PTY6hgihREhgeHsaQRxqAiLBZQPfbT+4x583O9u/vC8jX&#10;1w0sTtY7pqc6naaQz287s5q7mQLEWLE5WvFiThR96qzO6e3/AC9v9zcM99Z77JGSzFmf942xkd2J&#10;JqQ23LVjkmTJ6Md7+hXrAjr3v3Xuve/de697917r3v3Xuve/de697917r3v3Xuq3P5rPSEncvxA3&#10;lX4yk+63R1DX0PbWC0U1FLM1Dt6Grot6U5mqnhlgp/7i5XI1BEMiu89LD6ZAPE8K/eE5GPP/ALT8&#10;1bPbwa90hh+ptwFDN41v+oFStNJlUNESD8Ln7Osu/uMe8S+yn3l/brma+u/C5dvLj933xLskYtr0&#10;eCZJAoOsW8jR3AUggtEvA0Ir9/kr9tjO9F9j/H3I1AbLfH3sOqrNuU5SRXPUvc9Tl9+bQn1OzItN&#10;i98puzB0kMf7cFBhKdVCraNPkl+/pyX9B7gcp+5trH/ifM21qk5qD/uy2pYrO5HrqktP3deSM2Xm&#10;u5CSTUnpN94fkY+3nvRz1scUJTa7q4/eNp2qqm3vy0zKirhY4bsXdtGKCiQLgdXNe8EuoZ697917&#10;oC/lD/2TP8if/EF9t/8AvAbg9yF7Sf8AT1vbL/xYdu/7TIepG9nv+nue1v8A4se2/wDabD1po++5&#10;fXevq13+Tz/2Uxvn/wAQXub/AN7/AKy94dffc/6dTy//AOLDB/2h3/WFn36/+nR8u/8Aix2//aFu&#10;HRAPkJ/zPzvD/wAS/wBl/wDvZ5r3kh7a/wDTueQP+lJY/wDaLF1k17Yf9O19vP8ApR2H/aLF0EPs&#10;a9Dnq9H+Sz/3Mp/5Rz/5qnvnz9+7/wAFX/1M/wDvH9c5vv8A3/gpv+pp/wB47oi38yr/ALLX7p/8&#10;pz/76bYnvIP7q/8A04bkT/qN/wC7jd9ZGfdL/wDEfeQP+o7/ALuV50Rf3kH1kb1vRe/ny6+c7rTR&#10;+UP/AGUx8if/ABOnbf8A73+4Pfcv2k/6dT7Zf+K9t3/aHD13r9nv+nR+1v8A4rm2/wDaFD174vf9&#10;lMfHb/xOnUn/AL3+3/fvdv8A6dT7m/8Aivbj/wBoc3XveH/p0ful/wCK5uX/AGhTdbl3vhp1wU6+&#10;en1iNEHQCfmPpHcNP/reFuqEI/28Xv78P7oRv/AjPvLH+KzU/tvpT1AH9+L+p9yj7grDgsIH7Nos&#10;F6PX0P0N2d8kuy8F1R1Lt6XcG682zSvqf7bFYLEU8kKZHce4skUePFYHFLOrTTMGZmZIokknkiif&#10;vTztzty57e8u3vM/NN+INshFPV5JCDoiiTi8r0OlcCgLMVRWYfNHyFyFzR7lczWHKfKO3G43ac14&#10;6Y4owQHmmfISKOoLMakkhUDOyq28V8IPjhvX4qdBbd6b3r2vP21U4OpqazGV8mF/hFFtShyUcE82&#10;ysBJLXV1fkttYfIieSknqylQfO4CQQeClp+M/vL7gbP7m88X/Nuz8sLtccyhXUSa2nZCQLiUBVVJ&#10;pE0h1Sq9o7nfXJJ3M9jfbbe/aj2/27kze+bG3eWBmZHMfhrArgE20RLM7wxvqMbSUfuaiomiKM3n&#10;uKupg61H/wCYPnvmD8kPnNs34ddu1I2RsvN9k7TxvWW2tpU2TqNkV20tz5upwuL7lqVnkWp3fkqD&#10;Bz1pq55GEeOlpK2khjp2SpD9TPYix9qPb72Y3b3Z5Vj+s3eHbp3vJpyguFnhjEj2AoKQI0gj0KBW&#10;UPDKzSAx05E/eGv/AHi9yffTZvZvnCT6HZZ9zgSyhtw5tmt55Wjj3E1Oq4dYjJ4jE0haOeJFjIlq&#10;aj/oHr21/wB5UZz/ANFDQf8A2xfcZ/8AB4bh/wCEzh/7Lm/7ZepW/wCTeO2f+FVn/wC5en/bZ1q+&#10;fKjbGL2Y3cWy8HmJdx4Xa288vtXD7gmpIKGbO4vDb3TD4/MTUNNW5Kmo5MpSU6TtDHU1CRl9KyOA&#10;GM8feU3W53L7pXuZvV7aC3vLnlYzSRBiwjeWKNmjDFULBGYqGKKTSpVTgQH90jZrXbPvt+zmw2N4&#10;bmxtedYoY5SoUypFcOiSFVZ1UuqhiodwK0DMMm9b+RvFbC/MOe3+c7n2BDf+vh6a2g/+8fce/wA7&#10;D+8Gb/G/YmP05fvD+3drsf8APvX1p/e0fV94n3BH8MW3D/swt2/5+6vg986usd+tUX+ZV/2Wv3T/&#10;AOU5/wDfTbE99ivur/8AThuRP+o3/u43fXaT7pf/AIj7yB/1Hf8AdyvOiL+8g+sjelJsz/j8Nqf+&#10;HJgv/dpS+yvff+SJvH/PLL/1bbop37/kh71/zyTf9W26ut/nTf8Actf/AJWP/wCZX7wN+4j/AODU&#10;/wCpZ/3kOufn3Af/AAbP/Ur/AO8j1Rd76DddGetrr+Wr/wBkUdLf+VG/9+zvv3x1+9R/0/nnv/qC&#10;/wC7dadcWvvaf+JBc/8A/UD/AN22z6HT5Q/9kz/In/xBfbf/ALwG4Pcfe0n/AE9b2y/8WHbv+0yH&#10;qOfZ7/p7ntb/AOLHtv8A2mw9aaPvuX13r6td/k8/9lMb5/8AEF7m/wDe/wCsveHX33P+nU8v/wDi&#10;wwf9od/1hZ9+v/p0fLv/AIsdv/2hbh1si++W/XKHr3v3Xuve/de6Ztx7iwe0NvZ7dm5snSYTbe18&#10;NlNxbgzNfJ4aHEYPC0M+Sy2TrZbHxUlBQU0ksjW9KIT7X7Vte4b3ue3bLtNo9xut5PHBDEgq8ksr&#10;iOONB5s7sFUeZI6o7pGjySMAigkn0AyT1rg/ym9mZv5a/Nzcfye33iJjTDObx+Subo8xHXV38Iz+&#10;863+E9K7EqKiMRUEWR662pUUUVIZGYD+6isiSODOn1qfcj9pdv2Tmq0srNUl5e5H2aDbLeQKQkt4&#10;EMdxdRle0/UzfXXbhiSDeA0GKSV983mRvZD7k3th7PQOYOceebv957koor/T9l14NxG58RXjLWFo&#10;GVQGNhIK8a7cXvqd1w9697917r3v3Xuve/de697917r3v3XuixfNHsBer/ij39vMVMtHVUXWW5MT&#10;iauDWJabP7rpDtPbk8bR2dGiz2cpzqBGm17i1/cie0mxnmP3M5I2nww8T7jE7qeBihbxpQa+scb/&#10;AG9Ab3M3gbD7f837p4pSRLCVUYcRLKvhREU/4Y6Z8utG/wB9kOuU/XvfuvdDx8YOo4u+PkF1L1HV&#10;/frjN7bxx2Oz0uKngpcnTbZpvJlN0VmPqKmlraeKsotvUFTLGXhkXWgupHsFe43NLclcjcz80RaP&#10;qLO0dow4JQzGiQqwBUlWlZFNGBocHoXcg8trzfzly7y5Jr8C6uVWTQQGESgvKVJDAMsSuRVSKjh1&#10;saf8MmfEj/nq+9v/AEMNl/8A2ufeBP8AwX/uh/0bNl/5wXH/AG1dZpf8C57df9HDdv8AnNB/2zdc&#10;0/knfEZTc7n7zk/wfeOzwP8ArH14h91P3vfdE8Nu2Yf82J/8t0erD7rvtyON9up/5vQ/5LcdTI/5&#10;LHxAT9WW7nl/5ab02+P+tWy4/bLfe591DwttpH2W8v8AluD06v3YfbccZ9zP2zx/5IR1MT+TD8OV&#10;+s3bcn/B9744f9a9sJ9fbR+9r7rngu1j/qHb/LMenh92X20HEbgf+b4/yRjqWn8mr4ZpbVS9oSf8&#10;H30ov/r+PCx+2m+9j7snhLtw+y2/zyHpwfdp9sRxgvj/AM3z/kUdH56H6K2B8cut8X1X1pS5Gl2r&#10;ia3LZCnGXr2yeSlq8zXzZGtlqq5ooTMfLNpT0jTGqr+L+4T505z3vn7f7nmXmGSNtylRFOhdCBY1&#10;CKAtTTAqc5JJ8+pd5U5V2jkzZLbl/Y4nXb4mdhqbUxLsXYljxyaD0AA8uhi9hToR9a+v89PdVNNT&#10;/HXr2mmlkys1bvndVTQoQIlpmTbuExE0uoi8tRUvVpFa9gkl7XF85PuZ7bIknPu+yIBbKlvCGPGt&#10;ZZHA+QAQt9q9Yf8A3rr5Xh5K2aNybh5J5So9AI40J+ZLOB9jV8utiD467Rn2D0B0jsmsiWGu2p1N&#10;15gMiirpH8Txe08TSZJyvFmlr4pGP+JPvAPn7dE3znnnHeImrDdbpdSp/pHndk/YpA66te3W0SbB&#10;7f8AJGyTIFntNotInH9NII1c/mwJPz6GT2Euhl0Eve/cm0/j5092H3PveUptzr3bdZnaqnjmhgqs&#10;vXAx0mD27jpagrTrltz52qpsdRiQqhqqqMMQCSA3zhzRtvJXLG9807s1LGygaQgEAu2FjiUnGuWQ&#10;rGlca3WpA6G/ttyDvfujz5yt7f8ALqV3bdLtIVYglYky007he7wreFZJ5dIJEcbEAnHWjZvDM/Jf&#10;+Yh8idybpxm1ty9m9kbwrHmo9t7Zo5ajD7J2pBUmDC4GlmlMWM2xs7bkFQkAqq2aGN5Waeqmkqp5&#10;ZpOR+53XPvvbzvfbjBt89/vt01ViiUlIIQaRxgmixQRAhdcjKCSXkcyOzN9G2w2HtF91f2q2nZrv&#10;ebTZ+U7CMBp7hwst3clayzMBWS4upypcxxKzBQIoY1hjREPvsn+Q/wDL3cNDT1+6929L9fmeFmfD&#10;ZHcu4twZ+kn/AGikVUm2tq5DbpQhmBeHJzWZOFIIb3Me0/c+9zL2FJtx3LarIkfA0skkgOMHwoWi&#10;9crK2Rw8+sZuYf7yn2K2u5ltdk2PmDdArYljt4IYWGalTcXKT1wKB7dKg8QRTpz3B/IQ+WdAHlwH&#10;Y/Qu4YUhVhDLuDfWGyMs5L64oYJ+v6rH6FUKQ71aXJI0i1yovfuce5ENWs982adQOBkuEYn0ANsV&#10;/MuPs6R7Z/eZeyF0VTc+VOZrVy3EQWcqAYoSVvVevHAjNPU1wVbsL+U189OvFnqJ+jq7d+OhV2GQ&#10;693DtneDTeMtqWDB43Lf3qZiqhlBx41agFuwZRHe9/dw94tkDu/KL3UA/FbSRTVp6Rq/jf8AVPPl&#10;moE08rffc+7TzUY4ovcaOwu2I7L6C4taV9ZpI/puOD+saUqaChJCd27L3jsHNT7b31tPcuytxUqq&#10;9VgN24LKbczVMjs6I8+LzFLR10Ks0bAFowCVP9D7hzctq3PZrp7Hd9tntL5eMc0bxOPtRwrDgeI6&#10;yY2PmDYeZtvi3blve7TcNqc0Wa2mjniYihIWSJnQ0qOB8x069Zdlb16d3/tLs/rrPVm2t67JzVLn&#10;dv5iich4KumJWWmqoT+zX4rJUkklLW0kwemraOaWCZHikdGUbBv268sbztvMGx3jQbraSiSN18iO&#10;II4MjCqOjVV0ZkYFWIKLnDlHl7nzljfOTua9tju+Xtxt2hnicYKtwZTxSSNgskUqkSRSoksbK6Kw&#10;3x/hp8ods/L3oLaPcWAjp6DKVYkwG/NtwStN/dLf+IgpG3Bgtbs0jUjJWQVtEznySY6sp5HCu7KO&#10;wvtb7g2HuZybtvNFmqpcNWO4iBr4NwgHiR+tO5ZIycmJ0JoSQPmq9/fZzePYr3N3zkLc2aWzSk1n&#10;Owp9TZSs3gzUGNVVeKUDtWeKVVJVQSab3IfUMde9+691737r3Rc/mBn02v8AFL5I51qj7V6Ho7tE&#10;U1Rq0eKvqtmZiixzBgVKk19RGBYg3PHsf+1Nidy9zfb6yEeoPvNnUeqrcRs//GQeo494dwXa/aj3&#10;KvzJoMexX2k+jtbSKn/GyOtZH+RBtqnzPzD3Tm5ow0u0Old1ZSkka9o6jJbj2jt59NjYSPS5aUC/&#10;9nV76MffY3GS09qNss0ai3W8Qow9QkU8v7NSD86dcw/uGbZHee8W63zrV7PZJ3U+hea3i/bpkP5V&#10;62+vfKjrsH1//9Ld8+VW25N4fGT5CbZgpfvKvM9Ldm0ePpggkaXKPs7MNi1RCPU4yKRFfzqAsQef&#10;Y49s9wXafcXkTcXk0RQ7xZsx4UTx49f5aK1+XQB91ttbePbH3D2yOLXNNsl6qLxq5t5NH569NPn1&#10;q2/yL94Qbc+aNft6c6Zd/dRbz27Sg/2qnFV+394tGFP9v7TbMrX/AAFP9ffSj76O0vuHtDBfplbH&#10;dbeVvsdZYK/71Mv7R1yw+4nvEe2+9Vxt0mH3DZ7mFf8ATRvFcU+3TC37D1uHe+T/AF2N697917r3&#10;v3XuqTe1/ib8gMn/ADcuqPk7s3r013UGKw+2ju/fB3HtWCCiki2jubZuWjbCZTcFLn6iqgoqinQJ&#10;R0cvpdZACdZGKHMftvzncfeV5c5/2vZNfLMcUXjT+LCAtIZYH/TeQSEhSooiHiGznrobyT73e2Fn&#10;9xrnX2e3/mnw+e5p7j6Wz8C5LODdW91EfGjgaFVLq5JllXIKEjtHV2XvK/rnl1737r3Xvfuvde9+&#10;691737r3Qf8AavWW0+5uut4dWb6paqs2hvnCVWAz9NQ1s+OrJcfV6fIKaupis1NMGQFWX6Ecgi49&#10;kvMWwbbzTse58vbvGzbZeRGOQKxVip40YZB+fQo5K5w3vkDmvYec+W5kj33bbhZoWdBIodeGpGww&#10;yQQekd8efjz1t8YOt6Xqnqijy1Ds+iy2VzVNS5nL1ObrI63MzJUVxFdV/vGF5k1Kn0Uk2+vsr5J5&#10;J2L2/wBij5c5cjkTbEkeQB3MjBnNW7jmlfLy6PvdP3T5t94ubJudedp4JN+kgjiZoolhUpECqdi4&#10;qAaE+eOhx9i7qOeve/de61s/+FA+xjEvxu7UoaSVamObe+yMnlotSGmEP8E3DtynMqWZXkmkyUiG&#10;4KlDb6n30I+4rvQZvcHlmaUGMrb3CIfOviRSmnyAiB9a565q/wB4RsOlfbbmqGE+IGubZ5B+GnhS&#10;wrX5kzEelMcere+iN5HsTpLqHfj1kdfNvDrTY+46uriuFmrsvtvG1teSpAaORK2aRXRgGRwVIBBH&#10;vGHnTaf3DzfzTsoiKJabhcRKp8lSV1X7RpAoeBGRjqQOVtzO9cs8vbuZA7XVjBKSPMyRKx+zJNRx&#10;Bwc9Cv7DXR91737r3RYN3djYbdFPkqSt23vPbmb2PujKRYbMSYOu3Fia3L4Srr8HXU/2uxpNx7hT&#10;C7hxE7BJK/Fx6aethrIoXmgTx8rPvee+33Ove3afdH7o/vdz4vK/PNk6mOa/hmigtrxF8Wzu7e7Q&#10;eFJGyMj6XZQ8UpSSMnUgzY9q/ar3C5DveX+deWr/AGzeOWd52+Ez28dxFbXAtrhI5lLC/FvbC4tZ&#10;lFVgu2rJBJbPMkcza2DZXYG0+wKKuq9r5rG5OXD5Gsw2eoKSvo6uuwOYx9XU0NXjspDSTzmmlE9I&#10;7RMf26mDTNCzxOjt8sHuX7b8xe1vNe58r7+scqxSuILuBhLZ30IPZdWVwhMVxbyqVZXjZqV0PpdW&#10;UZebxy9vWwGx/fG2T26XVvHPCZI3jEkUiK6smtVJoHAdaBo31RyBZFZQs/YA6Jukjk8rkq6n3p/A&#10;Wix+G65wVZuPs/fmRjb+D7DwVHhZM/UR46mkiaPdW+ZcIv3lNjA0NJBT2mr6qmWWjhrc+/ucfca5&#10;p+8j+8PcHme7/dHsdtGuS9vTQy3Ig757e0StdaxqxkleiR9oFWbtN7e3s7SXl8bkGl3HdblINvs0&#10;P6t5M8ohUyMDW3sxL+lJPRpXesdtDKUne3TPUGyv7n7V+4r4qgbo3dWSbt3dPXVBrMiczlY4mXHV&#10;lcaej+8bA0CQ0PmEFOKhoGqGiSSaQe8YvfDnzbuffcDdbvlywSz5HsP8S2q1SmiDb7clIACETU8o&#10;rPK7LreSRixOOjrnff8A9+bwIrd1O0WMYtrYIuhPCjJq6pqfQJnLTaS76A4iDskanoQ6OZ6HsnrK&#10;rgTVJk8lujalS9hePGV+zc1uqYX+ul8nsmjuPyQP6e+jf9yxv13tv3td32WGQi03HlS+WQVwfAmt&#10;ZkNPUEGnpU+vWP3vlaRX3svz0s5xaNY3aD/hq3sVmPz8K+m/Kvr0Zz39XHXNTr3v3Xuve/de6979&#10;17r3v3Xuve/de697917r3v3XuoWTxuPzONyGHy1FTZLFZWiq8bk8dWwx1NHX4+ugkpa2iq6eVWin&#10;pqqmlZJEYFWRiCLH3VlV1ZGFVIoR6g9ORSyQSxzQuVlRgykcQQagj5g5HWoF8dWyHwZ/mkwdYZ+e&#10;po9qb13Hur4x5yryVPPi4K+i3TVQby+PO8ZaWKSelmqstn8ZQYfH+ooh3lMAVYlPfzn/AN4P7Kt/&#10;VH3i5StLQ/VcvXqcw7aAgWtpQpfwxA5ESWNw1xKVOf3StR24+g3nfmGP31+639377wtu3i79ZQDZ&#10;t3YESyB8RLNcyChU/VwIyIwwd1B86nZ/98AOsaeve/de6Av5Q/8AZM/yJ/8AEF9t/wDvAbg9yF7S&#10;f9PW9sv/ABYdu/7TIepG9nv+nue1v/ix7b/2mw9aaPvuX13r6td/k8/9lMb5/wDEF7m/97/rL3h1&#10;99z/AKdTy/8A+LDB/wBod/1hZ9+v/p0fLv8A4sdv/wBoW4dFM+THS3cWC7S7v33m+puy8Psg9p74&#10;yA3lldibpx+1TQZnfFfBh64bhq8VDiDR5WavgSml82idpowhYut5l9qee+R9w5R5B5esOctqn3/9&#10;0WifTR3du9xritEMieCshk1RhHLrpqgViwGk0mz2j5/5E3Hk7285c2/nXaJ+Yf3NaJ9LHeW73OuK&#10;0Qyp4CyGXVGEcyLpqgRiwAU0Kr7mDqZ+r0f5LP8A3Mp/5Rz/AOap758/fu/8FX/1M/8AvH9c5vv/&#10;AH/gpv8Aqaf947oi38yr/stfun/ynP8A76bYnvIP7q//AE4bkT/qN/7uN31kZ90v/wAR95A/6jv+&#10;7ledEX95B9ZG9b0Xv58uvnO600flD/2Ux8if/E6dt/8Avf7g99y/aT/p1Ptl/wCK9t3/AGhw9d6/&#10;Z7/p0ftb/wCK5tv/AGhQ9e+L3/ZTHx2/8Tp1J/73+3/fvdv/AKdT7m/+K9uP/aHN173h/wCnR+6X&#10;/iubl/2hTdbl3vhp1wU6+et14PHL0fH/AMcusN70tv8AlhXdeR2/2Hh9/fT/AHQr/wDgRX3hP6e2&#10;wn9tzI3+XrH/APvuP1PuPfcRf+FXH7Nusl/ydb2n8l34/wC1+rfiHt/tKGjhl353vW5Xc+5MvJEv&#10;3VPt/B53L7d2htulnBucXS0WPkyJGlW+7yUwYsqRacrfve887lzL7q33LTzEbJsiJDFGD2mWSOOW&#10;eUj+Mswi9NESEUJauCH3Kvb7a+VvZ/b+akhU7/vzyTTSEdwiilkht4VP8Cqhm4A+JM4JIVaK7+bN&#10;8wd7fEz4/Ydur2Wg7E7X3HV7Nw+5pYVmG0MPTYaqr8/uDHI7NG+44i9NBQiRGijad5zdoEjkK/uv&#10;e1Gz+6PPV2OZAX2Da7dZ5IQaePIZFWKJ/Pwj3tJQhjpVBhyym/3tveLfPaT2+szyuRHzHu1y1vHM&#10;RX6eNY2eWVPIzDsWKoKgs0hygVuf8rb520vy96fXa+9sjSp3z1VjsZi98U7yrFVb2waRpQ4nsuip&#10;Xa8r5SSIQ5lYLxUuUOvRBDWUkXuv3lfZST2q5rO5bPAx5I3OR3tzSq28ldT2jHyCA6oNWXhxV3il&#10;bq33WPfmL3g5OG173cIOftpjRLkE0a5ioFjvVXzLkabgL2pPmkaTQp1YTneq+vNzb92J2jntpYnJ&#10;dg9Zw7jp9ibsnikGX23Bu7GNhtxwUU0UsavDlMY7ROsqyKiuxQKWYmCLLmbftu2Pe+WrLdJY9i3E&#10;xG5gBGiUwP4kRYEGhR6MCpFaCtQB1kNf8qcu7nv+w803+0Qy8w7YJhazkHxIRcJ4cwUgiodCVIYE&#10;AE6aEk9FC/mR/LbFfEr417qz1FmIKTtPftHkNkdSYyKpVMtJuPI0Zir9101PG4qkx+xcdUmulqdP&#10;gSsNJTuyvVwhpV+757W3Pul7h7ZYzWjPy1YutxfORVBEjVWEkjTquXHhqldRj8WRQViekP8A3lPd&#10;y09o/bTdb+G8VOatwR7awQNSQzOtHnUA6tFqh8VnppEngxsQ0qA6B3bIvsPLJ/x0rttxf9Td0YaP&#10;/ov30P8AvkyeD91z3ukrw2Kb/jyDrm59wmHx/vlfdxhp8XNFp/hbrYa/kdx22b8t5/8AV9+7Whv/&#10;AIw9GdZSW/2Aqff5z394I3+7n2Oj9OWLg/t3ncR/z719af3rTX7xnuZ8jtw/7pdmf8vV5/vnn1j/&#10;ANVRfzhv+yZ9jf8AidNs/wDvAdm+8xfuR/8AT1uYP/Fen/7TLDrNL7in/T3OYv8AxXLj/tN2/rW6&#10;99SOur/WyL/J5/7Jn3z/AOJ03N/7wHWXvlv99z/p63L/AP4r0H/aZf8AXKD79f8A09zl3/xXLf8A&#10;7Tdw6Av+dN/3LX/5WP8A+ZX7kL7iP/g1P+pZ/wB5DqRvuA/+DZ/6lf8A3keqLvfQbroz1tdfy1f+&#10;yKOlv/Kjf+/Z33746/eo/wCn889/9QX/AHbrTri197T/AMSC5/8A+oH/ALttn0Onyh/7Jn+RP/iC&#10;+2//AHgNwe4+9pP+nre2X/iw7d/2mQ9Rz7Pf9Pc9rf8AxY9t/wC02HrTR99y+u9fVrv8nn/spjfP&#10;/iC9zf8Avf8AWXvDr77n/TqeX/8AxYYP+0O/6ws+/X/06Pl3/wAWO3/7Qtw62RffLfrlD1737r3X&#10;vfuvdVR/ziu3zsT4lz9U4yraDcfya3di+mlSCoijnTr6Wlrd29xTTwtqlfGZbrXbdfgHdAfHVZ2m&#10;uRqHvMr7jfJI5g95150u4A21co2Mm6VKkqb0MlttYB4eJHfzw3gU/FHaS4ND0P8A2o5IHuT7m8j8&#10;jyxh7C+v1N0DUA2VuGubxSVyviwRPAjYAkljFRXoe/5N3SyddfFl+ya6mijz/eW5Kvc4nVq0T/3M&#10;25JU7c2fSTx1KxwBZJ4cjkYZIV0S0+TQ63Fj7+tn7q3JI5N9n9hkmjC7jutb6XJNRMB4IINNJWBY&#10;gw4BtXr1h9/eTe7h91PvR84WlrcF9j5bVdptwQoo1sWN0QVJ1q1485RialNIxSnVtnvI7rAbr3v3&#10;Xuve/de697917r3v3Xuve/de6p0/nV9mptX4y7Z65p60wZHtTsHHJU0YQN99tjZEDbgyepiwMa0u&#10;45cM9xckkC1iSMrfuicuncvcPcd/kh1W+2WLUb+Ga4PhJ9tYhOP59Y2/ef34bfyHZ7LHNSfcbxAV&#10;p8UUA8V/s0y+B+3rVd99J+sAOve/de6tw/kwbAXdPy2rd3VEc32/WXWm6M7SzoJRCuZ3BNjtm0tP&#10;O6r4iZsRnsg6KxuTDqUHSSMXfvbb4dt9sIdrjYeJuO4QxkYr4cQediPPEkcQJH8VDxzkZ92LZxf+&#10;4c+5SK2iwsJXUitPEkKwgHyzHJKQDx01HDG1775m9dBeve/de697917r3v3Xuve/de697917r3v3&#10;XutaD+YrA3e/8zbpTpI64KOj/wBDnXMpUI2ufeO5pdyV1YHRfIiGg3PBE2okIIC4ABN+g/sRIOSv&#10;u7c484ihlb6+6HHhBCIlX0PdCxFOOqnWFfuva/13+8HyNyZlYjJY2p+2efxGb1A0SqM8NJPW2wAA&#10;AAAABYAcAAfQAfgD3yz67Qdd+/de618/59PaebXZvQvx02wamorezN2ZLd2ZxlEAajJR7aOPwW0c&#10;SyA+SaLJ53ck8qR20mehjP1Ue8LPvi8w3Y2vk7kewLNLf3LzOi8W8LTHCnqQ8krED+KNT5DrqJ/d&#10;o8mbcd/9y/dbeAiW+0WMdrFI/wAMZuNc1zJXgDHDAiluISZhwJ6tQ+E/xK2T8Pej9udd7ex9DJu+&#10;vocflu0d3xwJ/Ed4b0em1V089US8v8Fw8s8lLjKYN46alW9jNLPLLkP7Ue220+2PKVjsllCh3N0V&#10;7uYDumnp3EnjoQkpEtaKmcszs2GH3hvfDmH349xd15q3S6kGwxSPFt1qSfDtbQN2ALgeLKAslxJT&#10;U8hpiNI0Q3nuTOoK697917r3v3XukB2P1V1p3Bt6bafaew9p9g7cn1McRu7BY7OUkMrAAVVGtfBM&#10;9BXR2BjqIDHNGwDIwYAgm33l3YeZ7Jtt5h2e2vbE/gmjWQA+q6gdLDyZaMDkEHoT8p8683cibrHv&#10;fJnMt9te7L/ottM8LEfwvoYB0P4kcMjAkMpBI61qP5iH8nKj6t2zuDvH4ppmMhs7AU9VmN6dQ5Gr&#10;q85lts4SlTy1ma2PmKx6jMZzDYumRpaqir5aivhiR5kqJ1/ajwO97vuvxcvWF7zb7dCV9rhUvPZM&#10;xkeKMZaSB2q8iIMukhaRQCwdx2r1y+6v9/WfnPd9r9ufepreLfrl1itNzjVYYriZjRYruJQsUMsj&#10;ELHLCqQsxWNooz3ux/yDu58jge7e0ui6uoJ272Dsb+/OLhkkZlp93bHyNDRPHSw+Mqhy229wVL1E&#10;mtb/AMNhWzcFUf3N+aZ7PmzmHlCV/wDEr20+oQV4TW7KuBT8cUjljUf2Sih8jH+8z5Atdy9vOTPc&#10;iCL/AHa7XuX0chA+K1vEdwWNc+FPBGEWh/t5DUZrtZe+i3XFXr3v3Xuve/de6rk/m0bmG2fgF346&#10;VRpKrOUGz9s0hBKmoOa37tinr6W/9J8MKkEfkXH59z/913bv3j75cjqYtUUMk8zfLw7aYq35SaOs&#10;cPvbbmNs+79z+wl0Szx28K/PxbqBXX849f8Ag6qr/wCE+O04Z9x/JffTIPuMXhOu9pwuy8+HPV+5&#10;8xUpE+n6a9uRGQX/ANRx7yZ+/bujpYe3eyg/pyTXU5HzjWGMV/KVqfn1il/d6bSj7j7m76R+pFBZ&#10;wA/KVp5Gp+cK1/LrZv8AfOfrp51//9Pfwq6WGtpamjqU8lPV081LURngPDURtFKhI5GpHI93ikeG&#10;SOWM0kVgQfQg1H8+m5YkmikhkWsbqVI9QRQj9nWkH8CMlXdIfzLOp8RmIhT5DHdybk6qyMTqVEdZ&#10;upNwddMqoPpery6hfwLg++yXvfbw85fd35nu7RtUEm0w3qH1WHwrr/jqGvXDv2BuZ+RvvM8p2d4m&#10;m4j3maxcHyacS2f/AB6QU63hPfGrruR1737r3Xvfuvde9+691737r3Xvfuvde9+691737r3Xvfuv&#10;de9+691737r3Xvfuvde9+691Ux/Op65ffPwZ3TnYSFqOrd77J38AI9ck9LJXz7IrKdSoLrGsW8vO&#10;/wCAIATwtxlD90DfxsvvRtlk47Nys7i244BCi4U/bWDSP9NQcesSfvr8uNvvsVut8h/U2q+trvhk&#10;qXNsw+ylxqP+lqeHSI/lN79Xe/wo68omiMdX1/md27CrW1XSdqDNTZ6gljDSyuoGG3FSowbT+4ja&#10;VCafYj+83sh2b3e36UNWK+iguV+WqMRsDgD+0icjjgiprXrH77vm7jdfa7ZI6ES2cktu3zKuXWmT&#10;/ociA/OtBSnVknuAOpr697917ouO56P+BdmZiGxFNvrEU27KV2m8ryZjbcOJ2luWMRaAaSkpsT/A&#10;GiF2Ess05FtJv80P9997OS7L7me2vvhYwP8AQb3YNtt0xZdK3NkTJAAtAwMlvK9WJIPggChGehX3&#10;ceYl372vXaHcfWbFeNbkBSKW940t3bsWrR2acX6tQAqiRA1qKA92D0/SbqyUW8do56t637Oo4TTU&#10;u+8BTQzy5ChMPh/g+78JNJDjd5YSIrHNDT1urwVFPEyMEEkcnH3kb3Mk5bt/6u807JFv/t9I5aTb&#10;rl3VY3Nf17KdP1bK5Gph4sJCyBmWVJBTTlZyxzzNs1o+xb3tse7coyNqazmYgI9a+LbSgGS1lPcr&#10;PFTWjuGGoq6R8DlNzY3dGzoc3vqXNU2co9z7U3Ns7I4DA4/L7P7Gx9Ji9z7ddM9iI6VN17b3btPG&#10;Z+pxddFR46OWnoCs9PHXR1VNR5g/eC+777AW/wB23lD7xf3cd43O72i83ZLXcrW9lR59pkeFqWso&#10;SmotMOyVgQ6KrI5DEDe4Wu1Xe078bHlxbea2e3ube6jmmeK6sXaS3n/RlLG2ntrmSzjuIWlnKvNW&#10;OVrdoZZ4G4c5UQ773b1HAZPs+4z0znstToW8c23dk1PaFf2G1YgsJsVmKbbG2MFVxm6zRZYRyAxs&#10;wIp9hPvCXHtr/d+/eP5Std2Me+7hv1rZWiLIUkSPcLdvqZIyDXCQPUAiorWuQVO27ZFLsGw88SAe&#10;PsI3WGNjxE92u3pYhT5SRNcbheRNxVrYupDAED375idR10zTKv8AfbqiWwM0O/Kpqdb+pmm6+33S&#10;VBUfkx0FTM5/2lSfx76Uf3SlxeQffh9tVtIyySWO6JJTyjNhOST8g4ToGe6IDez/ALsRuaRNtMNT&#10;/pdz290/bIqAfMjozVDW0eToqTI46qp67H5Clp62hraSVKilrKOqiSemqqaeJmjmp6iGRXR1JVlI&#10;INj7+wK2ube9tre8tJ1ltZUV0dSGV0YBlZSMFWBBBGCDUdcwb6xvNsvbzbdxtXg3C3leKWNwVeOS&#10;Niro6nKsjAqynIIIOepXt/pL1737r3Xvfuvde9+691737r3Xvfuvde9+691737r3WsJ/Pc6Ey+K3&#10;51937sVv7v5XeuDiwT7ooIMhDNtzt/qyvpNy9Ybyq62JKigOTWL7Y0wKpKU24oKzoLRYCffR5Qso&#10;bnk33EudtFxtR8TbdyioT49ncI4aJ69ojkhe6gYkqSZ1ANaU7Kf3Y3NFt7j+3/v391Te71VG6WB3&#10;HbDIV8OG6ULHJIoBEjyRzrY3QVdQC2rtQZrcF8a+6sR8jOguoe8sLBHRU3ZuwtvbprMRHOKltuZ+&#10;toY03RtOqmUkNkdo7liq8ZVC501NI4ube/kK91+Qb32t9yud/by/kMku0blPbrKRpE8KOfp7lR/v&#10;u5gMdxGfOORT59EaCcLou7dobxCVkjYENHIpKyRsDkMjhkYHIII6G73H3V+gL+UP/ZM/yJ/8QX23&#10;/wC8BuD3IXtJ/wBPW9sv/Fh27/tMh6kb2e/6e57W/wDix7b/ANpsPWmj77l9d6+rXf5PP/ZTG+f/&#10;ABBe5v8A3v8ArL3h199z/p1PL/8A4sMH/aHf9YWffr/6dHy7/wCLHb/9oW4dWu/zKv8Asijun/yn&#10;P/v2die8Ovur/wDT+eRP+o3/ALt131hb90v/AMSC5A/6jv8Au23nWqL77Fddper0f5LP/cyn/lHP&#10;/mqe+fP37v8AwVf/AFM/+8f1zm+/9/4Kb/qaf947oi38yr/stfun/wApz/76bYnvIP7q/wD04bkT&#10;/qN/7uN31kZ90v8A8R95A/6jv+7ledEX95B9ZG9b0Xv58uvnO600flD/ANlMfIn/AMTp23/73+4P&#10;fcv2k/6dT7Zf+K9t3/aHD13r9nv+nR+1v/iubb/2hQ9e+L3/AGUx8dv/ABOnUn/vf7f9+92/+nU+&#10;5v8A4r24/wDaHN173h/6dH7pf+K5uX/aFN1uXe+GnXBTr57ey18WU6ii/wCOO0+0aT/W+3zu04rf&#10;7Dwe/vf/ALoV/wDwIn3u/p7Nan9rlv8AL1AH99QPF+4j9yGT+F5R+y0tV/ydbv38kX5I7U7D+MlN&#10;0BPkaKl7F6Orc8zYSWaOLI5vYW6NzZHcWN3PQ07yB66kxWYz02Mq2hQrRlKTzaWq4TJmb98f2+3P&#10;YfcaTnlLd22Deki/UAJSO5hhSJ4WIFFZ44lmTUavWXRURPp57fce9ytp5i9sYvb97lE5j2J5f0iQ&#10;HltZ5nmSdQTVljklaCQqKR0h10MqFrGPlP8AFPqb5fdZTdY9sUFeaOCvjzW29x4KpiodzbSz8ME9&#10;LHlsJWT09XSMZKSpkhnp6mGelnif1R61jeOAvbT3O5o9qeY05j5XnTxWQxyxSAtDPESCUkUFWwwD&#10;KyMrqRhqFlbI73V9qOUveHlh+V+bbeTwVkEkM0TBZreUAqJI2IZcqxVkdWRlOV1BWUnHxD/lK9N/&#10;EntCk7gw3ZXaW8t5YmDLUGHirchjtt7bjxuYopKGpp8zh8DSx1W4WEcmsJUVf2XlRJDTeSNGWWfd&#10;X70fNvuly3Lypd8u7babRKyNIVVpZS8bBgY5JWKxZFKoniaSy+JpYgw17P8A3R+TPaLmmHnGz5m3&#10;W93mFZFjDOkMISRSrCSOJQ02DWjyeHqCt4WpVItXSWORpUSRHaFxFMqOrNFIY45hHKASY3MMqPY2&#10;OlgfoR7xlKsoUspAIqPmKkVHqKgj7QR1lcGViwVgSpofkaA0PoaEH7CD59a6v89X4mbn3NitsfLP&#10;alZmcxjtkYmg2H2NteSsrK6j2/gqnKVlRg974WimkkhxtGctk/sctHBoVnmpKjx8Vc3vPn7lnujt&#10;u3XO5e126RRRXF5K1zaTBVVpZAiiS3kYAF20J4kJapAWVNX9knXOb793tJum52m1+7e0zTTW1jCt&#10;reQFmZYoi7GK5jUkhF8R/CnC0BLRSaf7Z+tUDtUX2XUr/wAdM9sqL/qbvbbsdv8AY6vc8ffbk8L7&#10;p/vrJ6bFL/x+PqCf7vCLx/vvfdli/i5rtf8An7rYm/kex/8AGN/lfN/qvkpiob/8svj70pJb/Yfc&#10;f7z7/Oj/ALwNv+RL7KJ6cpSH9u97sP8AJ19Xn3qTX7xnun8pdvH/AHSLA/5erwffPzqA+qov5w3/&#10;AGTPsb/xOm2f/eA7N95i/cj/AOnrcwf+K9P/ANplh1ml9xT/AKe5zF/4rlx/2m7f1rde+pHXV/rZ&#10;F/k8/wDZM++f/E6bm/8AeA6y98t/vuf9PW5f/wDFeg/7TL/rlB9+v/p7nLv/AIrlv/2m7h0Bf86b&#10;/uWv/wArH/8AMr9yF9xH/wAGp/1LP+8h1I33Af8AwbP/AFK/+8j1Rd76DddGetrr+Wr/ANkUdLf+&#10;VG/9+zvv3x1+9R/0/nnv/qC/7t1p1xa+9p/4kFz/AP8AUD/3bbPodPlD/wBkz/In/wAQX23/AO8B&#10;uD3H3tJ/09b2y/8AFh27/tMh6jn2e/6e57W/+LHtv/abD1po++5fXevq13+Tz/2Uxvn/AMQXub/3&#10;v+sveHX33P8Ap1PL/wD4sMH/AGh3/WFn36/+nR8u/wDix2//AGhbh1si++W/XKHr3v3Xuve/de61&#10;jf5hm4c58qP5iO2Ohdm1HnpupaHZvQ23i01FDR0/bHedftbenY+WNZIlSkmPxO05NlwyN45DTVFB&#10;Xx6JZA0S9u/7vn2clueQOSdreAjdee9++smIJVxtW2tPZ2+WwrBxvM4wdaPbMMFdWVPsJvFr7Q+1&#10;n3g/vM7npUbFtL7dYE1dWu5BFO6PEMsklzJtUQcEUH1AqKMRtsbM2nhthbP2psbbkMtPt7Zm28Ht&#10;TBU88z1M8OH29jKXEY2KaplJkqJko6RA0jep2BJ5Pv6cLeCK1ghtoVCwxoFUDyCigH5AdfPNuF9c&#10;7nf3u5Xkhe7uJXkdjxLuxZjmpySelL7e6Sde9+691737r3Xvfuvde9+691737r3Wq3/Om7Zk3h8l&#10;tv8AWNJVVDYnqPY+Phq6Rxpp03ZvQruLKVMHpHl17dbERs12CvE6ixDX6UfdG5YXavb2+5iljUXW&#10;6XjFW8/Bt/0kB9KS+OfmCDnHWAn3oOYm3Hnex2CORvp9utF1KeAmn/UYj1rF4Ar5EEevVO3vKzrG&#10;nr3v3Xutlr+Rp1vNiure6O1qlQo3pvTBbMxivGRIKPYmJqcpWVUMhYhqatrd7CI2A/cozcmwtz3+&#10;+Tv6XPMnKPLMZ/3DtJJ3zjVcuEVSPVVt9X2SD885Pup7I1ty7zPzA/8AxLu44VFPw26FiwPmGacr&#10;jzQ16vT94Z9ZW9e9+691737r3Xvfuvde9+691737r3Xvfuvda2fxBiX5Jfzk94dkQq2e2xs/eXZW&#10;7o8jPYhMNszD1ex9h10ALSWijrUxnhva0QH6WsBn57sOfb77pe18vufA3G7tLSDQPOS4kW4uVPDJ&#10;Uzav6VeI6xR9h7T+v/3ubrfVXx9tsLi7uNR8kt4mtrZhxxr8HT8vQ9bY3vl9116697917rWD/mu7&#10;poMN/NF+HlZukmHZ+0sJ0JnsqtY6QUTYxO/N4124a4TBJGSnkx2OWKRiG0mnNl455/8A3jNxhtfv&#10;Be2Mu442y2i2+R9WF0fvGdpGrmg0rQny0nHXYn7k+zXN/wDc39+INlGrfr643mGPQCX8Q7NapAlK&#10;irB3LKARXWM+mz576Adcduve/de697917r3v3Xuve/de66ZQwKsAysCrKwBDAixBB4II9+IBBBGO&#10;tgkEEGhHWp98SetaXqD+d3m+uth0sNBszbu9O9FTGUyU0dNiNoZTrLd+bw+FpUmAlWlw2QyVBSxC&#10;G8vjhGolPITzj9tthj5Z+9ld7Hs8YTa4LvcOwUokL2s0iIK5ojNGgpmgFcauu2nvhzbPz1/d27fz&#10;VzLM0u/3e37PWRixaW6j3C1illYjGqVI5pG1dupjQBtI62wvfRzriV0juwt/bT6r2NuzsjfeXiwO&#10;ztkYHJbl3Jl5YaipFFicVTSVVVJFSUcVRW11SyR6YaeCOSeeVljjRnZVJXve87by7tG5b7vFyIdr&#10;tIWllcgnSiCpICgsx8lVQWY0VQSQOj7lblje+dOY9k5T5asTc7/uNzHbwRAquuSRgqgsxVEWpqzu&#10;yoigs7BQSCMfFz+aP8W/ll2FP1ZsOq3vtTfMsNfU7dwvY2BxOEbelNi6eetyT7WqsJuLctHUVFFj&#10;6d6lqWqkpKxqZJJEhZIpjHEXt994P299yN6fl7Z5Lu23chjElzGkfjhAWbwjHLKpKqCxRyjlQWCk&#10;K1Mj/eX7mvvL7I8rR858yw7de8uBkWeWxmkm+kaRgkYuFlgt2VXdhGJIxJEJCqM4Z0DFS/n1bxgx&#10;HxU6/wBmrVGGv3l3LiKtaZWsazFbW2xuWor1ZRy0cORydC5P0DBfyR76e/cj2l7r3N33djFWC02h&#10;1r/C800IX8yqSD7K9cbfv8bzHZ+1HL+zCXTcXu9RtT+KOCGYv+Qd4j9tOsf8hPZ0GJ+LPYu8zTtF&#10;W7x7jyVA0zLb7rGbV2xtyKikjc/qijr8xWJb6B1b8k+7ffd3Z7r3L2DaPErDabSjU/heaaUsD8ys&#10;cZ+wjqn3BdmS09quY96MVJ7zeXWv8SQQQhSPkHkkH2g9Xk+8Mes6Ov/U3+PfuvdaPvzWpsh8d/5m&#10;/ZO5KEqazb3fO3u4sallCAbiyGE7MpqYrwixj+K+MD6BLfT32U9n5IOfvu5cv7dOP0Z9klsH/wCb&#10;SyWhP29lft64ce9kdx7dfef5l3OA/rW+/wAO4p/zeeK9A+z9Sn2dbvsE8NVBDU08iTU9RFHPBNGQ&#10;0csMyCSKRGHDJIjAg/kH3xtdHjd45FIkUkEHiCMEfl13EjkSWNJY2DRsAQRwIOQR9o6y+69X6979&#10;17qHkMhQYmiqsnlK6jxuNoYJKqtyGQqYaOio6aFS8tRVVdQ8cFPBEgJZ3YKo5J9tTTw20UlxcTLH&#10;AgJZmIVVA4kk0AA8yTTp+1tbm9uIbOyt5JruRgqIil3ZjgKqqCWJPAAEnquXvH+bL8JukDWUL9nD&#10;tPclIWQ7c6epIt6M0iqbq25xV4/YkRjk9EiHK+ZDf9s2IEG82/eQ9qOU/FhO/wD7xvl/0KyAnz/z&#10;VqtuM4I8bUP4cdZX+3P3IvvDe4ngXK8n/uXaXz4+6MbTH/PPpe8NRkH6bQR+LI6qx3H/ADl/lj8j&#10;t3xdW/DD4/UeIz2XWVcfUVdPP2ZvlaWGRBLmxTCDDbL2zQ0wlT7iXIwZCjp1N3mAIIx5vvvSe4/P&#10;O5ry97WclrFeS10kg3VxQcZKUSCJRUajIsiL5v59ZnbT9wP2S9p9ifnL3/8AdCSfbICNaqy7fZ6i&#10;DSHVWW7uHah0LA8ErnCxkihum+C+zfldszp3Iw/MTeeO3p2ruDeuV3RTy0OSp8lNtzbuTxWDgptq&#10;18mLx2O25T1GNytFVzCLFiSgjSpCxu1ifeVXtFtfuNtXLE6+5+6pdcxTXbygqwcxROkYELFFWIFX&#10;V2pDWMBqKT1z6+8fv/snv/PtrJ7Dcvy7fyXa7fHbsHjaMTzxyTFrlBJI87LJG8SlrjTMxjJZRUdH&#10;O9yn1AHXvfuvde9+691X5/Mp+SHcnxT+OsPcHTWI2lmK3H7+21gt4jduKymTgxe0s9BlaT+K4v8A&#10;h2YxcVLlBuVcdSK9UlVT6KtrxlwvuFvfjnrmj265ITmble2tpZUvIo5vGR3CQyBxrTS6AP4vhIC4&#10;daOe2tOsoPuj+03IPvV7qycic/X19Bby7ZcTWv00kcZkuYWjbw5PEikLR/T+PIRGY3rEO/SW6O7s&#10;rduG3/s3aW+9uVAq9vb12zgd24GrVkYVOG3JiqTM4uoDRPJGwmoa1GurMpvwSPctbVuVrvO17bvF&#10;i+qyu7eOaM+qSoHQ4xlWBx1jvzDse4csb/vnLW7RaN0268mtplz2ywSNFIuQDh0IyAfUdKb2v6J+&#10;gg+QXW69wdGdvdXeKnln351zu/bGP+6QPTw5fKYOtp8LVyKbA/ZZZoZh/Qxj2K+ReYDypznyrzJq&#10;YJY7hBM2nBKJIpkUf6ZNS/n0D/cHlsc4ci838raFL3+23ECasgSSRMI2P+lk0t+XWun/ACNN+mkq&#10;PkD05XyTrVQTba37i6a5NMpp3rdrbpk0mNWhn8hxS8k+RR9F0HV0A++TsvipyNzZAo8JlltnPnnT&#10;NCOORTxj8j5muOUH3VN2MR5y5YnYiVHjnVfL8UUx4YNRCPn6CmdhH3gz1mH1737r3QQdx0HjwuI3&#10;fEGWXZWZhyOQeKGJpH2tk4pMNuZKmoa0sOJxdLWx5ioCH1tiYyVYqB7wC/vMPZFve37pXuDZbdt/&#10;j80bEi7tZBYvFmL2dWnih/ErTWxljJXJBpQ8Osjfux8zjZ/cGTly5mpY75atbAM5VBdIRNaMF+Fp&#10;ZJEazirw+scAjUT0k/fxl9Z3dJLcOysHuTK7aztbFJBndpZJclg8xR/bpkKUSWiyOP8ALUU9Spx2&#10;ZoS9NVIFDtBK4R43IcC3Yud+YOXtj5p5ZsbkNy/vMCR3VvIC0bmJxJBMoBGieCRQ0UimoBZGDRu6&#10;MdbZzBuO1We7bdbuG269h8OaJtRRqZR6Ky98T0kjNaB1XUrL2lzl29hptxUO65KFG3BjsNlNvUeS&#10;8s6yRYfM1uIyORojCsoppVnrcFSuHdGkjMZCMoeQORJuu4R7Vc7Gl0w2qa4jneOgoZYUljjetNQK&#10;pPKtAQDq7gSFokTdL+Pa7jZUuCNsluI5mSgoZYklSN601CiTSCgIDagWBKqVevZf0g6LZ2xlshuH&#10;tLqvq7buRq6DI3zO99zVuLqzTV+K2jJispszIGSSndchRU24sDnMxjYKynMc9DlJ6OeKSORFdcvv&#10;u2c27l7Jcpe7Hv5tl/Lacxxbc+x7PIhQN9fuaUuJF1A1NpZhpTpFQXXIJFZP5U2jbIOSec+Z+YNs&#10;guttJhtYYp4xJFLdJNFeRdrgxu1vcQWly0UgZJYI50ZGUkE3fSk4p9vZ3a4RlTZu7szi6Qs6+NsV&#10;mUpN6YiGjhUL9tj8PQboTGQpbSooSF4A9/Tt/dk+68vuz9zv2xvr6cybzsyS7TcFpfFkZ7J9MbyE&#10;9ytJA0T6WzQggkEHrmJ96PZP3f7lQ78v9nvW2290aKRSWPXZTVbg7yyWhuXbiTP3ZPQx+8/escOv&#10;e/de697917r3v3Xuve/de697917r3v3Xuve/de6Iz/Md6UHefxD7VwVHSJV7l2bjR2ftAM1brXN7&#10;FiqMnWU9NFQJLNU1uY2w2Rx8MZjkVpaxSVuARGfvFyWnuB7a828r6Abqe1ZoakgCeL9WAkjNBIi1&#10;9RUdZD/dR92ZPZL7wXtl7hGVl2623FIrvSoZms7mtvdKoag1GGR9JqKNQg1HVRX8k3uEVW0u8fjZ&#10;ka3yydd7upe4evopKmFo/wDR93ZUZWt3FjcdELTTfwnt/A57JVbjUka7jpVv6hf5Jfv88jmPd/bz&#10;3WtrfSu52TbXekKQfrdpWNIHc8B4m2TWcEYwWaxnNME9ddvvS8lJyV73c0m0Ufufe1TdrcqSwrdl&#10;xdjUcFjexXE5CkhY7iLgCOr0PfPTrH3oIvkFiJc/0L3dgoGdZ831D2ViIWjhNRIsuS2ZmqONkgDx&#10;mdw8wsgZdR4uL39jX22vU233F5B3GQAxwb1YyGpoKJdRMamhoKDjQ0406HHtheptnuV7eblIAY7f&#10;fLCQ1OkUjuomNTQ0FBxoacadaXXvux1356s7/lK7mxeA+VFZjchPHDUbz6s3ZtnDLJKkfnykGY2t&#10;uxoIw3+dkbF7XqWCjmyk/j3ib983abvcvaCC6toy0Vju9vPLQVpGY7i3qfQeJcRivz+fWIP32tov&#10;Nz9moLu1jLRWG821xLQE0jMVxbVPoPEuIxU4zTz6tb/mibqwuB+H++sHkayGDJb3zWx8Dt+keRVn&#10;ra7HbzwW7KwQxfrkSnxO3Z3cgWXi5uQDh390jZ77cfe3l7cLWBmtbCC7mmYDCI9rNbrU8AWkmQDz&#10;OacDTC37nmy3+5e+nLm42sDNabdb3c0zAYRJLWa2Sp4AtJOgA4nNOBpq0++u3XZDq9H+Sz/3Mp/5&#10;Rz/5qnvnz9+7/wAFX/1M/wDvH9c5vv8A3/gpv+pp/wB47oi38yr/ALLX7p/8pz/76bYnvIP7q/8A&#10;04bkT/qN/wC7jd9ZGfdL/wDEfeQP+o7/ALuV50Rf3kH1kb1u1dg9lbD6q21kN3dhbqw208BjYJJ5&#10;q3L10FKZmRGZKSgp3cVOSyNSV0Q00CSTzSEKisxA98EuWuVeYucN1ttl5Z2ee83GVgAsaFqVOWdh&#10;2oi8WdyqKKliAK9fPhyxylzJznu1rsfK+zXF7ucrABIkLUqcs7AaY0Xi7uVRBUsQBXrTR7T3inYn&#10;Z3Y/YEdLJRR7635u/eMdHLoMtIm59wZHNrSyGNnQyQLXaDpJFxwT77l8obG3LHKfK/LbSiRtv262&#10;tiw4MYIUi1CtDQ6Kio6718m7C3K3KHKvLDTCRtu222tSwrRjbwJFqFaGjaKioBz0J/xDxE+b+Unx&#10;8oqclZIe3th5diE8h8G39w0Ofqhp1JYNTY1wWv6Qb2NrEJ+9V7Ht/tF7lTyjtbZbuPjTM0Lwr6/i&#10;cY8+GOPQP98b6Pb/AGc9z7iUdrbHeRcaZmgeFfX8Ugx58Mcetxf3xA64RdfPi26vi3N1vF9PDF3b&#10;SW/p9vu3Fx2/2Hg9/eh/dBy1+8R7qf8ADOXbJv2orf5eoE/vl18X7gP3NJf4Lucf9UoV/wAnRo9l&#10;733j1xubE7z2DujO7N3Zgqj7rEbi23k6vEZegm0sjmnraKWGdY5omZJEuUljZkcMrEH6I932baeY&#10;Nuuto3zbYLva5l0vFKiyIw45VgRUHIPEEAgggHr5gtk3zeeW9ztN62DdJ7LdoG1RzQu0ciHhhlIN&#10;CKgjgwJBBBI6tX2F/O/+cGzcfDQZqr6q7NaCn+3TIb92LUw5BgvhEc00uwNw7EhnqI0iK63jYvrY&#10;vqazDGTe/ubezW7zvPZxbntwLV021yCvnUAXMVyQDXgCKUAFBUHK7YPvx++Wy26W97NtO6FVprur&#10;Vg/lQk2k1qCRSlSDWpLVNCGPsz+dL85ew6Gqx2K3PsbqqmrIzDO3WezEpa4QtCkTpS5beeT3rlsf&#10;I7IX8tPPFOjsdDqNIC3l37oPsxsM0dxc7be7nIhqPq7jUtakiqW6W6MPLS6spAFQTUlDzP8AfW99&#10;OYoJba03Sx2qJxQ/RWwVqUAIWS5e5kQ+epGVgSaMBQAHvjD/ADLvk58Wcv2VmtuZbB9m1fbGQxmb&#10;3f8A6aH3jvRqjcWLiqKZNy01bQ7y29lUzldQzrT1U0lRKKmCCBXU+CEoLPcf7u/tz7l2vLtnuFrN&#10;t0W1xvHB+7/At6ROQfBKtBKnhqw1ooVdDM5UjW1Qd7X/AHmvc/2rvOZr3bbuDc5d2kSW4/eX1FzW&#10;ZAV8YMtxDJ4rKQkjM7a1WMMD4aUNHuP+ej8p937ez209z9R/F7Oba3Rhcpt3cOFyGyu0J6DL4PN0&#10;M+Ny2LroD3HaajyFBUyRSoeGRyPca7f9y7202q/sd023mrmSHcbaZJYpFuLMNHJGwdHU/QYZWAYH&#10;yI6lPcvv2e6u8bdf7RunKHK0+2XULwzRvbXpSSKVSkiMP3jlXRirDzBPVDvbEiVG25JIqeGkjqd5&#10;9feOkp2qGp6ZKjsfbASmgarnqqpoYVfSplkkkKgamY3JU/fnJg+6B79apCzLy/JVjSpo8QqdIAqe&#10;JoAK8ABjpV/dvKtz9/P7roWMIr832tFFaKDrwNRZqDgNTE04knPWxV/I9T/jEvyol/1XypSG/wDy&#10;y+N3x4kt/sPP7/Oq/vAW/wCRj7NJ6cmk/t33ex/k6+qf70//AIkZ7rf819v/AO7Pt3V2vvATqBOq&#10;ov5w3/ZM+xv/ABOm2f8A3gOzfeYv3I/+nrcwf+K9P/2mWHWaX3FP+nucxf8AiuXH/abt/Wt176kd&#10;dX+tkP8Ak+yRxfGTfksrpHFH3luiSSSRgkccadf9ZM7u7EKqKouSeAPfLj77Ss/uxy6iKS55ftwA&#10;Mkk3l9QAevXKL79Ks/u9y2iKS55dtwAMkk3t/QAeZPRIP5sHfWwO1uw+u9ibDzVBuZOqaDdn94c9&#10;h6iOtw38d3hNtwy4OjyMLvS5CfDUu2YmqXgZ4o5qgwl/NFNHHP33OPbrmPk7lnmfmHmKwktG3iS3&#10;8GGQFZfCthPSVkIDIJWnYIHAZlQSBdDozZDfcr9teZuS+VuaeZOZNvks23qS28CGVSkvg2onpMyE&#10;BkErXDBA4DMqCQL4bozVN+8yes1+ttD+XhiJ8J8NOkKKoJaSbEbmy6kp4z4Nwb73Vn6UadT3C02S&#10;QBr+oC9hew40feZvY9w98uf54h2rNBHxrmG0t4W9PxIceXDPHriZ96S+j3D369w7iIdqz28XGuYb&#10;O3hb0/FGceXDPHoXvlD/ANkz/In/AMQX23/7wG4PYL9pP+nre2X/AIsO3f8AaZD0B/Z7/p7ntb/4&#10;se2/9psPWmj77l9d6+rXf5PP/ZTG+f8AxBe5v/e/6y94dffc/wCnU8v/APiwwf8AaHf9YWffr/6d&#10;Hy7/AOLHb/8AaFuHWyL75b9coeve/de6QvaPYu2eoOtewe1951MlHtDrPZW6N/bnqoYzNPDgNo4S&#10;tz+WemgBDVFT9jQP44x6pJLKOSPYi5Q5W3bnjmzlnkzYYhJvm7bhb2dupNAZrmVIYwx/CutxqY4U&#10;VJwOmZ5ktoJriT+zRSx+wCp6oS/km9Xbo7g+Sm+vkn2PSn+8O3od29pbvkgloxSR9z/ILM7gyFXi&#10;lppBPVT4nB43IZ2CjKFVpYqSkQNpVUH12/cn9vdqtt/3vftnjY8qcvbfbbJtjGhDRW0McIkNe4St&#10;bwQyyMANUlzKTUsehv8A3he/t7O/dr9iPu1RSLHzLuIO8bslT4iuWkcoWSiSRG9uLmJdRYhLOHyU&#10;dbWXvpF1xT697917r3v3Xuve/de697917r3v3XumzNZnGbdw2W3Bm62DG4bBYyvzOXyNU4jpqDGY&#10;yllra+tqJG9McFLSwO7seAqk+1FpaXF/d2tjZwtJdzSLGijJZ3IVVA8yWIA+Z6ZuLiC0t57u6lWO&#10;2iRndmNAqqCWYnyAAJJ9OtDfu/s3I9zdwdldqZQPHVb83lntxrTNPNUigoq+vlfF4yKaotK1PisY&#10;IaaIEKFjiUBVACjtRydy7Bylyry/y1bkGOytI4q0A1MqjW5AxV31OeNSSak565Kc2b9NzRzLvvME&#10;4Ie7upJACSdKsx0ICc0RNKDhgAUAx0FvsSdB/rkiPI6xxqzu7KiIilnd2ICqqgEszE2AHJPvRIUF&#10;mNAOvAEkACpPW7/8IOpKjpD4qdK9fZGnelzlHtCnz25aeWCOCppdybwqKjdmax9UsaJrnxFdmWo9&#10;RBZlpxck8++O/vDzRHzj7l83b7BIGs3ujHEQSQ0UAEMbCvk6xiSnCrGnXVP2u5dk5V5A5X2WdCt1&#10;HbB5QQAVlmJmkU080eQpXjRRXo1nuNOh91737r3Xvfuvde9+691737r3XvfuvdBF372LD1J0l2t2&#10;VNWQUEmzNhbnzlBU1KGWEZmlxVT/AAKBogCZmq8y8ESoOXZwPz7FHJOwvzRzfy1y8kTOLu9hjYDB&#10;0M48Q18tMepifICvQf5r3lOXeWd/3x5FT6W0lkBbI1qhKCnnqfSoHmTTqor+QH1pNVVHyG71ytNI&#10;9ZVPt/rvD5STQTWfeTz7r3fGBYMmippsUxI9LsxH1T3k39+XmJIk5D5KtpAIVEt1Ig/DpAhgP7DM&#10;PUU+fQA/u/OWGkf3D56uoj4rGGzjc/i1Ez3A+VGWA+hJ/o9bJnvnv10r697917rV9/4UC9W1VLv3&#10;oHuunpp5aLObQz/VuWrEWZqagqtq5mXdu3qadift4p8tFvLKNEFGt1opNXCL75+/fQ5ekj3nk3mt&#10;IyYpraS0ds0UwuZowfIFxPKR5kI1eA67G/3YHOcM3LPud7eyyqtxbX0O4xKaanW5iFtOw/ERGbW3&#10;DVwDKlMsejafyxf5pmwu1dkbW6J+Qe7Mds7ufbFLj9s7b3XufIU2O2/2xi4BDj8EFzNbJDTUXYSr&#10;46Soo6hw2Vm8c9K8s081NTyR7A/eG2fmLadu5P513KO15pt1WKKaVgsd4gosfexAW54IyMazNpeM&#10;s7siQf8AfC+5lzLyXzFvPuT7XbJLf8gXjvcXFtbo0k22yGrzfpICz2J7pElQEWy6o5lSOOOWW873&#10;l11zi697917r3v3Xuve/de6Yt0bn2/srbef3huvLUWB2xtbD5LcG4c3kZRBQYnC4ikmr8lkayUg6&#10;Kejo4Hkc2JsvAJ49o9w3Cy2qwvNz3K5SHb7eJpJJGNFREUszMfRVBJ6Mtm2fdOYd22zYdksZLneL&#10;24jgghjFXlllYJGijzZmIA+Z61uv5TbZL5M/P35UfMCuxlTSYCGj3JLhoKv/AD+KyfZ+54/7q4t5&#10;45Jaeonw2wts1tLOqMwDPGwIBUHBb7uBn5+95vcP3Nmt2WzCylAeKPdyjwUrUglLeJ0ahOSDwpXr&#10;P99wWntB92P2Y9iba8R9zaS3EpXhJHt9ufqZACAyiW9uIpEJANAwyQaXA/LPBfNbD6+2Pif2btbJ&#10;/wB0ttl8h8at9deYTK4HsSroKmrr6vIYjfdBPid743clXQstLDjhWw0VUyJpmppCzyZN+5Fn7rWt&#10;eY/bjf7eT6aDu2u4to3juSpLFkuFKTrKy0RYtao9BRo2qWwR9kNy+73f6eSfezk+8h+uu6Jv9nfT&#10;RzWKuqoqS2biW0kgV6yNOYmljBaqTKAqgN0X8reg/wCaR8fN/wDRe7Jx132dujaWW232B1fLkohu&#10;LFSoiGDfGwZK+KH+8eJxGVjgq1DQtLQVUIhrYfG0UlSDuUPcbk37wnJW88obk/0O/wBxbPFc2hYe&#10;KhHCe3LAeKiOFcVUmNwElXSVaSS/cj2U9zfua+6PLHuRscf715Ps76Oey3ARnwJAa1s70IT4EssZ&#10;eM0YLNGxkt31h0iJlu/+XZ0l8Cuu+oN6YzeeQ338mK35a9CJ1pvKtaXaM+VNR2Vh6Wq2Fh9mUudy&#10;lDPiJNnT1smTeaaeSrmUOzxQ+OmWLNz9keU/ZzZOWd1t90e859bmTb/pZ2rCXrdIDbpAJHUoYS5l&#10;LMxdhUlU0xif9i+9V7h/eX5q575fvNgi232hj5H3k7hapS6EemwlZb2W7aGN1lF0IltwqoI1OkK8&#10;mqUhD/woJ30lX2D8dus0t5Nv7O3hvqexIOnd+bx+ApdS20tY7Im0m915/r7+gD7imymLY+fuYj8M&#10;93BbD/mxG0rf9pC19cenXyx/3hO+ibmD255ZHxW9ncXR/wCoiRIl/wC0ZqemfXq33+VdsmbYvwM+&#10;P+Pq6RKPIZvA5zeNaqABpxu3dedzmLqJbf7ufA1dIGvyNNjyPeKf3l94Teve3nqeKUvBDPHAvy8C&#10;GONwPl4ivT7eswfuqbI+w+wnt9bzQhLie3luG+f1E8sqE/Pwmjr9nVhHuCeshuv/1d/j37r3Won/&#10;AD4evo9t/K7Zu+qWieKn7I6nw09fXabRVmf2rl8vt+piDfRpaXAx4zV+dLqPwPfVH7k2/NuHtju+&#10;yyzAybfukgVfNYpkSUH7GlM1PmD1yD+/ry8u2+7Gy77FARHuW0xl28mlgkkiYfasQhr8iOtkf4Rd&#10;hQ9pfEX4672iqpa2bIdT7RxuTq5m1zT57a+Ni2ruKSZubynPYSp1fXn3z4949hflr3U5+2dogix7&#10;pO6KOAjmczRAfLwpEp10p9j+YU5q9ofbne0lLvJtNujseJlgQQTE/PxY3r0aX3GvUp9e9+690Bfy&#10;d6nTvT489z9R+KmlrN+dc7pwWEasjEtNS7nlxc8+1MjJGWQN/CtywUlSPUpDRCxB5AQ5/wCXBzdy&#10;TzTy1pUy3ljLHHqFQJShMLEf0JQjeXDiOpI9nudm9uPdP2/551usG2btbzTaTRmtxIBcxg5/tLcy&#10;RnBw3A8OtEr40fHXfHyf7w2b0dsyM0OZ3LkZ0zGWraSaSi2jt/ExSVm5NxZiHXTlYcNj6eQpC0kL&#10;VVWYqVGE00YPILkLkfd/cDm3a+UtqXRdTyHW7AlYY0BaWVxjCKDRSQXfTGDqYdfSV7u+6vLns77d&#10;b/7jcwP4m32kQMUSMA9zPIQkEERo2ZXZauFYRx65mGiNiN5T4vfE/pz4j9eUWweqNvQUsrwUr7q3&#10;jXQwTbu3xl4ItMmW3JlljWWa8ru0FJHoo6JXKQRIpN+uHt97ccr+2uyRbNy5YhWIHjTsAZp3Ay8r&#10;0qc1KoKIgJCKBWvzk+8nvbz77481XHM3O26s6BmFtaoSLWziJxFBHWgwAHkasspAaR2IFDK+x51E&#10;fXvfuvde9+690Uftz55fD/o4Tx9i/IDr6gyNO3jn2/t/Jyb53RBLrWNY6nbOx6fcWdotcjWDT08c&#10;YAJLBVYiNeZfeH2y5S1rvnOdkk64Mcbm4lB4UMUAlkX7WUDiSaAkTlyN92r339xjG3Knthuklo4q&#10;J54xZ25FK1W4vGgheg8kdjwABJANGn8wv+b50r3/ANE7++PvTnX+8M1Fvo4OhyW+t9UeKwWGx9Hh&#10;dx4jc61+38DDXZjL5Stepw0UcL1i41qaVjMFcxor4je9f3meVec+UN55L5X2W6lW88NXuLhUjRVj&#10;lSXVHGGd3aqAKX8Iqe6h0gHo591r7inuD7Ye5PLPujz7zPYW77b4zx2dm0k0rvLBLb6J5ikUUaBZ&#10;WZxEbgSKPDJUOxW0r+UH243a/wAGOsaerqxV5rqytz3U2XbyFzFFtirSu2tTlGZ3iFNsXN4qIAmx&#10;0ErZSFGQv3ZuZTzH7RbAksmq6255LN88BE2qIfKlvJEPyqKDAwy+/XyMOSvvH84SwQeHt+9Rw7lF&#10;ilTcKUuGrgHVeQ3DfnQ1IJNnPufusPuve/de61LOvo3+If8AOU3dsUFqHafYnYG4tuwY/GSPFSrt&#10;7uOlTdmw6KeGoDeaLFZrI4xHOoEeEurEelupO8uvun90zad7PfudhYxSlnFW8WxJguWBHAvGspGP&#10;xAEeY44XFkfav72fMmwD9PbL6/lRUSukRXwFzbIQeOh3iU58iQTwOyz7599Zh9e9+691EyFBRZWg&#10;rcXkqWGtx2SpKmgr6KpjWWnq6KshenqqWoiYFZIaiCRkdTwVJHtPd2ttfWtzY3kKyWk0bI6MKqyO&#10;CrKwPEMpII8welm3bhe7TuFjuu23Lw7jbTJLFIpoySRsHR1PkysAwPkR0XY4uu2vVR7bysjzNDHP&#10;/A8nNMJZM5hqSYRU880rv5Zs1RUkkC5E6EVqh/KiiORQvx3f3g/3GuZfuqe4m4cwcv7fLceyW8Xc&#10;j7fcCsn0hc6jY3LBV0NGW0wOwpLEFGppFYnpn7fe421e5Wyjd7QrHu6BBeQBdIhnZasUXIFvK6yN&#10;b0ZiEGhjrRupPvnP0POve/de6aM1mIsNSwyfaVuUyFfWU2KweCxUcM+Y3DnK9/FjcJiIKielpnra&#10;2X+3NLBS08SvPUSw08UsyD72w9sucveHnnl/275B2lrzmfcp1jiQYRQT3SyvQiOGNe6RzwUUAZiq&#10;lZY2TXssgM8cNrFG0k00hIighQVeWUqGbQg8kV5HYrHEkkrojBL1ZtCsx+6+zd0bgqqPL7om3K+0&#10;Mhl8dNVzYh8ntempKTe9HgRXQUtRBi8Bv1a7blPL4KaSvxe2sfPUI1QZJHyf++vtux+1vM/KP3aO&#10;Ub5Ztk5JsFW9kUyD6nertVl3Cdw9FYrSOKJlRAIhSgJIA05v32C72TlHadshkg2cWguo4nCiUR3D&#10;M1o02gspkms/Bv3XXIsNxf3UcTCIKij315UR0PZe4aF2ZX3LsrDZCjj1nxu2z83laPMT+OwAlMe8&#10;8cjMCSVVQbWF+rv9xZzyk/Kvvt7bSA+La39luSHVjTcRPbSAL5Ua2Q1r3aqY05wq+9VtT3XJfJO+&#10;pTRZbnc274z/AI5DDLCK+lbO4IGKEsRWpoYH3336wZ697917r3v3Xuve/de697917r3v3Xuve/de&#10;697917rogEEEAggggi4IP1BH5B9+68DTI49ad+NpH+Av813B4t2mx+wqvs7I9HZRpKymyAfp/wCS&#10;s+3q7q6aorZBTyqdu9ivsz76olXVTU9HXly6kz++BH94J7K/XbX76ck21tWUwjmbbKmpMtks9xdK&#10;NI/FZSbvDHHSrSC3AqdIP0AW/Mi+/H3HfZb3ZVxJzNybP+5txIqgWFjDZ1o1TLIzLtEzOGoA9w2O&#10;6m0N7+cXrHrqPV0lNX0lVQ1kKVFJW081JVQSAmOemqI2hnhcAglJInKn/A+3YZpbeaK4gcrNGwZS&#10;OIZTUEfMEV6dgnltp4bmBys8bBlYcQymoI+YIr1pNdk7JyPW3YW9+v8ALJIuQ2XuvPbYqTKuhpnw&#10;uTqaBapLAK8NZHAJY3W6SRurKSpB996uVt+tuaeWtg5ks2Btr+zhnWnl4savp+RUkqwOQQQcg9fQ&#10;ZynzBa82cr8vcz2TA2u4WUNwtDWgljV9J9CpJVgchgQaEHpKUNdW4yto8ljayqx+Rx9VT11BX0NR&#10;LSVtDW0kqVFLWUdVTvHPTVVNPGrxyIyujqCCCPZxcW8F3BPa3UCS2sqFHRwGV1YEMrKQQysCQQQQ&#10;QSCKdHVxb295bz2l3AktrKjI6OoZHRgQyspBDKwJDKQQQSCKdKbeHYe/+w6mkrd/753hvmsx8L01&#10;BV7w3NmtzVNFTyFGenpJ81W1stNC7RqSiFVJUcceyrZOWeW+WYpoOXOX7Hb4JG1OttBFArsK0LCJ&#10;FDEVOTU5PRRsXK/LPK8M9vyzy7YbdBKwZ1tbeK3V2FaMwiRAxFTQkE5PSP8AZ30e9Xo/yWf+5lP/&#10;ACjn/wA1T3z5+/d/4Kv/AKmf/eP65zff+/8ABTf9TT/vHdEW/mVf9lr90/8AlOf/AH02xPeQf3V/&#10;+nDcif8AUb/3cbvrIz7pf/iPvIH/AFHf93K86Iv7yD6yN697917r3v3XurUf5TXT1bvLv+s7TqqW&#10;Ubd6kwOQlgrGU+Cfd27KGs2/jKAal8cxhwdVkaliCWhkihJA1qfeIP3yud4Nj9t4OUIZh+896uUB&#10;XzFtbus0j+orKsKCuGVpBXtI6w0++vz1b7D7ZQcmwzD96b3coCte4W1s6zSPjIrMsEYrhlaQV7SO&#10;tlH3yw65M9fPqoV8O/Nmw/8AHHcfyKpP9b7bfssVv68eD393n9z9PX7w/Ouf7XlHb2/bbQN/z91B&#10;398Oni/3dn3Sp/8Afe5zr/k/596HP39JPXyyde9+691737r3Xvfuvde9+690H/ZYvtqiX/Vb56uT&#10;/kvs3aC/8T7xE+/s2n7nX3gm9OX5P+rkXWdX92Sniff9+6gnrzhaf8/9bG38j5f+MLfKR/6/Lqrj&#10;/wCSPjF8YX/66+/zqv7wBv8Akdezy+nJKn9u/wC//wCbr6nPvTf+JGe7H/PTt/8A3Zts6us94FdQ&#10;L1VF/OG/7Jn2N/4nTbP/ALwHZvvMX7kf/T1uYP8AxXp/+0yw6zS+4p/09zmL/wAVy4/7Tdv61uvf&#10;Ujrq/wBe9+691737r3Sl2btHPb+3ZtvZO2KJ8huHdeax2Aw1Gga01flKqKkp/KyI5ip43l1SyEaY&#10;41Zm4B9lW+b1t3Lmzbpv+7TiLbLOB5pW9EjUsacKsQKKOLMQBk9FG/b5tvLWybtzDvFwItrsreSa&#10;Vj5JGpZqVpViBRV4sxAGT1umdebMx/XOwdk9f4lmkxmydp7e2pQzOoWWoptv4mkxUVTMB9Z6laXy&#10;SHks7Ekkn3wj5m3255n5j37mS8AF1f3k1w4HANNI0hUfJdVB6AAdcAuad/uuauZeYOZr1QLvcL2e&#10;5cDgrTSNIVHyXVQegAHQefKH/smf5E/+IL7b/wDeA3B7E3tJ/wBPW9sv/Fh27/tMh6FPs9/09z2t&#10;/wDFj23/ALTYetNH33L6719Wu/yef+ymN8/+IL3N/wC9/wBZe8Ovvuf9Op5f/wDFhg/7Q7/rCz79&#10;f/To+Xf/ABY7f/tC3DrZF98t+uUPXvfuvdU2fzpe3Bt7oPYHQOOqQuZ+RHYNGufp1E3mXqTqKfF7&#10;931VftFUkoMruobY27WxSERy0e4ZFYMDofOj7hvJf7x9xuZvcu6j/wAR5X2xvBaoody3ISWdouch&#10;4rc399Ey5WWyQgj4hMP3fuRT7i+8nI3L0tuZNqguf3hd9odRbWBWbTIrYMU9z9LaSVr23BweHR8P&#10;5TvSbdQ/EDaGaydBJRbn7lr6ztbMLVY+moa6LE5uKmx+yKWRoy9ZLTPszGUVai1LeWKaumBSK/jX&#10;62vu7cj/ANQvaXlXa54NG6XEP1VwCul/FuP1NDjiWiQpFU5og4cOuc/38fd8e833m/cXfrK9E3Lu&#10;33H7tsishkiNvZfomSI8AlxKJLii41SnJ4my73N/WHfXvfuvde9+691737r3Xvfuvde9+691Wb/N&#10;g70HTvxO3Ht/G1z0m6+5a6LrfELTVEUVbFhKyGSv3pXiKRJHkoDt+lfHzMgDI+TisykgjIb7svJn&#10;9a/c7b764hDbZtKG7eoJUyKQtutRQBvFYSqDxETYIBHUH/eC5s/qz7eX9rBKV3Dc2FqlCAwRgWna&#10;hqSvhBoyRkGVcgkHrUE99Tuub3XvfuvdD/8AFeh6uyHyI6ih7qzuN251dDvLH5Hd+TzFNU1WIehx&#10;KTZWmxOVSlV5IcduHJUcGPnnYeKniqmllIjRyAP7lTcyQch80vyhZSXHMZtGWBIyA+p6IXSuC8SM&#10;0qqO5ygVasQOhl7exbBNzry2vNN3HBsIuVaZnBKEIC6o9OCSuqxsx7VVyzEKCet53EZjE7gxePzm&#10;BymOzeFy1JBX4vL4itpsli8lQ1MYlpq3H5CjlmpKykqImDJJG7I6m4JHvjVdWt1Y3M9ne20kN3Ex&#10;V0dSjowNCrKwDKwOCCAQePXVm3uLe7ghurWdJbaRQyOjBlZSKhlYEhgRkEEgjh04+2Onuve/de69&#10;7917r3v3Xuve/de697917qpf+cj20dhfFWLY1DW/b5ft/eOL269OsCSvUbZwKtuTPyCSQhadEraP&#10;HwswDORUWAAJZcnfuocsDe/ctt5mh1Wu1Wjy1rSk0n6UQoOPa0jAYHbU+QOPf3lOYv3P7ena4paX&#10;O5XKRUpUmJP1ZDU8Mqik5PfQDJINv/KS6jfqT4O9XpWUktFmexanOdo5qCYAP5dzVSUmFluFXUs+&#10;08PjnHHAa1yACYj+9JzUOafebmRopQ9pYLHZxkekK6pB+U8ko/zcOsufuj8oNyj7GcrLNCUvdxaW&#10;+kB9Z2Cxn84I4T+fnx6sr9489ZL9e9+690T/AOdXxdx/y8+Nu9+pGNJT7sRI929Z5Wtfw02I7G29&#10;TVjbflqqgQ1RpcdmIauoxVdMsUskVBkJ3jQyBPcZe73t9D7mcibty2dK7kB41q7YCXMYbwyTQ0Vw&#10;zQyNQkRyOVGoDqd/u3e8l17F+7XLvPADvshJttwjQVaWxnZPHCrVdUkRVLmFSyq00EaswQt1ob7r&#10;2ruPY25c9s3d+Gr9u7p2vlq/BbgwWUgamyGJy+MqJKSuoauFuUmp6iJlNrqbXBIIPvj1uO3X20X9&#10;5te52rwbhbyNHJG4oyOhIZSPUEf5uvpV2Xetq5j2jbN/2K/iutmvIEmgmjOpJIpFDI6nzDKQfXyI&#10;B6N50R/MW+Yfx2gocXsLuXcFftSgAig2TvoQ762rDSAemgx1HuNK2u27RCT16MVUUPrub2dw0l8n&#10;++HudyQkVvs3NMz7cmBBcUuIQP4VWXU0S1zSFo819TWC/cn7qnsP7qSXF7zNyBaxb1Lk3dnWzuS3&#10;8cjQFEnemK3KTYpjtWln/XX/AAoI7Jx9PDT9sfHnZe7KkyRpNlNgbwzew1jhM/7lQMNuDG9hCrqE&#10;pT/mxWU6SSi+qNTZcgNj++jvsCInMfJNpcvUVe3mkt6CvHRItzU08tagnzUGgw65r/uvuUrqWSXk&#10;n3T3CxioSI721hvKmmF8WGSx0qW/F4UhVfJiKk3m3f5+vxZrkp03N1X3vt+pmlhjlbG4rYe4cbSr&#10;JM6STzVUm+sJXvBBDodvHRvIbsFQlV1yZY/fJ9vZQg3Dl3eIZCQDpS3kUVOSSbiNqAUOEJ4gDArB&#10;m6/3ZXvNbtK2z86ctXUKgkeJJeQSNQAgBRZzICTUDVKFGCWFTpc90fz6viRiqedds7C7z3XkPtfN&#10;SKdu7OwOIkqS0irR1mQrt8TZKlI0BmkjoKhAri2pgyhRuH3xfba3RxYbNu9zPpqP0oI0rntZmnLD&#10;5kRsKHzNR0i2b+7R98b2WM7vzNy3ZWuujfr3U0oXHciJZiNuJADTIag1oKE0y/Lz+ZV8ifnrV4bp&#10;rbG2G2H19unOYLE4/p/ZlbU7mze/9z1OaoTtmh3Hn2xmLrdzTx54U5oaCnpKOkNWIpHhlnjhkjxa&#10;9zPfjnf3ikteV9v2/wCj2W4mjRbKBjLJcSl18JZZNKNKRJp8ONURNelirOqsuf3sX90f2q+7RBf8&#10;/bxvA3LmiytppX3S6RbeKyt1if6h4IfEkS3Bh1+NM8ssnhl0WRI3kVtnr+Xz8Tqf4e/G7a/XGQWi&#10;n7Azc0u8+0cnRFJYaneeZgp0mxlLVKW+5xu2MbTU+OgcERzmmeoVUM7L7z/9lfbhPbHkXb9jmCHe&#10;pSZ7t1yDO4FUB81iQLEp4NpLgDWR1x3+9F72y+/Hu1vPNlqZF5Xt1Frt0b1BW1iLESMv4ZLiRnnc&#10;HuTxFiJYRg9He9yz1jt1qh/zMP5a/e2y+/tw9/8Axl2Fuzeexuwc1/eyqxnVtFkcnvXr3fuTmWTP&#10;JT7b2+sm458LmcrJLkKWsx8MkVH5pYJhAkUDz85ffr2I5v2rnO95z5B2a5utovZfGK2is89tcOay&#10;UijrKUdyZEeNSE1Mj6AqF+2P3Q/vb+23MHtjtXtj7v8AM1jt/Me12/0yybi6R2l7ZRikJaeekAli&#10;jCwSRTurS6UkjMrPIsYsfy3/AIEfJ3sHurZPyU+ZbdkU+3eoZ1zPWm0+5czuHJ72zG8ISJcJXHA7&#10;mq6nNbTwO08jFHkh9yKSafI01KEikhEzKJPYv2c5/wB65r2nnz3RN8tjth12sN68jTvMMxt4crGS&#10;GOFgJe7QzSLHRWXUQCPvZfeY9nuV/b3mH2k9gRtL7rvq+Ff3O1RQR2kVqcTJ41uqxXM1yhaD9MyI&#10;kEkxZ0kMYJFf5xO95+xfn1vjb9PVRVVFsXD7C67xX24Mnil/gdDnMtBIiklqmDcW5KqNgObIB9ff&#10;05/dO2ZNg9j9mv5Iis17Nc3T1xUeI0aEfIxRIR9p6+Nj75G+Scye/wDvm3Ryh4LCG1tI6ZofCWWQ&#10;H+kJpnB+wDrcM6k2TH1p1V1p11EwePYewdn7OWQW/dO2tv4/DNMxXhnmajLM39okn8++UHNO8NzF&#10;zNzFv7CjX19PPT08aVpKflqp8uuxnKOxryzypyzy4hqtht9vb19fBiSOv56ak+fQheyHoQ9f/9bf&#10;49+691QH/P8AeuWy/SfSPacRs2yOxszs+qjWO7SUu/8AADJRTSuouI6Sq2IEXV6Q1QQOW5zk+41v&#10;4tececeWmGL3b451NeDWsuggD1Zbkk0zRPQdc/v7wPlw3nJHI/NSHNjuUluwpxW7i1gk+itagCuK&#10;v6noav5HHZT7y+Gk2zaurhlrOqey907bpqRGHmpsBn46DeWOlmQfpWoy2dyKofyIj+b+wh983l5d&#10;o93F3aKIiHc9uhlLeRljLQOB9iRxE/6boa/cY5mbevZdtmmmUzbTuc8KqOKxShLhCR85JZgPXT1c&#10;l7xK6zM697917r3v3Xuten4TbG2z0D/OD+YHWeQjhxtbvDZ+7NzdaGaFIIKrD7z3LsjtOfb2Dkkc&#10;PUmgw2QdQIxIPHh6jWweJgcKPajaLDkz7znubsE6iOW6tZpbWooCk8sF2Y4yeOlGIxXEL1IKkHqV&#10;94bmPd/c37iHsTzfas01vYX9tb39CSVltLe724TzACi65UBqxHddRaQVcEXY9pfInojpKneftrt7&#10;r3r91jEiUG5t1YjH5mqVk8iigwT1JzWSdo/UFp6eRivIFveV3MPO/J/KaF+ZOZrKyNK6ZZkVz59s&#10;dfEbGaKpNOuenJntV7k+4kqx8j8i7puik0L29tK8S5p3zBfCjFcVd1FcVr1WL27/ADzPiHsU1ND1&#10;1juwu6MpGJ1p6rBYMbR2o80JCiOqzW8nxudjSZz6JKfEVaFVJv8Ap1QDzL97n202gyRbHBe7rcCt&#10;DHH4MNR5F59Mgr5FYXHE+lcwuRv7uP305kENxzXd7Vy/ZmmpZpvqrkA+axWokhJA4q91GakD1pV7&#10;2/8Az4vk3vGOsoepdj9e9NUFQjrT5KaKfsjeFA7XCSQZPP0+N2jMUUjibASAsL/T0+8fuZvvhc/7&#10;oJYeW9ostrhYYYg3Uy/MPIFhP525z+zrMbkT+7V9n9haC5545j3Tf7lCNUYIsLVx5gxwtJciv9G9&#10;Wg+eeqwu2/lv8mu9mql7Y7w7G3hj63/P7eqtx1mO2gSQwLQ7LwrY3adMzq5DGKiQstgbgADH/mX3&#10;J5+5vMg5j5tvrqFuMZlZYfygTTCPyQV6zE5H9jvaD22EJ5J9utpsLqP4Z1gR7r87uXxLlqUqNUpo&#10;cjJPRdvYI6lXr3v3Xuti7/hP726KPd3fHRNbU+nO4HBdp7dpm1qiVG3a5Nq7rMbH9pp6yn3DiTo4&#10;cpSswBVWK5wfcw5l8Lc+cOUJZMTQx3cQ+cTeDNTyqwkhxxohPAGnKb+8+5GM+xe2vuTbxZtrmbbp&#10;2FKlZ0NzbV86K0FyK8KyAGhIrs8+8/8Arjx1737r3WsH/Pc60r9jdwdB/JXbSGlqMrQNtmvq6Wnm&#10;j+33X1/lIdw7eyVbkKd4ZVq67HZQQwKHVvHjSUKlST0e+5RzFBvPKnPHt5uDakifxlUkGsNyhilR&#10;VNRpV01NgisorWvXLv7+nK8+y83che5O3LpeaMwOyqRSe1cSxOzih1Mj6VFa0hNKU6vC6o3/AI3t&#10;XrLYPZGJkpXod77SwO5Y1oqlaymppctjqeqq6FKlQBK2Oq5JIHJAIeMggEEe8QuZtkuOWuYd72C6&#10;VhNZ3UkR1DSSEcqGp5alAYfIinUxbDu0G/bJtO9WxXwLq3jlFDqA1qGK189JJU/MGoB6ED2R9G3U&#10;asSqko6uOhnhpa6SmnSjqainargp6pomWnnnpVnpmqYYZiGaMSRl1BGpb3DF0tw9tcJaTLHdGNgj&#10;MutVcg6WZarqANCV1LUClRWvSqwks4r6zl3C3eawWVDKiPoZ4wwLorlWCMy1AfS2kkHSaU6KRDuH&#10;sXc206NdyYvY29GNMXn25uShyezs1iN00AemmJ3ngZdyU+LzGBy8M8C1dBhYpoZf3oJFMYWT50uc&#10;/wC9b5u5X5m9wvYH72H3ddm5h2qxvbrb71YNdq08asYhIbS7F1F+tCTLGyyp2yo0bCmpuj9v7H+3&#10;u073Fv8A7dc3b5sMrhWiubaSK/t5LaSkij6SYWrzQTxmN2guL10dQYpkYOSiGwm79347LU216jEZ&#10;HN11XJ48Nt3dmQ2xtns7KqqHXTbXysNTT9R9uvCYpZr0mU27uFaNAZ8Ashilq8N2+597N/eSkv8A&#10;fvuae6kH700hn5Z3tvptwhc6S621wapcQqCdDUZndXAooXrI/cNm2S4sZd4F5Fb2yCss9slxcbfH&#10;nDXEZVtz2ytVSklvfWRlP6e5ldaQCXg904zPVWTxsMGbxeawgozmtv7m25n9qZ/FLkBUmgkq8NuP&#10;G4yvFLXCjlNPUIj09QsZaKR0sxwa91PZf3R9kt8h5d90+TLzZt2lVmjWdRSVFIBeN1LK65XIONQr&#10;SvQWv9outvgtLtpbefb7jV4U1vPDcwyaNOsLLBJImpNS60JDoWAdVbHS16bkxX+nPPxbpp6fI1WK&#10;61o949VmqpKWQ4OfG5LN7b7Zr8W3g88eWfHbn27TNVO7yJSV8tPAIY5qv7rtD/crWvtpOvvBfT7L&#10;C3utZmBkuWBeRNtkVlZYdXbDqmqshQB5BpDMVAXoL+4i33+tztb7NK0UE27Pa7jpZh4wkjin21JM&#10;0MQe3vpBGAFMsKSyeI0cHghD0089T1XsLLVjeTJ7l21jt45qb6mp3BvWL+9m4asn6s1Xm8zUSEnk&#10;l7++NHv1zJuXN3vX7rcxbtcGXcLnmC+LMeJC3EiL+xFUAeQFOpA57SODnHmSxt1pZ2d29rEP4YLQ&#10;/TQL/tYokX8uhDwlQtB2jsapexGVxO9NqxjSmoT1tLh91K+sjUEEGypAVU+osCf08dRv7kTmyXav&#10;vHe4HKdf8W3blZ3Ix/aWd1AyH1wk0ooD5ivAUx0+8Ftw3H2a5hkA/UsdxsLqufhDTWZFK0qWvUNS&#10;MAECmrJlPf1I9c4+ve/de697917r3v3Xuve/de697917r3v3Xuve/de697917rXF/n3fHtNxYjrj&#10;uSkWrpqfPYnMdK7sydJNSQy4qrkhym6Ng5ehQCLIfxand8wy1KO3gempraGCt7wl++Vy1LBtXJnu&#10;fYWokudmvljnUgaHt5mUgS+bIZVWIrkFZ3BFCeuuX91fzrtu/bp7xfdo5nuwmyc37JK8HxM63MMT&#10;xy+CDWNX+mlkuNRAOu1jINQOrDvhZ3vN8lvi30v3JkfAm6NzbQhx3YNLTQfbU2O7R2fWVmy+0cZS&#10;QXPjocf2Dt7JRUx+klOqOPSw9/IN79+3UftR7wc+8i2mo7PaXpeyZjqaTb7pFutvkY4q8llPAz+Y&#10;cspyD0uubDcdpvL/AGfeYfD3myuJba4TB0XFvI0M6gjBCyo4BGCBUY6ND7iHprqlj+ZN8F91dhZy&#10;f5AdNYWfcO4JcdSUvYWyMTTNPm8ycXTrSUG6Nu0UCNPl8kuOijpqqjiBqJUgieFJHMg953/dZ+8H&#10;s/LW3x+2/PN8tttolZrO6kakUXiHU8EzHEaay0kcrURS7rIyroPWf/3TvvGbLyvt0Xtlz7uC2u2L&#10;KzWV3I1IYvEbU9vO5NIo9ZaSOVqIpd1kZVCHqiOTae6oc6m15ttbgi3NJN9tHt2TDZFM69Rdx9um&#10;IamGQaa8bDQI9XpPHB99DF3naH29t3TdbY7UF1GYSoYguMmTVopkZrTI66PpvWzSbc28Ju1s20Bd&#10;RnEqGELjuMurRTIzqpkdWvfFD+Xlvv8Aunv3uXubZuQxk+M693m3VfWWSxsk+681u2o2zkExO5Mt&#10;gQstbijiatwMZQTQrkZ8iEnMcKQQ/d4de8f3mOXf3zy7yNyLvkcscu52v7wvkcC3itxOhkgjmwsn&#10;iKP15lYwpDqj1O0j+DhZ70/ei5b/AH3y1yFyFv0U0c26Wv7xv45ALaK2W4QywRzYSTxFH68ysYEg&#10;1RhpGkk8Cvb/AGV75Mf947d6f+ik3/8A/Y/7yV/12/an/wAKby9/3MbP/rd1lB/rw+0f/hUuXP8A&#10;uZWX/W7q5f8AlHdXdmdbf7MF/pF6731sH+Nf6KP4P/fXaOf2t/Fv4d/pJ/iH8M/juPoPv/sPv4PN&#10;4tfi8yara1vg199Dm7lTmn/W2/qxzPt+4+B+8PF+luYbjw9f0OjX4Tvo16H06qatLUrpNMCfvvc4&#10;8o82f62P9Veadt3P6f8AePi/SXMNx4ev6DR4ngu+jXofTqpq0tSuk0Jn/MF6G7y3p8vO3Ny7O6Y7&#10;X3ZtzJf3C/h24NtddbvzuEr/ALPrHZdBV/ZZXF4eqoKr7WvpZYJPHI2iaNkazKQJz+7Z7ie3+xey&#10;vJe1b3z1s1nukX1muGe9toZU1X9066o5JVddSMrLUCqsGGCD1Pf3Yvcn262D2O5I2nfeftlst1i+&#10;s1wz31tDKmrcLp11xySq66kZXWoFVYMMEHomn+yvfJj/ALx270/9FJv/AP8Asf8Ac5f67ftT/wCF&#10;N5e/7mNn/wBbup7/ANeH2j/8Kly5/wBzKy/63de/2V75Mf8AeO3en/opN/8A/wBj/v3+u37U/wDh&#10;TeXv+5jZ/wDW7r3+vD7R/wDhUuXP+5lZf9buh76d/lyfKLtbLUMOT2JXdXbakliOT3P2NC+CkoKZ&#10;gkkgpdrTFd1ZKvaAt4oxSxQGYBJp4AdYjrnf70HtJyfZXD2nMMe77qAfDgsiJg7ZA1XA/wAXRK01&#10;N4jPpq0cclNJjXnv71Xs9yXY3D2nMce8bsAfDt7EiYO2QNVwP8XjStNTeIz6atHHIRpOyV0B0Rsj&#10;459aYfrXY1M32dEz1+ZzFTHEuU3PuKrihTJbgy7xCz1dUKeOONLlaemiihT0Rr75ae5HuHv/ALn8&#10;1X3NXMEo8eQBIolJ8OCFSSkMYPBVqWJ4u7PI3cx65O+5vuRzD7qc23/NvMco8eQBIolJ8O3gUkxw&#10;xA8FXUWJ4vIzyN3Oehp9gToAdfP0niMPaGDitbw9kfKSmt/TxdmZtAP9gIvf3Sf3PM9fvD7pn+05&#10;G20/9mFo3+XqGv73VBL/AHav3Y5qf2e+Tj/qrMv+Toaff0w9fKx1737r3Xvfuvde9+691737r3Qf&#10;9lH/AH7+LH9d/wDVQ/23Z20W/wCI94gff7NPucfeC+ewSf8AVyPrPD+7CFf7wD7p/wAucLT/AJ/6&#10;2Ov5H3/Mjvk+34b5f5S3/IHxi+LsR/3mM+/zq/7wD/lfvaIenJCfz3/mA/5evqV+9IQfvF+7JH/K&#10;VYfy2bbB1dR7wN6gbqs7+arsLfPYnx62bhev9mbs3zmaXubb2UqcTs7buY3Nk6fGQbI7EpJsjPQY&#10;WjraqGghqq2GJpmQRrJMik3dQcrPuf8AMXL/ACz7l75f8yb7Z7fYvsU0ayXM0cEbSG6smCB5WRS5&#10;VGYKDUhWNKA0y4+5lzJy7yt7ob9uHM2/2W3WD7BPGsl1PFbxtIbuxYIHlZFLlUdgoOoqrECimlAX&#10;+yvfJj/vHbvT/wBFJv8A/wDsf99H/wDXb9qf/Cm8vf8Acxs/+t3XTP8A14faP/wqXLn/AHMrL/rd&#10;17/ZXvkx/wB47d6f+ik3/wD/AGP+/f67ftT/AOFN5e/7mNn/ANbuvf68PtH/AOFS5c/7mVl/1u6U&#10;W2fhr8q925BMZiugO0qWpdo1Em5tp5LZWPBkJCl8vvKLA4qNQV9RaYBR+q1x7LN198vZ/ZrZru89&#10;yNoeIA4guEunx6R2xmkPyoufKvRVu/v17MbJateXnubszxAHFvcx3b49IrUzSH5AJnyr1ev8Gf5f&#10;mO+N9QvZfY9Xi9z9wVNFNS4tccrz4Pr+hyFM1PkIMRU1MUUuQ3DX0szwVNcI41Snd6eAGN5ZZ+ev&#10;3gvvJXPujGeVOV4ZrTklJA0muglvHRtSGRVJCQowDxxVYlwssncqJHzj+8X95y6914jyjypBNZ8i&#10;pIGkL0Wa9dG1IZVUkJAjAPHDViXCyyUZUSOzX3ij1iL0DPyNxeTznx674wuFx1fmMzmOme0MXicT&#10;i6SoyGTymTyGyM5SUGOx1BSRzVVbX1tVMkUMMSNJJIwVQSQPY59r7u02/wBy/bu/v7qOCxg32wkk&#10;kkYJHHGl1Ezu7sQqIigszMQFAJJAHQ99qry0273Q9t9w3C6jgsIN/wBvkkkkZUjjjS7hZ3d2IVER&#10;QWZmIVVBJIA61N/9le+TH/eO3en/AKKTf/8A9j/vsl/rt+1P/hTeXv8AuY2f/W7rtd/rw+0f/hUu&#10;XP8AuZWX/W7qzH+VV012/wBd/IXeWa7A6q7J2NhqrpncOLpstvHY259s4yoyc+9+u6uHHQV+axdF&#10;SzV81LRTSrCrmRo4XYCyMRin98Dnnknmb202Ow5b5w2rcL5N9hkaO2u4J5FjFreqXKRSOwQM6qWI&#10;oCyitSK4jffN595G5p9r9h2/lnnTadxv03+CRo7W7t7iRYxaXylykUjsEDOiliNIZlBNWFb/AH3z&#10;g65m9e9+691rB/JqbI/N/wDmit1VtypnqtsbDze0fjJgKzHw1OXpKBsXVHfHyD3pFRK8EUcuJyuV&#10;kw+TGtV1bKW7C3q77f3e/sqx5O9oeVbu0IvOZdwff9xDIDSyUeFYQy0z4bWdu9zCzEADd/mOsmPb&#10;/mGP2M+7L94T7xVwfC3ye2Oz7Q1RHL4p7Glt5Gw1bu4VnRQTXam9DTb3xGJxmAxWMwWFoaXF4bC4&#10;+ixOJxlDClPRY7GY6mio6Cho4IwI4KWkpYUjjRQAqKAOB7+jlVVFVEFEAoB6AcOvnwmlkuJZZ5nL&#10;TOxZieJJNST8yTXpw926b697917r3v3Xuve/de697917r3v3XutSz+b13+O2vkzN17h69qnafRtD&#10;Ns+KOGoMtFNvSueCt3vWiE08TQ1tJWRQYqYa5FvjLrpLMD08+6zyP/Vf28TfbuDTue8uJySKMLda&#10;rbrWpqrKWmXANJs1oOueX3j+cP6w88nZLabVt20oYsGqmdqNOaUBDKQsLCpFYsUqeqpfeTHWPfXv&#10;fuvde9+690bz4yfN/v34q5ND1/uiTJ7OmnefK9b7oafK7MyckkKQmeOiMsdVhK60MV6nHy0s7iJU&#10;dnjuhiz3E9neSPcu3P7820R7sFol3DRJ0ANaFqESLk9kquoqSoDZ6kjkT3V5w9v5gNovzJtZJL20&#10;tXhYkUqBUNG2B3RlCaANqXHWzH8UP5k/QfyfSg29LXDrDtKpIg/uDu3IUojy1SZYIEXaO4tNNQZ8&#10;1ElVGsdM6UuQkcuEp3SMyHnp7m/d+529uTPfLD+8eW1z9TAp7BQn9eLLRUCklgXiApWQFgvWc3t7&#10;728oc+iGzE30O/tj6eZh3moA8GTCy1LABaJITWkZC6urDvcE9TH1737r3Xvfuvde9+691737r3Wt&#10;T/NSzOb+QHzb6S+Me2ZJpTiE2jtiCjqaoDFybx7SzdJNU1Xipx5IxHhDjo5JHbUNDABACz9BPu22&#10;tnyN7Pc4+424qAJfHmLAd4gs42AFTg1k8UgAUyKknAwr99De89+7XJXtztpJk1wQhWNE8e8kUE4z&#10;QR+FUk+tABk7WG09s4jZW1ttbN2/TijwO0tv4bbOEpBYilxGBx1NisbTggKCIKOlRfoPp75ibnuN&#10;1vG5bju19JrvbqeSaRvV5HLufzZieuyG07ZZ7JtW2bNt8eiwtLeOGJf4Y4kCIPyVQOlB7Q9GHXvf&#10;uvde9+691UP/ADGv5Wu0/l0KztjrKpxuxvkJRYuOmqKqoQU+1+0qbHw09PjaDebU8Ms1DuDG0FOK&#10;ahy8aPJ4AlNVLLBFTPR40e+P3ett9y/F5k2CSO051SMAk4iuwoAVZ6AlZFUaY5gCdNI5AyLGYs6P&#10;uo/fM3v2MMHJHOEUu5e1skxZVU6rjbmcs0j2oYgPBI7eJNasQNeqaEpI8yz6lPcfRHcPx93XNsnu&#10;brzcnX24ozOaemzlGBQ5aCnkWKau27naOSqwO5sWkrBPu8dU1VMW4EhII982+aOT+Z+S9xbaeadk&#10;nsr4VoJF7XANC0ci1jlSuNcbOlcV67gche5PIfuhskfMPIHNNpum1GmpoX74ywqEnhYLNbyEZ8Ke&#10;OOSmStOgm9hvocde9+690J/UvS3a3e27KXZHUGwtx7/3NVtGP4fgKFp4qKKVii1uZyczQYnA4xWU&#10;66utnp6aO3qkHsQct8q8x837lHtPLOzz3t+1O2NahQfxOxoka+ryMqjzI6B3O/uDyV7bbJNzFz1z&#10;NabZs6A98z0LkZ0RRisk0npHCjyN5KethH+SP0X0lgt8dz1m/sLWwfMTpncVftTIbT3cccy7A207&#10;1GEyOe2PQRhvuMzV5WOqxeXyKvUPRQeCGJ4Ick/3man3TuUOU7TduaZd5tXHuftc7QtDNp/xeLMb&#10;SQKOLlw8U0gLGNdCqUSc+Ly4/vEPcj3D3Hl32/g5Z3CNvYbf7VLlLm11/wCO3ACypDeOfhiWMx3F&#10;tAQgmfxHdZJLRfAs4+Rv80L4nfGHsebqjsDcO6ctvXHU9JUbix2yttHPQ7WOQp6atoKXO1s9djaa&#10;OvqsfVpUCCnaomjhZTIqF0DT9zz94L249v8AfX5c3q9uJd1RVMqwReIIdQDKJGLKAxUhtK6iBTUB&#10;UVw/9qPuce9vvFynHztyxtdlBy9KzLBJd3Hgm50MyO0KBJGKK6lNbhFZgQhYKxB1Osezdidy7C2x&#10;2f1luSg3dsXeOOGU29n8aZlgrKcTzUlTDNT1MUFbj8jja+mlpaykqI4qqjq4ZIJ445Y3RZV2Df8A&#10;Z+adm2/mDYL9LnaLqPXHItaMKkEEEBlZWBR0YB0dWR1DKQMfOcOT+ZeQeZt45O5w2mWx5ksJfDnh&#10;kpVWoGUhlLI8ciMskUqM0csTpJGzIysV37OOg11xd0jR5JGVI41Z3dyFVEUFmZmNgqqBck/Qe9gF&#10;iFUVJ60SFBZjRQM9aOXS9O/y2/mdYDLrj2rMX2R8mMt2HkcfUfuePZ2P3VkN65KnkEhB00u2sa6B&#10;eQoUC1h77M83uPa37uN9aG40XO38upaqwxWdoVt0Ip/FM4Pzr6nrhlyVGfdz70G33gttdruXM8l2&#10;6HNLdJ3uXBr/AAwoR8qeg63j/fGXrud1737r3X//19/j37r3RCf5nXWcnanwa7/wlLSwVOT2/tSL&#10;sHGtMEJpX6+ylDu3J1EJcqEnbb2LrIgRzaU2BPHubvu5cxLyz7z8jXksrLbz3RtXp5i6RoEB+Xiv&#10;G35dQH95/lhua/Yv3BsYola5t7QXaV/CbR1uHI+fhRyL/tuqWP5AHZv8K7a7y6iqGiSHemxcHvih&#10;aSUK75LYmZfEy0lPExu8lRj96yTNpH6KX1fQWy/+/Ny59TyvyXzUgJezvZLdqD8FzGHDE+ga3Civ&#10;m+OJ6wo/u++Z/pObeeuUJCAl7YxXSkn8drJ4ZUD1KXJY08kzwHW0775pddU+ve/de697917rVs/n&#10;6dVVO3u2ujO+8Qaml/vXtPI7CydXRsKcUOe2DlzuDBZAzxLHUx5PI4/dsqRuHNo8WukIVu3Pb75P&#10;LsllzJyjzjbal+ptmt3K40yW7+JG1RQ6mWYgGvCIUpTPZf8AuyudYd05H9x/bO+0P9FfJeRq3drh&#10;vYvAmShqpjje2UkUHdcGuoGi6+FRUVFXUT1VVPNU1VTNLUVNTUSvNUVFRM7STTzzSM0ks0sjFmZi&#10;WZiSTf3hW7vI7ySOWkYkkk1JJySSckk8T11FiiigijhhjVIUUKqqAFVQKAADAAGABgDrF7r050tN&#10;j9bdidm5N8J1tsHenYWZijWWTEbH2tnN2ZOOJywSR6DA0NfVJGxQ2JSxsf6ezXadi3vf7g2mxbNd&#10;Xt0BUpBFJM9PXTGrH+XQf5i5t5V5Ps13Hm3mbb9r28mglu7iG2jJHEB5nRa5GK9WTdS/yZfnD2b9&#10;rVZzZ+1+oMPUqky5Ds7dNLTVjQHSXA25tOHde46WsCkhYaylo7sLMyA6vc7ct/da929/8OS72u32&#10;y1YV1XUoDU/5pQiaUN6B0TPEgZ6xJ54+/wC/d05P8aHbt+vN9v0JGjb7dmSvl+vcm2gZfVopJcZA&#10;Y46s+6n/AJAPVeJFNWd194b03pUpNBUSYXr3C4nYuJAjaJ5MdV5PNneeUydJOUZXlgTGzGN7J42X&#10;WcgOW/uZcvW3hy81823V1JUEpbIlumKdpeTx3YHNSoiahxpIr1h3zv8A3nfOd74tv7e+3W37fEVK&#10;iW+llvJM1AdY4fpY42FQQrm4Woq2oHT1aF1J/L1+GXSf2k+yPj/sOXLUVng3FvDHydgbiiqRfVWU&#10;mX3vNnqrGVL3PNIadVViqhUOn3kFy37Ke1vKnhvtPJdmbleEkym5kB/iDzmQof8ASacYAAx1hxzx&#10;96X3/wDcLx4+Yvc/c1spMGC1cWUBX+ForQQrIo/4brJIBJLZ6rb+Te0tufEf+ah8Oe9doYLE7P2H&#10;33DXdTb3x+38ZBh8NVbpr5pNm1WayqURgoacSwb5wFWwEcWqXDvOxkYyWgnn7bbH21+8P7Yc37ZZ&#10;x2uz7yGs51jQIhmYmAu+miiouLdzgVMJc6jq6y09n983b3y+5f79e2++7lPf8y8ssm5WjzyNLKts&#10;gF0sUZertRrO9iHc1FuljUIAlb8feZHXMzr3v3Xuq5v5q/Rx7y+FPadFRUv3O4ut4abtvbY8vhCV&#10;GyY6qbP3OljL5Nl1mTVI/wC3MU/IBE/fdl5z/qZ7wctTTSabDcGNjLiuLgqIvspcLCSfJdXWOP3r&#10;eRv69eyfNUEMWrcdtUX8OaZtgxl+2ts04C+baeiSfyZ+5ZN//GjK9bZGpmqMt0zuiXF03kigjjj2&#10;puz7rN4GKJ4m8k7Q5KLJIS6ghVQXI+k2fey5TXY/cK25ggjC2u7Wwc0JJ8aGkchIOBVDEcHJJOOs&#10;Nvuz8zHeORJdlmcm52u4KDA/spayR5HGjeKM5oBx6t694tdZF9e9+690W/O487b37mcasccOJ3VT&#10;/wB7sL6qeP8A3Leb7LemPp6aJVkEUNU1Dknlk1PNU5eax0x2HzCf30/3fxyd7s8qe/Gxbdo2PmeD&#10;6a9dQioNxtV7Gah1s9xaipYrp/QpqqQOuifsBzb/AFq9uLSxuZy+8bLL9JIO4n6VhrspGY9ox49q&#10;qLhY7SMnL1MTK4nGZzH1WJzFBS5PG1qCOqoq2FJ6eZVdZU1xyArrilRXRhZkdQykMARxc2bet35d&#10;3Sx3vYdzns94tnDxTQu0csbD8SOpDKaEg0OQSDUEjqcbO9u9uuob2xuXiu4zVXUkMMUNCPIgkEcC&#10;CQagkdA9vfJbx2duPrvcVY2W3ntfFVcmxcpuGsr6/N71w+0d31VKtBTbnqa5qvLb3xm3d5QUc1Jl&#10;J6iXI4yjrMgk61KVDVNPnf7jfejuPvW+x+3cg+8DI/vTywz3O17s2hP3jbKhN1ZXbBMXLRqZYG1J&#10;FLKmk0kdF6G/LtjsO97ZzTtlsILDd50F5HAqJDaS3Nsra2t1TTHaST2plSW3RFguJYrZozC0QilW&#10;O9s5Nsav2f2dTRTy/wBzs6+NzkFKrNNW7Q39Qz7IzcMoQMzUOHyGZoM5KoF2OGS17aSk/u3feBva&#10;T7z3K63VwU2PfoJttnGvQmqZCYHcfiKTKoRfNnxnoh2PbY+ZLPfuUJnVTfWwkhLcEubJxdxEf05U&#10;ims1Pl9U3DiO+p6STH9WdaUEw0y0XX+zaSUf0kptu42FxzzwyH3hjzzdrf8AO3OF8h7Zt1u5B9jz&#10;yN/l6c51nW65y5tuUNUk3O6YfY07kf4esO7t20e09ybXykvimyOBxW7904PHzCpEeWzrwYfrLbuH&#10;kmpaepelTNbq7Vx9EJWXRG9QpawuR0k/uo+Y9o9tfdn3h96uZJxFy7yryJfXErlXZdcs1usMZEau&#10;/wCoyMoIUgHj5VA/NHJG6c/ck7py1t8TG1v9x2+2uZFaMGC0WWTcbq4AkdA5gtdtml8NSWYIQoJx&#10;0PPT2XydXtVsBn8lUZjcGyq07ayOZrEaOpzlLFSUlfgs3MZamqmqqmtwddTpV1BYLLkYqmwGmw+i&#10;f7jP3hj95n7uPJXuLflV5nQSWe4IDXTd2raHahd30ypolUyHWwfUePWBn3iOS9v5R9w7m52OwS25&#10;c3aIXlvCnwQF3dJ7daIiqsVxHIYolH6ds8ANagkV/eXvUE9e9+691737r3Xvfuvde9+691737r3X&#10;vfuvde9+690Vb5s9JH5CfF7t7rOjo/vNxVu2J8/sqOOjo6yqO9tpSx7l2vS0a10kMUEuXymMSgkk&#10;WWF1p6uQLIl7+wX7icpW3PXJHM/Kd0F03tnJGrFQ2iTTWKQA8WjkCuvDIHUu+wnudfezXvF7d+5V&#10;iz12rdIZZVVzH4tvrC3ELMAaJLCzxvggqxBB6oX/AJKPb38M3L398acnM0MWQbF/IzruiqY6qCo+&#10;3yi4vr/uHE01LUBUpKTb+4aDbeTmQBHav3VOzoGJZ/kz/vAOQLoWHt77ktaNHuFm82wbiDQMkkDS&#10;3e3NJ+LxJImv7UA10xbbGoNAAO2/3s+V7HZ/ddOcdidZeVObduh3O2mjCiGSUJHDc+Ey4cMn0l47&#10;4LPek5rU7A3vmd1jN1737r3Xvfuvde9+691737r3Xvfuvde9+691737r3Xvfuvde9+691737r3Xv&#10;fuvdaA2fi8HcFPHa3i7m+VlN/raezt38f9Yff3H/ANztNX7xFtn+05B2w/8AdKsz1En97Eni/wB2&#10;B93yb+DmOcf9nl0v+ToV/f07dfKd1737r3Xvfuvde9+691737r3QfdlH/cFhx/quwerh/tuxtrv/&#10;ANE+8O/v/tp+5z7+/PYpB/xtOs9f7r1dX3//ALqvy5ttD/M9bH/8j4f8YD+SMn/HX5ebiIP9fF8f&#10;PjhTf7wYLe/zr/7wA/8AMRPahfTkiH+e9b43+Xr6ifvONr+8N7st/wAvtmP2bVt4/wAnV0nvA7qD&#10;eve/de697917r3v3Xuve/de697917r3v3Xuve/de697917r3v3Xuve/de6Bj5F9zYX479Edt94Z+&#10;FazH9X7B3Ju9MV546abP5TFY2eXBbYoppWWMZPdOcNNjqUEjXU1SL+fY89ruQ7/3Q9xuSfb3bZNF&#10;1vG5QWxkoWEMcjgTXDgf6Hbw655D5RxsfLpuUyhD4EDS3BoERRVndjREUDJZ2IVQMkkAdU2fyJej&#10;stuHsnsXv3fc8W4c5sXEVeOrNxVK18s2b7q7gr63dXZO66ap0U+PFc1PNWvURsGlWLcaEJChXyfX&#10;p9yzk/b5rznL3AstvEGzQiLa9tjoQYLO3jjCxADtKx26WkINWNYmqa1JEP8Aebcxx+2Xtn7AfdX2&#10;q6UvY2I3TcjHQxzXLGSJZRWsiNJdNuFwVIUaZ0NMADaF99AeuM/Xvfuvde9+691737r3Xvfuvde9&#10;+690Xb5Xd74343dB9ids1stN/EcFhpKTalFU+Fxld5Zf/cdtmhFLLVUbVsK5KdZ6mONxJ9nBM6/p&#10;9jz2z5LuPcDnbYeWIVbwJpg0zCvZAndM1QG0nQCqEiniMgPHoHc/82Qck8o71zFMV8WGIiJTTvmf&#10;tiWmpSw1kFgDXQGI4daNeXyuQzuWyecy1VPXZXM5GtyuTrqqaWoqazIZGplq6yqqKioeWeeeoqZm&#10;d3dmdmJJJJv77I2ttBZWttZ2sSpbQxqiKAAFVQFVQBQAAAAAAADh1ylubme8ubi7uZGe5ldndiSS&#10;zMSzEk1JJJJJJJJ49N/t/pnr3v3Xuve/de697917rkjvG6yRsyOjK6OjFXR1IKsrAgqykXBHIPvR&#10;AYFWFQevAkEEGhHVsnxK/myd0dGfwjZva5q+5OsadqaiV8xkJf7/AG2aASTBpcPuWpFTLm6eljmX&#10;TRZHyjxQJDBPTLc+8Y/c/wC7Hylzl9Vu3LOnaeYmq1EUfTTNQYeIUEZYjMkVMsXdJD1kT7d/eH5m&#10;5W+m2zmPVuexCi1dv8YiWpqUlNfEAB+CWuFVVeMdbJHQHyf6U+TW2xuPqTedDm5IIKeXNbaqmTH7&#10;v2zJURxP9vn9vyyNV0oSSXxCoj81FNIrCGaTST75/wDO/t1zf7ebh9BzRtDwhmIjlHdBMATmKUDS&#10;2BXSdMigjWi16za5Q565X55sRfcubok1AC8Z7ZoiQDSSM9y5xqFUYg6HYCvQ/wDsEdC7r3v3Xumv&#10;OZrGbbwmY3FmqpKHDYDF5DNZaukDGOjxmLpJq6vqpAis5SnpYHcgAmw4HtTZ2lxuF3a2FpEXu55F&#10;jRRxZ3YKqj7SQOmLm5gs7a4u7qQJbRIzux4KqgsxPyABPWul/Kz2zkvlZ/MR7P8Ak/uOh14jZU+7&#10;ewY2FK0uLj3Hu+oqdu7MxAasaSop58bhquoq6b+0rY4crYKc7fvL7lb+2fsLy57cbfNS7vBBbHuo&#10;5igAluJO2gIeRVR/I+L58esZ/uk7HP7l+/8AzB7j38FbHbhNcjtqgmnJht46tUgpGzyJ5gw+XA7X&#10;fvmJ11r697917r3v3Xuve/de697917pM7v2Vs3sHBVW19+7S2zvfbNcUat27u/A4rcuCrGjJMZqs&#10;RmaStx9QYyTp1xm1+PaDc9q2verOTb95223u7B/iimjSWNqcKo4ZTT5jo42LmHf+V9yh3nlnfLzb&#10;t3jrontZpLeZa8dMsTI6186MK9EI3r/KX+Am96upyNT0PRbcyFSkiNPsrdu99qUkJcSlZKbAYncU&#10;O2YHikm1LpogDpVWDIAvuG91+7d7NbtI878nrBMw4wTTwgceEaSiIUrXEfoDUCnWTHL333/vN8uw&#10;RWsXuVJd2qEGl3bWlyxpTDTSQG4YEChrN5kijGvTLtT+T78AtrVVLWydNVu56ukkMsT7r3/v3J0r&#10;uWJX7rE0+4qDC1saKdISamkjI5KlvV7S7d92T2Z26SOVuV3uJFNR41xcMPzQSKjelGUj1Fc9GG9/&#10;fv8AvObzDNbrz9HZwSChFtZWcbAU/DI0DyoTxqkitXgQMdH/ANgdZ9ddU4GLa3WOxNodfbchYyLh&#10;Nm7dxO28a07X8lVNSYmlpIqismYlpJpA0sjEszFiSZm2XYNj5cs12/YNntrKxGfDgiSJa+pCAAsf&#10;NjUk5JJ6xi5n5v5r513N955w5kvt03VhTxbqeSeSnkoaVmKqOCqtFUAAAAAdUo/zIPi9391b3ztT&#10;+YL8MsTXZHfWEpkpe4dp4ChOTr8nT46jix1NuSTatOBU7wwOd2+pxmepac/eU6U9NVwoT9zVUmKX&#10;vp7fc58vc47d70+1ts77vEtL2GNdbMFUKJfBGZo5I/0rhF71CxyKPjkj6FfdN95PbHnP203r7r3v&#10;9exxct3DltruZn8NI2kcyNALlu21mhn/AMYs5H/ScvNBIw/Shn1oO2d59gfIDvPfu983gK2o7E7O&#10;39m8rVbTwmLyVRV0mYy2Tm8G1sRiCtTl5BiF0UVPC/lqdEKhy0monAzmTdd65z5u3ndruzdt73C8&#10;kcwxoxId3NIUTLnRiNVNXooBqanrrtyRy/yx7Ye3HLPLu3bnGvKuz7ZDGtzNJGqtFFGK3EsvbEPF&#10;zK7jTHViVCrQDc//AJYHQ3YHx1+HnX+xOz4qjHbyyOR3JvPI7ZqWieXZ8G6Mm9Zj9uStF+mtioUj&#10;qqyNrtT1tVNCSfGCep33f+Tt65I9sdl2fmBWTdHklnaI0rAJW1LEafiC0dwcrI7L+Hr5/vvi+5fK&#10;/ur78cz8ycnOkuwRRQWqXC1AujbxhXnFfwFy0cTDDwxxyY1U6sG9zT1i70VH5zdnL098Q/kHv0VM&#10;1JV4/rXPYfE1VO7JU0+e3fEmz8BUUzKrET0+ZzsEin6ArckAEiTvZjlw82e6nImx+GHik3GJ3ByD&#10;FAfHlB+RjjYH7cZx1E/vpzQOTvaD3C3/AMQpLHtkscbDDCW4H08RX5iSVSPszQZ61v8A+RH1id1/&#10;K3dfY1XRVElD1Z1lmJ6HIiMNTU25t41tHtujpZZGUhZqvbs+VZbENaJvwT76B/fX5j/dntltfL8U&#10;yibc9xjDJXJhgVpWIHosohB8sjz65t/cN5XO7e6+7cyTQMYNq2uQq9MCa4ZYVUn1aEzkefafKvW3&#10;d75XddfOve/de6//0N/j37r3TPuHBY3dGAzm2czTpV4jcWHyeCytLIkckdTjcvRT4+up3SVJInSa&#10;lqGUhlZSDyCPaqwvbjbb6z3G0crdW8qSIwqCHRgynFDggHBr0j3Gwtt02++2y9jD2dzC8UimhDJI&#10;pRgQajKkjII60kvhNm8n8VP5k3X2A3GsNJPtvuTcPSm6ozUmGipo9x1mV63raiaV3AalxlZkEqrO&#10;TzAD+oD32L94rO29zfu9b7fWBLJcbTFuEJpViYlS7UAerqpTH8R8uuIXsje3XtR95bl7b9xCpJbb&#10;zNts41UVRM0lmxJr8KM4fP8ACPMdbwvvjV13J697917r3v3Xuqpf5zXUp7N+Du8s3SUZrMz1Duba&#10;3ZuOWIKKgUVLWS7V3KwkLJ/klJtndNXWTITpYUgIBdU946fel5b/AH/7SbpdxxarrbLiG6WnHSGM&#10;MufQRTO7Dz0A0JA6zW+4Fzv/AFQ+8XsG3T3Hh2G+2dzt71+HWyi5t8Z7muLaOJSMjxSKhS3VQvwW&#10;/k2xfJfqPZne/aPb9ZtHaG9v4nVYXZmycJRV+5qnE4zOZDBtW5DdOWq58RhKmqnxUrx06Y7IERSR&#10;tI8cgeEYz+0X3XV595a2vnDmDmZrbbLvWY4II1aUokjR6mldikZJQkKIpMEFirVTrOn7yH3+H9ou&#10;ed/9teTuRY77fdu8NZbu7mdLdZZIUm0JbxqJZlUSKGczwdysEVlKyG6/qH+Ut8GOo0o5l6ii7MzV&#10;J4tWd7eydRvZ6wxBbGs2zIlBsGTW6lmC4dAxYgjTZRlbyz9272i5aETjloX90tP1L1zPqp/FF225&#10;9TSEV4cMdc9eevvv/eP55a4jPPJ2fb5K/o7ZGtoErX4LgF70UGBW6JFAeNSbCtvba25tHFU2B2pg&#10;MJtjB0QK0eG29iqHC4qkU2uKbHY2Cmo4Abf2UHua7Kwsdsto7PbrKK3tF+FI0WNB9iqAo/IdYt7p&#10;u+7b5ezblve6XF5uMnxSzyPLI3+meRmY/mT09+1fRd1737r3XvfuvdQqjG46qqqKuqqCiqa3Gmds&#10;dWVFLBNVUBqkWOpNFUSRtNSmojQK/jK6wADcD208EEkkU0kKNLHXSxAJWuDpJyKjjTj0oiu7qCG4&#10;tobmRLeaniKrEK+k1XWoNG0kkioNCcdTfbvSfr3v3Xuo9XSUtfS1NDXU8NXRVtPNSVdJURpNT1NL&#10;UxtDUU88MgZJYZonKsrAhlJB9uRSyQSxzQyFZkYMrA0IINQQRkEHIPl03NFFcRSwTxq8LqVZSKhl&#10;IoQQcEEGhB4jrUs+I0VR8If5ovYnx4zUrUe1t5ZrO9cYuoyKSzVNbjM1JBu/qLJKKFvt467OU0lD&#10;CWdGSIVzqdPJHUn3Okj94/u37Bz5aLr3K0hjunCUAV4wYL5O7JWMiRsEE+GDnh1xo5Q2+T2a+8Zz&#10;R7fXbFdunuJLeMvUlo3pcWL9uNUiGNcggeIRjj1sw++e/WZ/XvfuvdB92Tt2tzu30qsNC1RuHblb&#10;HuDB0qypCclPTQz02QwhaetoKENn8LV1NHC9VJ9tTVM0VSwJgW2M33vvu/2H3mPYHnz2snVF3i4t&#10;/GsJGr+lf2/6lq5o8faZAEcFwhVjr7a9S57Kc+Qchc8Wl3uc2jl29Q2t2aFtEUjKyT0VJH/xeZI5&#10;mESGWSJJYEI8U1CqhrqXJUkFdRyGWnqELIzxSwSqVYpJDPTVCRVNLVU8qsksMqJLFIrI6qykD4gu&#10;ZeW995O5g3rlXmfa5bLmLbrmS3uYJBR4pomKOjUJBowNCpKsKMpKkE9IXUoaEqRQEFSGVgRVWVlJ&#10;VlYEMrKSrKQykgg9S/ZJ1XqJX0FDlaGtxeUoqTJYzJUlTQZHHV9NDWUNfQ1kL09XRVtJUJJT1VJV&#10;U8jJJG6sjoxVgQSPb9rdXNjc297ZXEkN5DIrxyIxR0dCGV0ZSGVlYBlZSCCAQQR09bXNzZXNveWd&#10;w8V3E6ujoxV0dSGV0ZSGVlYAqwIIIBBr1L+nA4A+g9sdM9FlyAbffyAoaI+vDbBpZUn9ZCS1mGh2&#10;7ubKY+eIi1RQ5fcm69pV9LKhtDX7NqEc3spzb2hJvaj7lPMG+LWLmD3I39LGNlcq/wC6dqBluA6E&#10;UeKe6ZVBB/DnyrLNtTl321uJ+F/uTgjGQspnt43B/C8UFtuUMin4od0iZcVPRmNqVa4LszHSFglP&#10;vvCTbYqB4DK8ub2suU3RtxUlVx9rCuFqc+ZiyssjrCupCoEnQP8AuPfeJ9p9wPdD2Nvrg/R7vYpu&#10;lougEC4syIbmr11DXBLEQtCp8EmqnDYY/eR5d/fntjHvMaVutivhNXVSltemK1n7aUdvqEsNNCCq&#10;mU0YElDG+/pT6589e9+691737r3Xvfuvde9+691737r3Xvfuvde9+691737r3Wnz3/QL/L+/mkbb&#10;7DhiTA9b0valHk8i6Uk+C2+vQnyL1bZ3hGBE0tPLtnqrcOajy0hSyGXZ6elACh4j/f39kv37ce7/&#10;ACNZWVRzHtR3XbVVBjdLEm6SOLV8U908FxZVU1A3MimR13p9suZv9fr7gvKW/wAsnj87e2+4fSXB&#10;LCSdtvosRNFoYoFtZreUlgQV2smuDTZ79/MN1CPXvfuvde9+691737r3Xvfuvde9+691737r3Xvf&#10;uvde9+691737r3Xvfuvde9+691oL73j8Hd1XH/xy+Q3y1pf9bR2b2Px/1g9/b1/c5TV+8Ry5/wAM&#10;9u9rP/dGsT1F/wDeox+J/dWeyc38HNM4/wC6lfD/ACdCN7+ovr5Q+ve/de697917r3v3Xuve/de6&#10;Dzso/wC4bAj/AFXYfWg/5J35t9/+iPeGn94M2n7nXvt89mcf8aXrP7+61TX9/wC+698uabU/8a62&#10;Rv5Hy/8AOOnfsv8Ax3+W29mv/Xw9QdG0n+8Gmt7/ADtP7wI/8xN9s0/h5Jtf57nu7f8AP3X07feQ&#10;fX7/APu03/SShH+87fZL/k6uf94IdQv1737r3Xvfuvde9+691737r3Xvfuvde9+691737r3Xvfuv&#10;de9+691737r3VHH87Ht/7PY/SPxuxtYY6js/es3a+/Io5oNH+jro2pw+Yw9FWoxMtNJlO485tmtp&#10;XICzQ4OsUcqxXoN9wfkgzb77he6t1BWPadvG22ZKkn67d1lilZPIiPa4dwicZKvdQGmRWf8A7rvJ&#10;S87+9/KUdyoO1bNq3a4JYrT6Nk+loeFRfyWsuk01RxS+QPVsv8trpUdIfEHq3EVdMlPuLfNC/ae6&#10;9E9XMHyu+YaavxkUkdXHC9JU43aMOMop4VRUWemc8klm+tv2Z5LX2/8AbPlLlhkC3cVqrzUOoGeb&#10;9WYgny8R2A9AAPLrkn97X3af3t+8L7m+4CTF9sn3BoLSqhCLO1pb2wZQSA3hRqWNcsSTk9Ht9yh1&#10;jj1737r3Xvfuvde9+691737r3Xvfuvdav/8AOX+Tg3/2nhvj1tbJifavUzfxPeJpKkSUuS7GydNp&#10;+zm+3q5aec7Qw0wpwHjSanraqrjYeke+i/3Tfbv9yct3fPe5W9Ny3Psg1CjJaofiFVBHjyDVglWj&#10;SJhx6wS+81z3+9t9tOS9vnrYbf3z0NQ1y4wpoSD4MZpkBleSRTw6pS95e9Yt9e9+691737r3Xvfu&#10;vde9+691737r3XvfuvdKjZe994dc7kxu8Nh7lzW0d04iR5MZntv5CoxmTo2lieGYQ1VM8cgjmhkZ&#10;HUkq6MQwINvZbu+z7Vv+33G1b1t8N1tsoo8cqh0ahqKg1FQRUHiDkZ6MNr3bc9kvoNz2i/lttwjJ&#10;0yRsVYVFDQjyIJBHAg0OOtvv+Wr8gO6/kj8f5t/90UuDespd1ZDbO3Nx4rGT4ar3djsPS0f3+aym&#10;ORVwwliytTJSCagWGnkenkUwo8bF+WP3guR+UPb/AJ5XY+UZZhC1ssssTuJFgeQtpjRv7ShQB9Mh&#10;ZgGU62DCnSD2R5w5n535N/fPM8UXjC4eOOREKGZEC6pGX4K6yyVjopKkaFKmthXuC+ph6rT/AJrf&#10;d6dQ/E3dGDx+QWk3T25VQdfYaOHINQ5EYmrtWbtr6VI1aappocLAaScAqAK5btyAcg/u0cnHmr3O&#10;228ng1bbtam6kJXUmte2FTXAJkIdeP8AZmgxUQj94Dmocte3e428M2ncNxIto6NpbS2ZmA4kCMFG&#10;pT4xU5oVZ/JZ6G/0TfESj33lKBaXdHeWfqt51TyU01LXLtTFNPgtnUVWs1jJEUhrMhTuoCtDklI+&#10;tyQ/e+53/rT7qTbLbT6tt2WBbdQCCvjPSSdlpwNTHEw4hoj1Pf3KeQv6o+0EO/XVuE3TfbhrliVK&#10;t4CVit1avEUEkqEYKzDq3r3ir1l/1737r3Xvfuvde9+691737r3Xvfuvde9+691737r3Xvfuvde9&#10;+691CGOx4rGyIoKIZBhpauFLAKxh4xFZqnR5yPEoX9X6Rb6e2vAgEpn8FPH/AIqDVwpx48MfZ0oN&#10;3dG3FobmT6Ufg1HRxr8Nacc8OOepvt3pP1737r3VGv8APk7WG1PjLsHqykraimyXbHZEVXVwQ28V&#10;ftTr/HPk8rTVJIuFXcmawsq2NyY7ci/vM77kvLH709xt85llhVrfa9vKqTxWa6bQhH/NqO4B+3rB&#10;f7+3Nn7p9sNg5VhnZbndtyDMBweC0TXIrf8AN6S2YfMeleo/8hjqk7W+N3YnalXTVNPX9p9iDG0b&#10;VC6YqrbmwMd9pQ1lHex8Mubz+SiY/wBp6f8AIAtf77fM/wC8vcLYeWopFaDbLDW1OIluX1MrfMRx&#10;RMPQN9vTf3COU/3V7a8xc1TRMtxuu46FrwaG0TSjL8jLLMp9Sv2dXpe8Lus7Ove/de6//9Hf49+6&#10;91737r3Wl/8AzjerZun/AJz7g3diIYcfQdo4Xa3auHajWWExZgBsHuCaSRCn+W1O59uVFY7IwYfc&#10;qeDyeu33TOZU5r9l7Harty8+2zTWUmqhrH/aRADPaIZVjAIp2Hy64tffK5Wfk731v94s0EdvukEF&#10;9HpqKSf2UpJ/iaeF5CQa94624+gOzafufpDqbtankp3/ANIHX21d0VaUssc0NLlMph6SfM0AkhVI&#10;y+Nyxmp3AVdLxEFVIsOWfPPLknKPOXNHLEisPob+aFdQIJRJGEbUOe9NLDjUEGp49ddvb/mePnTk&#10;flLmyNlP7w2+CdtJBCvJGpkSoxVJNSHAoVIoOHQu+wr0L+ve/de6RnY+yMV2Z17vvrjOf8WXf2zt&#10;zbLyx8YmK43dGFrcJWusTMgkZKetYgaluR9R9fZVvu02+/7JvGxXf+4t7aywPivbKjRtj7GPQg5T&#10;5iveUOaeW+bNt/5KG2X9vdxZp+pbypMgrmlWQAmh+w9a2/8AK3/mH7U+M1JnPhv8n8h/czFbN3tu&#10;jH7I3zUxyy4Ha2VmzeRfdezN1yRJ58XjH3V9xVUleYWhjmrJxVNDEsbjBT7vfvbt3IMV37X+4E/0&#10;tta3cqwXBBMcLmRvGgmIyieNqdJNJAZ3EhVQCOtP3yvusb37vz7d7+eztr+8L2/263e7s1IE1zGI&#10;U+murYE6ZJBbaI5YdQYpFEYRI5ZTsr7U3ltDfmGpdx7H3Vtvee3q5Elos9tTOYvcWGrIpEWWOSly&#10;mIqqyhqEkjcMpRyCpBHB9547dum2bxax320bjBdWTiqyQyJKjA5BDoWU4zg9cjN72DfeWtwm2nmP&#10;Zbvb90jJDw3MMkEqkGhDRyqrqQQQQQMinSk9r+inr3v3Xuve/de697917r3v3Xuve/de697917r3&#10;v3XutaL+ex0pX7R3t0n8ttmwzUFf56bY26crQx09EtFubbFU25evsxNWU7w5CqzNfSGtp1fUWip8&#10;TCFIA46Ifcq5wg3TZ+cfa3d3DwaTcwoxLaoZh4N1GFNUWNW8Nqfiad6g+fMv7+XI8217zyV7s7RG&#10;UmJFrO6hVCzQnxrSQsKO0jr4iVr2pAgFKYt5+OncGO786P607cxwSMb12tQZDJUscTQpQbggDY/c&#10;mNjikmqHSHH56kqYYyXfVGitqIIJxi585Vn5J5w5h5XuCSbO5ZFJNdUR7onJAAq0bKxwKEkUFOpD&#10;5N5jh5t5X2PmOAALd26uwoQFcdsiipJosgZRk1ArU8ehq9hHoS9cXdIkeSR1jjjVnkkdgiIiAszu&#10;zEKqqouSeAPdWZUVndgEAqScAAcST6dXjjkmkjiijLSsQFUAkkk0AAGSScADJPRZJpNm5zNZTO9Q&#10;bz2dvKXJMtduXZGA3hgskXqy1RJPuHbKU2Sko8Xl8o8pNfTTGKjyEyrUCSnqfupK3jj9+77gHt19&#10;7Sa+9zvYjmrZofe6KL/GIYrmBrbdFQdvjeEzeBdD4RPTTIKeKNQ1HOD2756569v9p27lb3n5N3rb&#10;eX4Kx2m43NhdRGFe0C2uS8Qea2iAH07prmtkJg0TW/gLaYsLncTuKjauxFWKmGKpqKGrikhqKOvx&#10;mSo38VfiMxi66KmyWFzWNnBiqqKrhhq6WZTHLGjgqPmD5v5N5q5A5h3LlPnXl+62zmOzkaOa3uI2&#10;jkRlYqcHDLVTpdSyMBVWIz1lLf7debZOLe9h0uyK6kFWSSNhVJYpELRyxSL3Ryxs8cikMjMpB6d/&#10;Ya6RdJ3cuVyOOooKPb2PTN7x3BVrgdkbdMjxnPborKeomoaOV4Ulmp8XRQU0tbkqpUZcfiqSpq5L&#10;RQSMJb9jPZ3mn3590uUvbDlGyll3HcblVkdFLC3t1IM9xIQCFjhj1MWai10gkV6M9rtLS4mluN1u&#10;jb7Dap413PQHwbdWUOwBIDSOzLFbxkgzXEkMCVeRQUttTaFFtPfvZeIo6yTKrsyXanWpzk0KU8+4&#10;q/HYebtDd+46injd0p6rMdjdv5tpUu5Rowgdokitmn/eeJsvJ3uv7dexPKsarypyRyta2kAHEvOT&#10;NMXGTqLAMaliNWGIp0a7pvlxvfLHKW4XEAhbcBc3/gglhAjyjb7WBWIBKxWO2WgU4BB1FQ7PVRbx&#10;q3xOEbcsXn82za3HbyC0raKuopNs1sOVzGNppPokmbwdPVUJv6SlSyngn3jn9yz3Nu/aL70vsnzn&#10;bmQwLvtvbTojmPxLe9cWkyseBULNrKt2koK04gIXmyRcz7bvHKs5QR7pZz2gLjUqSTxtHBKR5+BO&#10;YpxTIaMEZA6Np7+4/rkYQQSCM9e9+611737r3Xvfuvde9+691737r3Xvfuvde9+691737r3VAv8A&#10;Pe6Axu7+suvO52x0FRBiqnKdPdgELkBUVm0N901TU7dapng1UVNQ4zPQVdGhlEbNUZxFSTURG+Hn&#10;3yOV7i55J2H3B2oBd55ev45A+SRFK6KaLQg6Z1gc6sBVb59dU/7qj3EsLT3W539jOZqycp877LPA&#10;0J0hHuLeKRqO5IcCSze7iAQ1Z3TFQCDH/wAuTvWv+QXw86g3fuPJnK7/ANsYmr6p7Qq5qiOorqzs&#10;Tqqvn2RuHPV4jVPBJvb+DxbggRlRvs8tCxUare/kU+9L7d23tp74877LtVp4PLN5Mu47eoUhFsdx&#10;RbuCFMmotPFaycgkeLbSCpp0Ot72DcOUt937lLdn1bptV7PZytQgSNbyNH4qhgDomVVmjqMxyKfP&#10;o8HvHzot697917r3v3Xuve/de697917r3v3Xuve/de697917r3v3Xuve/de697917rQm7Nj8XfWc&#10;T6CL5U/L+l/5I7O7i4P+P7Hv7Zf7m6Wv3ieQ8/H7bbYf+6Ft5/y9R7/eix6/7pv2ol/g5ulH7d23&#10;Ef5Olv7+qDr5Neve/de697917r3v3Xuve/de6Dnss/7i9tL/AKrsXrof8k7vxMn/AER7wq/vD30f&#10;c797fntTD9pHXQr+6pj8T7/33aP6PMVuf2MOtlL+SAlvjH3JL/ysfK7sx7/18Gy+rqL/AHj7W3+w&#10;9/nd/wB4Ef8AmK/ICfw8l2H87vcG/wCfuvpg+8G+v34922/6S4H+82tsv+Tq5b3gn1EPXvfuvde9&#10;+691737r3Xvfuvde9+691737r3Xvfuvde9+691737r3Xvfuvdave5KaX57/zXc1goWmrti47sjE9&#10;A4mSGppcaydVfHWo3Blu3qylqnFQzVWU7DfeaUk8aFqumFAUAQLMPox/u+fZY2mz+xnJVzbESyI3&#10;M+50OQ94sM1opDChUWEW0xvHQlJJbgGhLAZDjmRfYf7kvvd7wO4j5k5um/c22k1YNEvjWhK6KNFI&#10;rtu0oYsAwgt2/hruHKqoqqqhVUBVVQAqqBYKoFgAAOB7+gDr5/iSSSTUnrv37rXXvfuvde9+6917&#10;37r3XvfuvdFZ+ZXyQxfxZ6C3l2hUNTTbjWn/AIB1/ialWkTMb5zEM8WEhmiUqZKDHeOSurBqTVSU&#10;siqwkZAZI9p+QLn3J532nlyMMLDV4ty4wY7eMgyEHyZqiNMHvdSRpBoA/crnW35B5Q3PmCTSbwL4&#10;duh4PO4IjBGKqtDI+QdCNQ1p1pG57OZbc+by+489X1eVzedyVbl8tkq6onq6yvyOQqJKqsq6qqqZ&#10;JaieeeeVmZ3ZmYm5JPvsFZWdrt1na2FlAsVnDGqIigKqooCqoAAAAAAAAA65Z3l5c7hd3N9eTNJd&#10;zSM7uxJZmYksxJqSSTUkmvTV7VdJuve/de697917r3v3Xuve/de697917r3v3Xunjbu38xuzP4Xa&#10;+3qCoymd3FlaDC4fHUsbzVNdk8nVRUdFSwxxqzvJNUTKoAB+vtJf31ptljebjfTLHZQRNJI7GgVE&#10;BZmJPkACelVjZXW5Xtpt9lC0l5PIsaKBUs7kKoA9SSB1vcdCdTYnovpnrfqTDCnNLsbauNw9TUUs&#10;csUGRzPjNXuLMJFNJNLEc3n6qpqyrOxVpiL8e+L3O3M91znzZv8AzRdlvFvbl5ACQSkddMUdQAD4&#10;cQRK0FQvXWblPl625U5a2Xl200+FaW6oSAQGelZHoSSPEkLORU5Y9C77C/Qh61of5g2azfzH+fnV&#10;/wAWNkVz1WF2dlMRsOaSlmnyWLo9zbhrKbIb/wA/XUdIkUlJ/dzHxw0dZdy0YxzkMtyPfQf2OtbP&#10;2m9j+ZPcveIQt3dRPcgEBHaKJSttErNUHxWLPHjPigUNOsK/dJb73a96+VvbLZpS1vDPHbkirosk&#10;rK1zKwWhAiQKsmar4bZFetrnam2MLsna229m7bo1x+3tpYDD7ZwNAhLLRYbA4+nxeMpFY8sKeipU&#10;S55NvfMHc9xu943LcN33CXxL+6nkmkb+KSRi7t+bMT12Q2nbLLZNr23Ztth8PbrS3jhiX+GOJAiL&#10;+SqB0/8AtD0Yde9+691737r3Xvfuvde9+691737r3Xvfuvde9+691737r3Xvfuvde9+691737r3X&#10;vfuvdaff88ftmTf3y+xfWePnqZcd07sPA4GSk8qyUj7q3h/v7srV0qL6VmlxGUxdLLc3ElJpNip9&#10;9W/uZcrrsftVc8xToon3a+lkDUo3gwfoIrfIOkzr8nr59cePv0c2tv8A7wWnLFu7G22awiiK1qvj&#10;3H+MOyj1MbwI3zjp5dbNXw06kHRnxZ6L6vellochtzr3CT56knYPNTbp3DG+5t1wO44fw7kzNUoP&#10;HpA4A4HOn3b5pPOnuXzpzIJQ8FxfyCNhwMMR8GA/nFGh+3rpz7McojkX2r5E5WaIx3Ftt0RlU5Kz&#10;yjxpwT8ppHH2dGa9x11J3Xvfuvdf/9Lf49+691737r3VAv8APz6fO4Omuo+66GBmrOu95ZHZ2ZaC&#10;j8rvgt90MVXR1VZVr+5T0mLzG2VijDftmTIEXDFb5x/ce5r+h5u5p5Pmf9K/tFnjq1KSWzFWCrwL&#10;PHMSfOkXoD1z/wDv+8nfvDkvlDnaBKzbdevbyUWpMV0oZWZuIVJIABXFZfUiopfyMu5xv74oZnq2&#10;tq1mzPSG+MhjaelWIq1Ps7fL1O6sDLLLe00k24Tm4x/qY4FHsN/fQ5ROx+59pzLDERabzZK5NeM9&#10;tSGUAeQEX05+ZY9Cn7ivOg5g9przlaeYNe7HfOgWnC3utU8RJ8yZvqR8goHV1HvEDrNfr3v3Xuve&#10;/de60tf5m3xX7Jx3z27dxfWXWG894UvZk+I7XwNBsfaue3TXVr72oRLuiqejwWNrJlnqOwKDMHSA&#10;xZQGJuSBys9/fbzfYPePmW32DYLq6jvyl5GsEMkzN461lOmNWNTcrP6+vn19BP3QPeflK7+7PyLe&#10;c4c4bfYTbQsu2zPd3MNsiC0eluoeaRBRbJ7XJpQkjgASl+nv5W38w/cdfR5nbHVm4eqxIsVty7t3&#10;lievKyiUzQVEazY1cwu9o9EsKSkJj20PEL2cKCX8sfd797b6aK6sOXp9uBp+rNOlsy5BFV1+PxAO&#10;IzQj1p0cc9/fL+6xtNtPYbxzna70QT/i9tayXyvgqaSeF9IaglczCoY0qtT1aR05/KG+ZOMzm2t0&#10;dk/N6s25W4DOYnPx4nadf2P2TRzzYfJ0+RpqSqk3Nn9gUjrMaZRIGp54lJI0yqPVkJyv92f3Qgu7&#10;DcN992WglhmSTRC1zdKSjBgD4sluM0Faqw+TDjhrz79+n2Du9u3bZ+Uvu7pd291bSQmS5SxsGAlj&#10;aNmUW8N6wpqJWjoxwaoeGxV7zf65Ude9+691737r3Xvfuvde9+691737r3XvfuvdFm+YnQFF8nPj&#10;h2l07NHT/wAW3Ft6eq2hV1BhiXH71wxGV2tU/dTQz/ZQS5aljp6mVVLijnmUfqPuRfafnmb259wO&#10;WubEZvpbe4AnUVOq3k7JhpBGohGLICaeIqHy6jL3j9v4Pc/225q5NdV+rubYtbsaDRcx/qQNqIOk&#10;GRQjsBXw2cefVDP8l3vKpwVd2b8Ud5u+MzONymR3ntHG5FKegqoshRtDit8beWnnWDJ1GQhalhq/&#10;EysYY4agnSBb3nD97fk6O9h5d9zdoAktJYkgndKspVqvby1FUCnUyaqjUWQCvXMP7svNE1lLv/t1&#10;u9Yr2CV5okcBWDAhLiKho5ZSA+mhIAcmlOtgX3g91l71737r3RWd9dcbaxeVGLyO2MJluv8Acljj&#10;sXlMRh6vA7WzsFPRUL7dosbUU4pqTEbhp4fuqSJYnVK1KwNIBPSwj5zv7277pG68ib3bfer9nILi&#10;x2648ODeo7I+ALaZQEgv1EHhsqSjTDOavRwj9ilj10S+7v7ybxzFs77Pd8wXMfPG3VImWaYXF7bM&#10;7yeM8uos89q58KViyloGtiqs0c8hBTPfHXbi1j7g6xz24Ood3rTwU1PktqV1XLtuop6OOpTHY7Ob&#10;FqqxdvZTCY9qpnipYlpNDABXVbqePdh94Xm7cLex2f3Rs7bnLliFdCw7nqe4iTFfpdxQi8t3oKBv&#10;EkQDBjbFMt9t90d0MC7ZzdtttvmxlyxS4RROrOVLyQ3aoZo5n0gNIxkqK1UmhE0Tbv2vtfJ5vOdk&#10;56fcewP4VuHee1t1YLYMuI3l1rTZzGY3ee9+vty7XxO1q6lg2nicmuQyNLW0D1VE8f2ZR46mjyku&#10;dnL33bPuj/eJ+797hc+/d/ud7233m5e2t7qfY7u6WckxgljGW0tLbsoLJMhOlh4ciFuKRv3Nu29W&#10;W3WHKdqu0bp4kFrc2016JbW/aGSS1tL2C4kuEZrmSMwwSRTCOUN44ZXhns0EzeVPmUxtHuLa0In3&#10;lsXMY/fG0IfKKf77NbfZ5pNvyVX1paHeWGlq8JWSD1LRZKa3NveCX3YvebcfYL3x9v8A3OsZmW1s&#10;r1FulDMols5SI7mN9NSV8Ml9I4si9BXY32+S5udp3l9Ow7lA9pcmmrRFMABOF/E9rKIruJeBlgjr&#10;ivTF1vuXFbybsHdmFqHq8Xubs/du5cbUyxtDNPiNyPRZ/AyTQyfuQSNt/J0vob1ILKbEW9zN/eL3&#10;6bv97X3G3y3nMu238dlc2z5Ae3ms4XhYA+RQjHkajj0Ycz7Re7DHytsm4RBL2z2e2t5FBBAlg1wz&#10;AEYI8aOTIwePn0qt2xQT7V3NDVAGmm2/mYqgNyDBJjqlJQf8DGT7wx2WSWLedplgJE63URUjiGDq&#10;RT8+inZHkj3naZIT+qt1EV+0OpH8+n3G9l5vGbvoqfLVFPJs+DZnXOO3Cj09qrb+8M8mWq6jMCug&#10;VnfGtTV2Miro518VPDItWJYY4agT/ZbzD98vlr26+9T7Yfdw5xdYYuZOVrWeO4chUg3OSWcRQM3p&#10;dxqVrIVVZEhCHVIythPe+x1nzD7bcxc07FA/9aIt/wB2kt1U1W6262MMYh8M8JUkjunt2iJeVw9s&#10;Y5XkhaEx3vPHrEnr3v3Xuve/de697917r3v3Xuve/de697917r3v3XugO+SvUFL330L2r1FULCZt&#10;67PyVBhpKiqqKOmpd0UYTLbRr6qopVedKXHbpx9HPKArB44ypVgSpIOadgs+auW995a3BSbK+tJY&#10;HANDSRCuD5EVqD5HPQ39tOd909tfcHkvn/ZpAm6bPuVvdxkjUNUMivQqcMCAQVOCDQ9a2f8AJt7U&#10;qdj98d6fG/PSyUlJ2ZgKXunatBO8MUdJ2F1s+F6w7boWEgjnkyWW2rV7QeCC2tY8HWyEWVtHyjf3&#10;gntndx8qcrc3y26/vzlfdbjYb4qGP+L3Dz3diQeGiK7i3VWcgVN1br5iver72e27ZuHOHJXu/wAu&#10;hjyzzvsNveIzHuM8EMCksuRHqsZbBVQE1eGc+R62MvfKbrFnr3v3Xuve/de697917r3v3Xuve/de&#10;697917r3v3Xuve/de697917r3v3XutDPt5PF8g92r9PH8yvmRTW/po7P774/2Hg9/an/AHNUtfvF&#10;e1v9P2w2w/8AkP7af8vQL/vPI9X90V7dyU+HnNx+3eN1/wA3Sq9/Vl18k/Xvfuvde9+691737r3X&#10;vfuvdBv2Wf8AIdpL/quyNgj/AJJ3HRyf9Ee8Hf7x2Tw/ude8f9KxA/aw66N/3S8Pjf3gH3dB/DvS&#10;N/vOetl/+SIlvif2PL/ysfKPuR/9fww7TouP/OW3v88L+8BavvHyin8HJ21j9puX/wCfuvpF9921&#10;++Hu43/SclH+8xxL/k6uL94M9RX1737r3Xvfuvde9+691737r3Xvfuvde9+691737r3Xvfuvde9+&#10;690Wb5k97N8afjB3R3TSLTzbh2js2qg2JQ1cTTUuW7O3TVUmz+rcHVRqCxpM32Jn8ZSTMAdEUzNY&#10;gW9yz7Fe3S+6/u7yFyFcMy7Xe36m8dTRorC3VrncJlP8UNlDcSKPNlA4npyCy3Hc7qz2rZ7fxd4v&#10;J4re3j/35cXEiwwJnHfK6LU4Fanqt/8AkJ/HZMHSdh915KOprv7t4THdM7UzlctDPNmcnVri909j&#10;ZqqlkNRlUzVTLS4iSacyKKl66oLtK1yv19fc15Ya42/nP3RvbIRT7teNDbKAuiO2hJJSE0qsYkPg&#10;hBRQtugAAA6Y/vTudbDluf2a+7Dyxfa9k5T2aGa6oSjPdSxLFCbiNaRtJ9On1OsAtrvJSTVj1sie&#10;83uuQ/Xvfuvde9+691737r3XvfuvddMyorO7BUUFmZiFVVUXZmY2AAA5PvwBJAAqT17rT2/mafLo&#10;fJ3vGfD7UyBqepeq5K/beyykapDnMr5xFubeSNrleSHN1VLHFSG6BqClgcxpI8l+qn3ePa7/AFuu&#10;Tku9zg080bkFluM5jSlYYOAoY1JZ+NJXcaioXrm776+4w565qa026bVy7t5aOHhSR60lmrU1DkBU&#10;yAY0VtIZm6rc95AdQh1737r3Xvfuvde9+691737r3Xvfuvde9+691737r3Vuv8nj47J2r8hantnP&#10;UKVO0ujKSnzVKs6Qy09X2BmRU0u0omikcS3w8MFXk45EU+Kqo6e5GoXxb+9Xz4eWuRY+WLKYrum8&#10;uY2pUFbaOjTmox+oSkJB+JHk9Osjvu18ljf+cZeY7yINt+0qHWtCDcSVEWDnsAeUEfC6R+vW1x75&#10;n9dA+gV+RXcuH+P3SnYnbmZ8cqbP27WVuMoZLN/FtwTqKPb+JWP7ileQV+YqIUk0urLEXe4Ck+xd&#10;yHyndc8c3bDyvaVDXc6q7D8EQ7pXrQ00oGIqCC1B59BnnLmW25Q5Y3nmO6oUtYGZV/jkOI04j4nK&#10;rxFASfLqoP8AkddH5bsPsfuL5nb/AFGVroMjltmbSyNeqVtRPvXc4hzm/s9T1NRUT19JV47B5Cno&#10;ldgfNBlpl1nQw95P/fN5ztdh5f5T9o9jPhQmNLidVqoFvDWO2jIACsryK0hH4WgQ0yOo6+4ryHc7&#10;7zBzf7y76ollR3tbdmoxNxNSS6lUkllZImSIH8SzuK4PWzB7529dN+ve/de697917r3v3Xuve/de&#10;697917r3v3Xuve/de697917r3v3Xuve/de697917r3v3Xum/L5bG4HFZPOZisgx2Iw2PrctlchVO&#10;I6ahxuOppayurKiQ8JBTU0LO5/CqT7ftbW4vbq2srSJpLqaRURRks7kKqgeZJIA+Z6T3d3bWFpdX&#10;15MsdnDG0juxoqogLMxPkFUEk+g60eehsRW/OX+ZBt/IZyhjqqDtHvHL9kboxdTUSywRbIw+Trd6&#10;ZfCpOSxMVPtfFGigB9HCLa1l99lud7qH2Y+75fW9nOVn23ZUtIXAAJuJEW3SSnqZn8RvPieOeuG3&#10;IVpN76feT2+5voA1vum+yXk6MSQLaN2uZIwfQQR+Gnl8I4Y63lvfGLruj1737r3Xvfuvdf/T3+Pf&#10;uvde9+690W/5e9ML8hPjP3N1CsInyO7dlZJdvIZPD/v7MMYs/tO831hjO48XSh25HjLAhgSpkH2q&#10;5vPInuJyjzUX029reJ4ppX9CSsU+PM+E70HrShBz1G3vByWPcP2y505PCari8sX8EVp+vHSW3z5D&#10;xkSp9K1BGOtXP+Sl3ZJ1R8wh1vmapqPB917by2yZ4KmsWnoqbeGD17i2xUyRMdNRkJ5cZVYunUG5&#10;kyVhe/HSX74XJ68z+1H9YbSLXe7PcJcAhasYJP0pgD5KA6TN8ouuWn3Jed25T94v6tXsuix3u2kt&#10;iC1FFxFWaBiPNyUeBBxrN1uOe+TPXZTr3v3Xuve/de697917r3v3Xuve/de697917r3v3Xuve/de&#10;697917r3v3Xuve/de697917r3v3XutUn+ZHsfNfBr+YH158sNg0pptqdpZs77q6OnllpqWq3LQz0&#10;uO7c23UGCqkq5Ytz4/KpXyuyLH5cq6oreIj305+71vVn7zexm++2O9yat02yH6ZWIBIhYF7GUVXS&#10;DCyGIAEnTCCSNXXJT70fK9z7Ne++y+52yQ6dn3iQ3LKMAzqVS/iNGLHxldZiSANU5AB09bDOz91Y&#10;bfW09s7127UNVYDduAxG5MNUOojkmxeboIMlQvLGGfxTGmqV1pclGuDyPeDW67bd7Nue4bRfppvb&#10;Wd4pBxAeNijAHzFQaHzGesk9vvrbdLCx3OzfVaXEKSoeFUkUMpp5VBHSj9oOlnTRnsHj9yYitwuU&#10;jMlHXRoC0ZVailqIJY6mhyFFKyP9tkcZXQx1FNMBrhqIkkWzKD7DfOHKPL3P3KvMHJXNm1xXvLW6&#10;WkltcwSKGSSKVSrqVYEcDUEg0YAjI6PeWeY915R37bOY9kn8PcrSTWpzpYEFXjcAgtFLGzRSpUB4&#10;3dDhj0XagkyFJW5LbWeeBtx7eNNHXzU8MlLTZigrElbE7nx1JM8ktPjc2lPKDGHmSmraeppFmnNM&#10;0rfFR99D7rHMX3TfejeuQtw1z8p3LPc7TdlSoubJm7QalgZrckQz0ZhrXVUatI6g8r8zbTzry5tf&#10;Nmxgrt12GBjLB3t50p41rI6hQ0kJZWVisbSwSQXBiiWdUDVvPZuF31g6nBZqORUkSpahyVIKdcph&#10;a2px9bi3yWJmqqerp4qo47I1FPKksU1NV0lRNS1MU9LPPDJAPt17i83e1XNu2c6clbo1rvVsSPMx&#10;zRNiW3uI6gTW8y9ksTYZTijBWA12Lfb/AJe3CLcLBgSCuuNtXhyorpIEkCsrFdaI6srLJHKkc0Lx&#10;zRxyLw2Fis/gtl7Wwm6a+my24MNgsbicrlqR53hytVjaaOiOUJqYYJhPkUgE0qlQFldlBIAJJOZ7&#10;7bN05i3zc9ls2ttqubqSWKE0/SWRi4iFCRpjroU1yqgmhJAtzJebbuO/7xuGz2zw7ZcXLyRxsADG&#10;sjF/D7SRRCSqmuVAJoSQEJ1VsbL7B3J3DQNSouz9zb+i37s6q+/jqJY/7x7awtLujCPR8S0FPity&#10;YaeamW3iFLWRxx8RMALOfucE502z2+u7q7aTf9v2dduuAVI7LSaX6Rw5qHrayRxNnUGhJIoy1EfO&#10;XMNjzLtXItyJid8tNtNndLoKg+BPK1vKG4OZIJUWQ11GSJ3b4wSpO2TWS9dbqxWLbTmt00Eextvk&#10;E3/vLv6sptlbbACkO5Odz1P6V9bfReSPZt93/kq99xPe72r5L2+ESXN/vlomk5BRZVkkB+Xho9eP&#10;2Hop5L+nj5o2e9vB/uvspDeT/wDNCyRruf5D9GF8nA4nAPTpiHps/mu3Mi9NAcblu1N8bejp9F46&#10;ig6/lp+onM6szLIK07DeQ2sjLJ6QFt7yw/vMvczcuavvrc+7pYym0veX2s7G3kgZkeNrFFdJUcNq&#10;WQSOXVlIKkClCK9BTaOXIOSuVuQuXLO5mkNvs9vcF5SrPr3EvupyqoO03wUDTUaaEk16GrqjP1OQ&#10;wM23svUyVO4dmTphK+epmaWsy2KEevbW5JnmmkqqqTM4hVWqqGVI3ytPWxxgrF7+l37in3kLT7zv&#10;3deTeeZ7mM84WkYsd1jUjUl9bqFZyviSOq3CaLiMyEMwcmlB1z8+8DyHHyZz1cX+2Woj5a3gG7tg&#10;q0SJ2b/GrVdKKi/TzlvDiUsUtJLVnNZOhR95i9QX1737r3Xvfuvde9+691737r3Xvfuvde9+6917&#10;37r3WoJ/MEx1R8G/5kWD+Q2Ojqafa+J7A278i52jemydRP1t2Amb2R8iaJKKJIKgTRYPJ7rqKClI&#10;YrMlEyFyqovIH79PsynMvMPO/KMcA+j572N47cswVRu1sYpbKlPgX6+3sPFZhmOecE0JI7qfdv5k&#10;/wBfH7gO88uO4l5v9sty+pRRUN9BSWYtI7111s5tyVI0I7raAUqBXZshmhqYYqinlinp54o5oJ4Z&#10;FlhmhlUPFLFKhZJIpEYFWBIINx7+U6SN4neKVCsikggihBGCCDkEHBB4dRKCCKjh1k91631737r3&#10;Xvfuvde9+691737r3Xvfuvde9+691737r3Xvfuvde9+691ofd2p4/kXvxfp4/nP80IP+Se0Pklx/&#10;1h9/aH/cyyV+8X7Nf0vavbD/AOQ7tZ/y9Bf+81Sv9z7yU/8ADzvT9u87x/m6f/f1hdfI31737r3X&#10;vfuvde9+691737r3Qadmn/Jdlj/Vdl7GH/JOXR/+iPeBn95dL4X3OPdc1+KKJf2yDrpl/dAQeP8A&#10;3gvsEKfDfu3+8oT1s3/ySY9Pw83TLbmo+S3fUn+v4d0Q0YP+2pff55P3/H1e9+zJ/Byns4/bbF/+&#10;fuvom97G1+9Pu23/AIcF0P8AeWC/5OrfveEfUZ9e9+691737r3Xvfuvde9+691737r3Xvfuvde9+&#10;691737r3XvfuvdUA/wA6/t4ZHNdA/GjF1BlVKrJ/IjsajpfupagY3bq1+x+pMPW0lOpSpo9ybsyu&#10;aytOpDMK3aEZRSRdeln3AOQbk2vuH7mC0Z76cxbDtwABZ5rlkudweLi3iRW6WlqwWmqPdGUnNDkr&#10;907lSy333bj5q3xkj5W5UsJt0uZZAPBSUK0VqJWJomitxeI/4Wsa4pUXsfB3pE/Hz4t9R9dVlCKH&#10;cke24dzb2jkoKagrRvTd7vuLcFJkUppJ1nqsHVZAY1ZGkkdoKKMFjYe/rO9t+UbfkPkXlflO3C/4&#10;naRo7KunXLTVLIR5F5Czn5nril94L3Qvfef3n9xfcq9d9O6bnNJCrP4nhWytotoVagqkUKoi0AGk&#10;CnRsfY36hzr3v3Xuve/de697917r3v3XuqZ/5tPzSp+pNg1Hx56/y8X+kzsjEkbwqKUmabaPX1fr&#10;hqKWZldYabL7yiWSBI38jpjvK7Rr56eX3ll92H2jfmje0573y1P9Xdvl/QDYE9yuQR5lIDRiRQGX&#10;SAx0SL1jR94f3PTlvZn5O2e5H7+vo/1SMmG3bBB8g8wqoBqRHqJUao261avfSLrAXr3v3Xuve/de&#10;697917r3v3Xuve/de697917r3v3XuuSI8jrHGrO7sqIiKWd3YgKqqASzMTYAck+9EhQWY0A68ASQ&#10;AKk9bqn8vz46yfGn4x7H2bl6Vqbe+4kk332AknkE1PufcsVPN/B5EkLeB9t4eGkx8iJ+21RTSygX&#10;kYnkV748+L7he4m87tay6tngItralKGGIkeIKcfFkLygnIV1U/COuoftByW3I3Iu07Vcx6d0lBnu&#10;ONRNKAShBJoYkCRGmCULD4j0df3EPUnda9X85TujM733r1X8Q9gmXKV8+Qxm6d24vGAV1ZW7nzjf&#10;w3Y2AkoIKCXIxVFHj6uattFIyzpXxXQtED7zo+6fylabNs/MvunvdI4FjeGF37VWGPvuJQxYIQzK&#10;seRVTG2aMesPfvJ8x3m87ty57Z7IplupZUklRBqZpZDot49IUuCAWegPcHQ6TQdbA3xP6Gxfxo+P&#10;nWXTWNEck+09vx/x6tjEZbJbpys0uX3LXNMiq1RG2XrZY4Gcsy0scSXsgtgf7n87XPuJz3zHzdcV&#10;CXU58JTXshQBIlp5Hw1UsBQFyx4k9dSfabkK09svb3ljky1oXtLceKwp3zyEyTNXzHiMwUmpCBVr&#10;QDoxPsBdSL1737r3Xvfuvde9+691737r3Xvfuvde9+691737r3Xvfuvde9+691737r3Xvfuvde9+&#10;691Wv/Nn7uPSfwk7Oahq3pdw9pGh6g2+yRpLqO8kqm3Osqsw0RNsXG5VRJzpmaP+o95C/de5NHOP&#10;vFy4Jog1htuq+lzT+w0+DT1P1LwmnmobrGn723PH9SPZDmgwSlNx3XTt8OK/7kBvHr6D6VJxXyYr&#10;69VTfyBulHyG9e5u/wDJUkn2m2sFjutdrzT0imnny246lM5uOroKtgWWrxOMw1LBIFsPHkiDe/py&#10;c+/JzgINn5R5Gt5R4txM93MA2QkQMcSsv8LvI7CvnF5eeKH939ySbjeudPcG5hPhW0CWUBK4LzMJ&#10;ZmVv4o0jRTT8M3n5bQPvm911F697917r3v3Xuv/U3+Pfuvde9+691737r3Wj5889gZ34dfzBN2Z3&#10;Zkb4aPH9g4HvLrOrWmjFHBFlclTbvpIaFCFSelwO4o6ihIcaiaYhi1/I/ZT2R3yy92fYra7Hd2Ez&#10;PYS7ddrU6iUQwEt6GSIrJjHfgD4Rw49++X7/ANm/vCbtuGyqYVj3GLc7JtI0gO63ChR5rFMHizns&#10;yT8R3Susd/4TtbrnYnZu22Y4Hf8AtHb+78UkjxyTQUe4MXS5OKkqjEWRayiFT4p1+qSoymxBHvkJ&#10;zHsd5yzv+9cu7gP8dsbqWB6VALROULCv4WpqU+akHz67VcscwWPNfLmw8z7af8Q3CzhuI6kEhZkV&#10;wrUxqXVpYeTAjy6XPsm6Peve/de697917r3v3Xuve/de697917r3v3Xuve/de697917r3v3Xuve/&#10;de697917r3v3XuiIfzH/AIw/7NX8WN7bJxVC1Zv3axj7B62WLyfcTbq25TVYfEQxxWaqk3Hgayso&#10;IYXZYjV1EMjkeMMJr+797j/62XuXs283U2jZLmtrd1pQQyle8k/CIpFjlZgC2hXUV1UMDfeR9r/9&#10;df2q3zY7SDXv1rS7s6VqZ4Vb9MAfEZomkiVSQut0YkaQRVj/ACZvkq+5th7j+M27awLuPrOSqzux&#10;0naNZKnZ+Qr2/jWGi8dPFG0m3c/UmZdUs00kVc1gI4OMn/vZ+3w27e9v9w9ri/3X7iFjuKVoJ1X9&#10;OQ1JNJYhpwFUGMcWfrAb7s/O7X+z33Iu4yUv9vJeEHiYGbvTAA/SkNcsSRJQdqdXh+8Ouspuve/d&#10;e6Drfmzp89LiM9hyqbhwJqoI45J2hp8vg8l4P4rhaosssCSGakp6ulmKCSOppViEscE9SHwr+/N9&#10;0LYvve+0UvKvixWnP22yNc7TePqCxT6dLwy6a6re4WiSAq2khXQKyhupu9lPdY+3O6bhYbqHk5U3&#10;AJ4yqoZoZo6+DcoMMdIaSKVA2l4pS5jllhgChTj8lBX/AHMNvtsljZlo81iJpIGyOEyJghqWx2Si&#10;glmWGoEE6SIQzRzQuksTPFIjt8dnuz7Q+4fshztu/t/7l8tXG2cx2crKVkU6JVB7ZreT4JoXFGSS&#10;MspBoaMCo6EW1xa31lZbnt1ytxtV1H4kEyV8OaPUVDoSAaalZWBAZHVo3VXVlDh7jXp3r3v3Xuu9&#10;g4Nd8dwYQzi+0+moH7A3RVFQ9LNvGvxuRxWxNuz+QGCo/h9BV5DP1CJ/lFFU0WKlbSlTGX7Vf3PP&#10;3fLjmDn/AJh+8HzBYsvLuxQva2LOgKS3ky/qyJqWp+niqBJGe2RirZx0n5s3M8ucibgkR/3d7+ws&#10;rdeDC1SRJLycUyut1gs0J7Jo5b1BVoWChj0w89T1TsHK1gIyO49s43d+XLfqbN7yi/vVm3Y/lpMt&#10;mJmJ+pJ98sPfvmK95t97fdjmLcJvEurnmC+Yt6hbiRF/IKqgfLoa8+JFDzlzJZW5/wAUtLt7aL/m&#10;lan6eIflHEg6ECjyjbZ3ptbOlxHjctVJsjPgy1CIybiqqeLa1YYIAyVtbSbtWmooPKNNPBlqp1Zd&#10;TB+kX9zh7+XPt194i59pNzvnHK/Ods0ccZMjKm42qtLbuiBvDVpYhLFJIyaiBEuoBQDj/wC9fKUf&#10;N/tnzAscWrd9qU7hAaJXRArfWR627kja0Mk7BD+pJawKymilTMe/q065r9e9+691737r3Xvfuvde&#10;9+691737r3Xvfuvde9+691Sp/O26Jp9+9A7U7gpsWuQr+pdwVGE3Cpp8a8EmweyGx+HyTZFqlBV1&#10;UFNujH4qJII2ZNNZMzIR6lxW+95yZLzH7Wycw7ejfvnYrhbtGSgcRfDPR8MqopEx0mtYVPl10n/u&#10;ufdmDkT7xMfIm9TJ/VbnGyk26WOUsYmuaGS0rFlHeVw1qNYICXDjgT11/Ki7kn7Z+GHX2EzFdJXb&#10;y6GrMj8ed4S1HmermbrWDHxbCy1dUVEks1Xkt0dQZTbeXq5WZi1VXyDUxBY/I/8AfL5Gj5N9+OZd&#10;ysLdY9i5kjj3q2C00j68ubyJAAAqW+5x31tGtBSOFDQAgdT1ztyfce3nOnNvId14hbaL+S3Rnprk&#10;txSSzlalRqns5IJjTgZCPLqyH3iv0Geve/de697917r3v3Xuve/de697917r3v3Xuve/de697917&#10;r3v3XutEXvddPyQ7GH+p+fXzVj/2H+lH5Q2/6EHv7Of7mJq/eL9jvn7UbZ/5Le1dB/8AvMhX+505&#10;TPmOel/7vW9dPHv6zOvkT697917r3v3Xuve/de697917oNuyRePYy/6rsnaJ/wCpdTUS/wDXP3z7&#10;/vPpPD+5z7kf0ntx+1z11H/uaofG/vBvZPHwyXDfsj62fv5K0Xj+GFa9rfcfIT5CS/6+nsfKU9/+&#10;sHv89H7+zV9+LZf4eV9kH7dvib/L19A/vA+v3h922/8ADl3Af7zcOv8Ak6tt94WdR71737r3Xvfu&#10;vde9+691737r3Xvfuvde9+691737r3Xvfuvde9+691rA9MY2P+YN/NL3LvOpQZ7rSbteYY1mjrcx&#10;gX6E+NUr4LBQFqd6eGLa3a268LW5SEyMY2O8dLhw3hH03/cH9kf3LJ7N8jX1kV/cG2DedyVkK13O&#10;+0XZjkKntntfFs7Jgxz+7SKcSZy9weaD7B/cI525phkEPOvuNfmxtmFFmXb6Pb5V6+JC1tFdzKyL&#10;gbmjavh63CffcLrgl1737r3Xvfuvde9+691737r3RW/l38pdl/EvqHLdiblkgrs/V+XEbA2kJP8A&#10;Ld17qlgZ6alWNHjkixGOX/KMhUalWGnTSpM0kEckj+1vtvu/ufzTa7DtylLJaPcz07YYQctXILt8&#10;MS5LOakBFdlAfuLz7tft5y5c71fsGumqlvD+KaUjC/JF+KRuCoDSrlFbSu7K7G3d23vvdHY2+sxV&#10;ZzdO7cvV5jK19W4ZjLUys0dLTRokcFJQUMOmGngiSOGCFFjjRUUKOunL2wbXyvsu27BstqsO22sS&#10;oir6AZYnJZmNWZmJZmJZiSSeuYG+73uXMe73+97vctLuFzIXdj8+CgcFVRRVUAKqgKoAAHSH9nPR&#10;T1737r3ViXwy/lzdkfMPbG9N6Y/dOM682rt1Xxe3czmsPV5in3dvBQk0mDiSjraOXGYvHUzq1bXg&#10;VMkLzRLHTTanMUDe7Xv3sHtVuO0bRPtsl/uU/fLHHIqGCDgJDqVg7saiOPsDBWLSJRQ00+2PspvX&#10;uTt+57rHuKWW3Q1SJ3Qv403EoAGUoiimuTuILKFjfu0hh8gvgf8AJn42zVtVvvr2uye0aWRvF2Ds&#10;7XuTZ00BqoqSCaqrqOIVmBeqmnQRQ5KCjnkudKMASBHyN70+3nuAsMWy76ke6MM209IpwaFiFVjp&#10;koAatE0ijzIr0Q85e0fPXJDSybrs7S7ap/3IgrLCRUKCxA1R1JAAlVCfIGnRPPcrdRp1737r3Xvf&#10;uvde9+691Zz/ACqPjL/p8+R9BuzcGPFX150p/D97bgE8Qko8nub7iT+423pQ6vHIKnK0clfLG6tH&#10;LS46WJreRb46/eW9w/6k8gz7XYz6d93jVbxUNGSGg+olHmKIwjUggh5VYfCep4+75yN/W3naLc7y&#10;HVs21aZ3qMNNU/Txn7XUyEEEFYmU/EOtvT3y166M9Br3F2ltrpPq/e/au7pWjwGx8BW5usSMSGat&#10;mhURY/F03jimYVeWyUsNLESpVZJQWsoJAg5V5b3Dm/mPZ+WtrWt9eTrGtaUUHLOakdqIGc5rRTTP&#10;RLzFvtjyxsW6cwbkxFlaQtI1OJp8KjBy7EKvlUiuOqI/5UnUe5/l38vewvmh2zRmtxOxs9U7jxSV&#10;STT42p7Izzz/AN28fi/v6eRHx2xcaj1MJp5lehqKejUoEkA95lfee5r272s9q9i9ouV5tF1ewiJ6&#10;EBxaR08Vn0kUa5eiNqUiRWlNaqeoI+6JyPf+6fuvvfvBzPb67DbZTJGGBKNeSV8FU1g1W2QF1KNW&#10;N0hBFGHW1B75oddXeve/de697917r3v3Xuve/de697917r3v3Xuve/de697917r3v3Xuve/de697&#10;917r3v3Xuve/de61Sf59feabp7r606ExVZFLj+qdqz7q3NFBJOHTePYBppaTH18JIgeTGbRxVFU0&#10;7gFlTLSC/JHvpx9yLks7byfzFzvdRET7nciGEkDMFrUMynjR53kRhwJgX065P/f556G687cscg2k&#10;wNvtNqZ5gCa/UXekqjjgSlvHG6HiBOw8+rtf5YPRw6H+F3UWCq6SOk3FvbGydqbr8ZlBmyu+0p8j&#10;jPNHOFlgqqLaMWMpJo2AKy07Cy/pGHX3j+czzt7vc1XsUpaws5BZQ1phLaqPQjBVpzM6kcQwyePW&#10;b33XuRv6heyvKFhNCE3G+iN9PSuZLqjpUHIZbcQxsDwZDgcBYD7gzrILr3v3Xuve/de6/9Xf49+6&#10;91737r3Xvfuvda+38+7oVtw9ZdW/IbDY/wAmQ69zVVsLeNTTUUs1Q+1d2EV23qyvq43KUuNwO5KK&#10;aBNaaWnzNtQJAbOr7kPO4sOY+ZeQ7uekF/CLmAFgAJoO2VVU8XliZWNDXTb8Dkjnv9/vkE7jyvyr&#10;7iWdvW426drW4YKSTBcd0LOwPakUysoqMtc8RgEV/wCRr32vYnxkzfTmTqhJn+jNyyU1BE0YjLbI&#10;3tPX53DFZGkZ6ySkz8WUjkYACGIwIQAVuGPvnckHYPcaz5stoqWO9W4LGtf8YtwscmKdoaIwkfxN&#10;rPrQWfcX5+HMfthe8m3Mtdw2K5KqKU/xa5Lyx5rVisonBP4V8MelbsveHnWbnXvfuvde9+691737&#10;r3Xvfuvde9+691737r3Xvfuvde9+690GvZ3bOy+osftPI72yS42n3r2Jsnq/b5OgGs3XvzMxYbC0&#10;uqR40SJWd55nJ9EELtza3sh3/mPauWodun3Wfw0u76C0j/pTXDhIxmmOLMfJVJ6F3J/JHMHPN1vd&#10;py9aeLLt+1Xe4T8e22s4jLK2ASTQBFHm7KPPoSvZ90Eeve/de697917r3v3XutT7+YR1juX+X787&#10;NkfKnq6jWk2B2duCq3YKWOOVcXTbgaWKHtHY9UlNWCoioM7Q5A1tOqLTxLDWtBCrClf30+9huZNv&#10;98/ZbePbPmSbVvu2wLBUkazFQmzuBVaFo2Xw3JLMWjDuR4o65G/eW5LvvYz3r2r3L5cg08ubvM0+&#10;kDsWaoF7bmjVCyK/ixgBFCyFEB8I9bCnXe/ts9p7F2n2Ls2vjyW2N54LH5/D1Uc1LM4pchAsppas&#10;0VRV00ORx8xanqoVkcwVMTxk6lPvBzftk3Hlvedz2HdoDHuNpM0UgIIyppVdQUlWFGRiBqQhhg9Z&#10;KbNu1jv21bfvO2zCSxuYlkQgg4YVoaEgMvwsKnSwKnI6Wfsp6Mugk7Koew4Z6DcezN2ZKixmNpZY&#10;M9tSk2/t/Nfeo0yyRZ6hFXjJM3VVOOjZxU0MFUj1VOA1MPuYvBW40fefuPvHbHyBe84fdquNtvOc&#10;dtQyybTf24lj3GFal0tpUeGWG8AzGrSNDNpEWmJ28Qzh7NXHtNe3dxyv7m8sxvJeSqbbcPqrm3MD&#10;6aGCYJL9OIpSF8O4eE+DKSJyYJPEtQR3Ku+t1UcGYgyWxcrmFxci4PcOCx+W2XmPHUxTyY+QbmXK&#10;9g4jJYRPuzN9lWYXIUM0xWYRrIsbL883ub/ebcv+/Oyychfeq+6js+6fTtLGbizuJ7HcbGYa0LW/&#10;jxzSQyREsHiaYAtqDBTwzi5J9t+VPb7dCmw7vvtpsz3KNcWVxJBf2sgUr4oNv4NhLHOwQILmC8gn&#10;RB4ZZ0LqwRU2+e/tuSxUO9tlbWqKWx+73ri03VU7aofUVRVxuysd2LvzMKnpMlTJgcRDY6mSJA5T&#10;FDlv2k+6d7l7tYQcvfeEvOUvHqXg36wLrEakhFvbNjC+KBdSKS3HiOsg5uXvbXdI3uOX9+vBN+G0&#10;c26zv61e7exs4q5pGt5dPigZ2KhhXxe5a2IYTJV+7usd6bY3NWNgqbPdZ5Ovrqfae7kXzUe196Q5&#10;SUZLHVW46fWtDNNS0aJWU/2cwWpq6JJ5T+89/d/N7Le1Gye7/tl7j2/OnKKyaNymtPCK2gkCmCYJ&#10;G7t4LElZCSxjLIz6VNSCLrbbeVtwsrfYt427ebSPxjDuEaI1zbHDXFqYxodYGoZlSSUmJ/HjJihu&#10;GjVGL3XN1dlN1RNIY9jdt4+qwuWUX8O2O0KrDy4Xam6FsVMNBvnTSYLIW8mnIR4qRI40fITnIj+6&#10;k+9m3LF/u/3aOdNwpsm7rNLs8jf6DemM+Ja6q103AGqOqtSRSNSKQCS7lsUfONnssyqDzHscqyx+&#10;txt6yiW5t/m9n+peQ/DWBr1GZ2W1iDB1a0b9ZdcvFbxPsTaDRW+njbb+PKW/w0ke+QHuDFJBz7zv&#10;DMazJu94rfaLiQH+fR1ziGXm7mkP8Y3K5r9vjPXpw3tK1Nt2orowxnxeQwOYpVUkM1Zhs/jMrRIp&#10;BHqeqo0A/rf6H6e5Z+6RvF9sH3oPYHddtd1u4+bdsA0mhKyXUcci1Hk8bsrDzUkHB6D4tYr+33Tb&#10;rgD6e5sLuF6ioCTWs0bk/YrE/l0Mm1+yqTO7r3NtypENNFTZ/IYnaNbZYos//d6mjod1Y5WarnaX&#10;M4LcNBX618cAkowpiWQ09U6fYzyD957235798/d37vtruqRe4PK0sB8B+03NvLawSyywEkiU280j&#10;xTqulowYmKaW1nnTzj7N7zyz7f8AJfPkKPNaXtik16o7jatcSM9m7DQumC5tZLfSdUmmfUHdBNbo&#10;RS95I9Qv1737r3Xvfuvde9+691737r3Xvfuvde9+690G/cPWmG7k6r7C6r3AIRit/wC0c7teoqJ6&#10;OCvGPlytBNTUWXhpKn9mWswtc0VXT3tpnhRgQQCC7d9ss962vcdn3CFZLG6geKRWFVZJFKsCPMEH&#10;o/5V5j3Tk/mbYOa9lupIN3268huYZEbS6SQyLIrKw4EFcHrVm/lUb7zPRXzN7R+OO94psI3cu28p&#10;SfwnIJU0j4/vP4+VmThy2IpqNnlp/wCLbs65yeTmqH1EtSbMi0s6AMPlo/vBvaa8t+Q5L2SB233k&#10;bfpbSZioVn2vcnCJMwPcIYb6G3MQqV1bsxxqqfoG+8422c92Ps994fluFBsfOGxQrP4dHSK9hj8Z&#10;EklXDztDJPbNUAgbaR5UGyt747dYq9e9+691737r3Xvfuvde9+691737r3Xvfuvde9+691737r3X&#10;vfuvdaI/f3p+SnZi/wCp+f3zK/6y9lfJqX/efL7+zT+5iP8A4ER7Et6+1O2/+S7tY/ydEH95adf9&#10;zry0P4eel/7vG8n/AC9O3v60evkS697917r3v3Xuve/de697917oOOw+Zev1/wBV2PgP+sdHl5v9&#10;48fvnZ/emyeH9znnv+ldWo/a7ddXP7laHxv7wf2jx8MN437Ih1tHfyY4tHwkopLW+47z+Rkv+vo7&#10;j3bTX/8AVf3+ex9/F9Xv/Mv8PLewj9u02rf5eu9Xus2r3b93D/4dO6j9l7MP8nVrfvDToC9e9+69&#10;1737r3Xvfuvde9+691737r3Xvfuvde9+691737r3RKf5h/e1f8ePiB3FvnbmROM39mcLS9adXVUU&#10;0UVXSdldpZCl2JtHNUiS3+4G0K/OfxupRQzfZYydgPSfc+/dh9urX3O97+RuXt1tfG5Zt52v9wUg&#10;lWsNvRry5iYimn6lIfpIySB4s8Yrnow2fYtx5p3rY+VdoYLu26XsFnCxBISS5kWISNQE6ItRlkIG&#10;ERjwHRXv5D3x/wAbtDrjsPuRaCKGnq3xPTGwGZ641FLtXZVJQ125ChkEdBU0eRy8uPpvJH5HWfDy&#10;IzKdSD67vub8sXEPJ3MXuJuoB3jmHcJJCwqKxRO4yuAuqdp2FOKlfl0C/wC9X9wdvl9zuQfYblkl&#10;OVOR9kghEWCEnuIoiAr1LMEso7SMhqFXV8VJJ2AveY3XKjr3v3Xuve/de697917pBdn9mbM6d2Hu&#10;XsnsDMQYPae1MdJkcpXTMmtgCsVNQ0UTvH91kslVyJBTQghpZ5FUfX2dcu8vbtzXvW38v7HaNNud&#10;zIERR+0sx8kRQWduCqCfLoq3ze9t5c2m+3vd7kQ7dbxlnY/sAA82YkKq8WYgDJ60wPmJ8st8fLjt&#10;jI733FI+N2pjJKjF9e7Mgmd8dtjbaTsYNZZIvvc7lLCevq3RXlmbQixwRwwx9bPan2x2b2v5Zg2e&#10;wUSbnIA91ORRppaZ9dMafDGgNFXJLOzs3Mf3L9xN19xuYZt0vCY9tjJS2gB7Yo64rw1SP8UjkVJw&#10;KIqKpTvcndR31737r3Rkfil8a93fKvuTb/Ve12koKSe+W3fuU0ktXTbU2jRT06ZbNTommJ6gCdIa&#10;SKSSJaislii1rr1CP/cz3B2v205TvuZNxAeVeyCLUAZp2B0Rjzpgs7AEqis1DSnQ49vORtx9weZr&#10;PYLFikJ75paEiKFSNbkcCchUBIDOyqSK1G7H1n1xtHqLYW1utdh4qHDbT2fiYMRh6GJYlbxxlpai&#10;sq3ijhSoyWTrJZKmqm0hp6mZ5G9TH3yE5h3/AHTmne9y5g3q5M253cpd2NeJwFWpNERQERa0VFVR&#10;gddRdk2bbuXdp2/ZNptxFt1tGERRTgMkmlKszEs7cWdmY5J6W7KrqyOqujqVdGAZWVhZlZTcMrA2&#10;IP19k4JBBBoR0adV1fIX+V78We+fvsvR7V/0Tb4qY5Sm6et4qfEUNRVGnkjglzezwg21kokncSyt&#10;BFR1s7KA1TYm888ifeN9yeSvBtZdy/eezqRWG7JdgtQSI5/7VDTtUM0kag4j6hnnL2I5A5u8W5Xb&#10;v3furA/q2wCAmhALw08JxU6mIVJGpQydUW/Ib+Ux8numJKzLbKxUPd+yopJGiymxIZTuukpTOIqc&#10;5fYtQ7Zdp3Vgz/wxsnDEgLSSIo95mcifed9uubVitd3uTs+7kCqXJHgsaVOi4HZQcB4whYmgVSes&#10;UOcvu7c98tNJcbTAN22sE0aAHxgKgDXbk6yTX/QTMAASxA6rDq6SroKmeirqWooqymkaGppKuGSm&#10;qaeZDZ4p4JlSWKRD9VYAj3kVFLFPGk0MivEwqGUggj1BGCPmOoGkikhkeKaNklU0IIIIPoQcg/b1&#10;yoKGsyldR43HU09bkMjVU9DQ0dNG0tTV1lXMlPS01PEgLyzzzyKiKBdmIA96mmitoZbi4kCQRqWZ&#10;iaBVUVJJ8gAKk+nW4YZbiaK3gjLzuwVVAqWZjQADzJJoB69brfwU+MVF8Vvj9tnY1RTQDfOd07u7&#10;KrogjPUbuylJTJLjRMlVWo9LtyhghoI/FKYJHhknRV87D3yH95/cWb3K543DeUkb9zQ/oWinygRj&#10;R6UUhpWLSGo1AMqEnQOuontTyJF7f8n2G0Mi/vST9a5YeczgVWupgRGoWMaTpbSXABc9HI9xR1JP&#10;WvX/ADeu+M92Xv7rv4U9UiuzOars/gK3eeHxcfllzu79xS0MHX20kT7EzzS0or/u3WGdo3mqoQ6e&#10;SAEZ0fda5LsuXtj373f5m0Q2ccEqwSOaCOCIMbqf4qAHToBZahUcg6XNcP8A7xHM9/zFvew+0/LK&#10;vNuE88XixoKmSaUqLaADTUnuDkK1CWSoquL8fh78bcB8UegNkdO4Y09TX4qlfK7wzUEEULbh3nll&#10;ilzmVlMMMAnSMxx0lO7IJDR0sIe7Ak4Me6/uFfe53PO882XmpYJW0QRkk+FbpURoKk0rUuwBp4jv&#10;TFOunvs77a7f7T+3+x8m2Wlp4lMlxIAB41zJQyyGgFaUEaEivhomrNejO+456k/r3v3Xuve/de6D&#10;XdvbOy9lb76s63z2SWl3X3Hkt1Y3ZFAdA/iEuzNsVW689IzO6lY6XHU6qLBiZJkX8+yHcuZNq2re&#10;OXtivJ9O47o8ywL/ABGCIzSfkFA/NgOhdsfJHMHMPLfOfNm2WhfZdhitpLt89gurhbaEYHFpGJzS&#10;iqx8uhK9n3QR697917r3v3Xuve/de697917r3v3Xuve/de697917r3v3XumPc+5MNs7bW4d3birE&#10;x239q4PLbkzuQkVmjoMNg6CoyeTrJFQM7JS0VK7kAEkLx7W7bt93u242G1bfCZL+5mSKNRxaSRgi&#10;KPtYgfn0h3TcrLZts3Hd9xmEe32kEk0rngscSF3Y0zRVUn8utIHqrDZ/+Yb/ADEaCpzkddJR9tdu&#10;ZHee6IhkqhpsD1pg6ibN1+JocpUQyvTphNk4lcdjtahQ6QRAC4HvslzPd2PsN7CTx2TIJtr2pLeE&#10;6BSS7kAjV2QEV8S4cyy0PAux8z1w55Usr/7xP3i4Jb5XMO77u9zONZrFZREytGrkEjwraMQw1FKi&#10;NRxA63loYYaeGKnp4o4III0hgghRYoYYYlCRxRRoFSOONFAVQAABYe+MTu0jM7sWdjUk5JJ4knzJ&#10;67pIiRokcaBY1AAAFAAMAADAAHAdZPderde9+691737r3X//1t/j37r3Xvfuvde9+690CHyT6Zxf&#10;yF6I7S6aywgWLfm0sjisfU1Xl+3x+4YVTI7XyswgZZ2ixO46KlqXVCGdYit+fYy9vebrnkPnXlrm&#10;611arG6R2ApVoj2zIK4q8TOgJ4E16A/uVyXa+4fIfNXJl3p0X9m8aFq0SUd8Ehpmkcyo5AyQtPPr&#10;US/lcdw5P4tfOrb+095mfb+M3zkcr0Vv2iyMJpmxuVyeUipsC9alRo+wfHb5xtEk0r28NO82oqpY&#10;++qP3lOU7b3K9lr7dNo0z3FlGm5WzIa60RCZNJHxard5Cqj4mCUBIHXIP7rPON17V+++37RvWq3t&#10;r+STa7pXFNEjuBFqB+DRdJGGY/ChepAJ63XPfHzrtp1737r3Xvfuvde9+691737r3Xvfuvde9+69&#10;1737r3Xvfuvdayv8+vv+upt8dDdG7Zys1HV7Nhn7ozslHMRJS7hraufA7DmDIbU+Rw1LjMpOoPrC&#10;V0bcAjVgP98XnOaPduTuUbC5KyWoN9IVORIxMdufkyBJW9aSKft6+/3aHtjbTcu+5fuNu9kskF+w&#10;2mEOMNAiia8GfijlaS3Q+VYWGSDS/wC+N/b1D330L1L3FQNDbsDY2Bz2QggIMVBnpKRKfcuKUqSL&#10;4jcNPVUrW/tQn3mbyLzNDzjydy3zPCRS9s45GA4LIVpKn+0kDp/teuYnuzyLc+2fuXzvyFchq7Xu&#10;U0KFuLwhi1vJ/wA3YGjkHybobPYr6j3r3v3Xuve/de6Kb82vjFhflt8dt79SV8cEe4XpzuXrrKVE&#10;z08WE7EwlJW/3crZpljqFjoa4Vc2PrGMUpWirZmRfKEZZQ9nfca89reftm5pgZjYhvCukAqZLWRl&#10;8VQKirLpWVBqWskaAnSSDEvvd7YWXu57c75yjcKo3Ar41m5NBFdxK3gsTQ0VtTRSHS1IpHKjUFIo&#10;1/lFfI3L7H3PvD4U9sGpxOfw+az9fsKmyorRUUOaxbtHvDZLNL5YqeMikeupEIp4w6VABkknjUZq&#10;/ej5CtN527afd7ljTLYzQxLclNNGjfMFxihJ7hG57jQpXSEY9c0/u8c4Xuzbju3tRzMrxbjbzSmB&#10;X1aldCRPBmoAGkyIKKP7TJLKOtgL3g/1l11737r3QBbv27JsyaqztEiHZMoimyVOphpo9irS0kFM&#10;9bAhMNKmyfBSiWoACvipTJMfJRyOaDg1/egf3c0nOMO8feM9idiU8zwReJu+128aqbqKMd17bIoU&#10;NPGgLTx0LyopZNTgJ1m/7F+8acwJY8j81XR/rGCUtbhyzm9LuzLBIx1Ob0s+iFjVbpdEXZcov1sH&#10;382fWTnSC3f1dsDfl5N0bXxtfXhYVhzlOs2J3NRCnlSaH+G7pw81BuLGGORBzT1URIuDcEgjLlf3&#10;C535MW4i5Z5nu7SzmR0lgVy1tMkilHWa2fVbzKysQVljcZ4V6Emx838y8uUXZ94ljtqmsLUkt21C&#10;h128oeCSoP4429eIB6VmVxGNzuJyOCzFJFkcTl8fVYvJ0VTqeKtoK6nelq6aexVik8EjKxBB54N/&#10;Yb27cr7aNxsd32y5aDcraZJYpEw0ckbB0dfQqwBHzHRLZX11t17a7jYzGK9glWSN14o6MGVh5VBA&#10;I8uoG09uUez9rba2ljp6yqx+1sBh9u0FTkZIZshUUWEx1PjaWaulpqekp5ayWCmVpGSKNGckhVHA&#10;Ub/vN3zHvu9cw36oL6/u5riQICEEk0jSPpBLELqY6QWJAoKnj0p3rdZ993ndt7uo40ury5lndUBC&#10;K0rtIwQMzMFBYhQWYgUqSc9M2/Eetpdq7fgkkjqd09k9a4K0LvHP/Cm3thMnuyeN4yHT+G7LxmSq&#10;3I5EdOx95S/cP5QuedPvaeym3Q2zyQW27peTFa/pxWgMxlJHAI6oa+tKZ6U7EIYv39f3MSvbWuz7&#10;hIQwDKXNpNFbqymoIkupIIgDglwOmDq+Kp3J1LsvLZGqraTNbswVHvyqydM8X8TxW596+TeNbkMd&#10;NVw1cMVbjsxm5GhLxyRjSFZGS6kr519+/cLlT72/O3vpy9vckXOtrzXdzrJqYiRYrhovBkzV4ZIU&#10;ETrXKHBBAId542vabPmHmLlmDbbd+XrORtvW3KUge1tALRI2RCn6bRRKGClTk0YGhBr9ibnl3Pg1&#10;fICCLcOIljxG6Kekp6imoYs7FRUlXUTYxamapkfEZCCsiqaQmaV1gmWOVhOkqJ9iP3aff3lT7y3s&#10;5yj7s8pyEQX0Oi5hKlHtryKi3VuysT/Zy1CMGdXQq6uwNeuVnut7fz+3XN13s6l32WYGeykdld3t&#10;Wd1j8UoqATRlGimGhAZEZ0XwnjZlp7nnqNuve/de697917r3v3Xuve/de697917r3v3XutR3+bJs&#10;zN/En5ubd+T+xcRMKU5zZ3yVwlHh46+h/i+e2ZWHE917Ep6iQSUEuR7E2nT10NWY2UH+9bM6RuRM&#10;/LH77ntLYb5zVeWN4iRcvc87NNtlxIVJSK8KCO2upC3aPppvobtApBJs2NDmvcL7mXMh97vuTe5/&#10;s9cOZ+ceRbv957arUZ/p++68G3jT9Rncrf2hZlIBvoxXhTY+25uHCbu29gt17ZydJmtt7nw2L3Dt&#10;/M0EnmocthM1QwZLFZOilsPLSV9BUxyxt/aRwffyV7pte4bJue47Lu1o9vutpPJBNE4o8csTmOSN&#10;x5MjqVYeRB6jVHSVEkjYGNgCCPMHIP59PPtB1fr3v3Xuve/de697917r3v3Xuve/de697917r3v3&#10;Xuve/de60SfkQNHyb7VT/UfPz5Zn/W+43v8AIKb/AHn7j39l/wDcyN/4ED7BN6+1e3j9mx7cv+To&#10;P/3kX6n9z3tC/wAHPY/7ue7N/l6dPf1rdfIn1737r3Xvfuvde9+691737r3Qdb+Gqu64T/VdiY8/&#10;9S9u7nm/65e+b3963J4f3OecP6W5WQ/a79db/wC5Ci8b+8J9sR/Dt+4t+yAHraa/k2pp+DG2Xt/n&#10;u5Pku/8Ar6PkB2LT3/6we/z3fv1NX7w26L/DsGwD9uyWB/y9d0/dA191/ds/+HXvH8twuB/k6tN9&#10;4e9Anr3v3Xuve/de697917r3v3Xuve/de697917r3v3Xuve/de610/5y/as+8u7Oh/jfhZnqKPrn&#10;B1nem8KOIwvHPvXfjZ3q3qCj8gLyLVUG3abectRT6dYGRoJTpDJ5Oqf9357bXUnK/N3OcNup3vmT&#10;c7fYLDVqH6ML295fn0CyXMm0okmf7G5TNGplJ90vatttOd+b/dnmLUvLHJGxXF9KynuWeeGdFIT/&#10;AEQLZRbhVaikjQGuRXY9+LvTkPx/+PnUvUC2at2Xs7HUmfmWrauiqt25HyZreVbT1TQUvkpK3dWS&#10;rJYQIokSJ1VUVVCj6vOUeXbTlLlfl/liwr9JYWkUC1ySI0C1JAFSSKk0yTXrg77p8+bl7oe4/PHu&#10;Hu5X947zulxduFBCr40rOFUEkqqqQqrU0AA6Hr2IugF1737r3XvfuvdJ/de69ubG25md37uzNDt/&#10;bW3qCfJ5nM5KYQUdBRU63eWVzdndmISONA0ksjKiKzsqldtm2X+839pte12jz7hO4SONBVmY8AP8&#10;JJoAASSACekl/f2W12VzuO43KQ2MKFndjRVUcST/AIBxJoACT1qEfzB/nVuP5bb9bBbfqKvDdHbM&#10;yEv9zNtiRopNwZBEenl3tueNDoqMxUxSPHSQ3eHHUrFIi0ktRNP1M9jPZiw9r9lF7fIsvOV3GPHl&#10;pURLgi3hPkgIBdsNK4BairGic4/eT3ZvfcTdvorJ2i5TtXPgx8PEbIM8vq5BIRciNCQvczs1dPue&#10;uoV697917pT7L2bubsPdm39j7NxNTnd07pylLhsHiKNQ1RXZCskEcMKaiqKo5ZmYhUQFiQAT7Lt3&#10;3bb9i2y+3jdrpYdttozJI7cFVRUn/MBknAz0v2ra7/e9xstp2u2abcLiQJGg4sx4D0HqScAVJwOt&#10;zD4MfD3b3xA6kp9t+WkzPY+6Fo8t2VumniCw12XjjlNNgsS7Rxznb221qpIaZpQJah2knZY/KsMX&#10;Jn3l91b73U5ofcNDQ7BbaktIScqhIrI+SPFloGcDCgKgLaS7dNPar23s/bfl1LAOsu8z6XuZQMM4&#10;BoiYB8OKpVCctVnIXVpU63uIupO697917r3v3Xuve/de6LJ338O/jv8AJOlm/wBKfXGHyGfamenp&#10;d74iNcFvjH3ppKaB4tx49I6qvjolkLQ01cKujWQBjCSB7kTkn3V589v5E/q3v8sdkGq1u58S3bIJ&#10;rE1VUtSjPHokIxrHQH5u9uOTed42HMGyRSXemizqNE64IFJVozBa1VH1x1oSh6Il0B/KP2V0P8lc&#10;L28m+pt9bC2pDX5vaG1txYmmgz+H3olVAu3ajJ1tPHNjc5SYOneWriqoUxs8eQggPidNfuZ+ePvQ&#10;7vzp7fXfKx2YWW93JWOeaJyYpLeh8UIpIeNpCAjIxlUxM/cDTqJ+T/u7bTyjzxbcyJuzXe024Z4Y&#10;pUUSRzVHhlmAKyBBqdXVYmWRUOkivVxHvFTrJDovPym+QO3/AIydIb07aznhqKnD0X2O1sPKyX3B&#10;vHJpJDt/DrG1XQvLA9UpnqhHIsqUUEzoCyBSOvbbke+9xOcdo5XsqrHK+qZx/oUCUMr10tQ07UqK&#10;GRkBoDXoH8+c32XI3K26cxXlC0SUiTH6kzYjQAlagtlqGoRWYA0p1Uv/ACZ/jjuLuPtrfvzr7gin&#10;ytZSbgz1JsjIV4SL+N9hbggebd26FpVm1y0+FxOX8ELSQiA1FZqhkaWmcR5Lfe59wLDlPlfZPZbl&#10;R1iiaCNrlVz4drEQIIdVMGR01MA2rTHR1CyLqj/7lXtlfc180b37482RNI0U8iWjNQeJdSr+vMFr&#10;lYo5NCkrp1yVRi0Tadmj3zq66ede9+691737r3Xvfuvdan/80v5gZTbf8x3qzKbVq5KnH/Eeo2XJ&#10;9lTzXgyG5MlX0O8t90ayaggXLbfqaLD1agixpXUkG9ucn3hfc24sPfLl2426UtBy00B0g4aV2We4&#10;Wv8ATjMcLj+gQeu2X3M/Yiy3b7p/OlnvUAS655W7GthlII0e1s2pxrHOs11GfMSKQKcdqrAZzFbn&#10;wWF3LgqyLIYTcOJx2cw9fCbw12Ky1HDX4+siP5iqaSoR1/wb30Ss7u33Cztb+0lD2k8ayIw4MjqG&#10;Vh8iCD1xb3Pbr3Z9y3DaNygMW42s8kMqHikkTFHU/NWUg/MdO3tT0h697917r3v3Xuve/de69791&#10;7r3v3Xuve/de697917qoP+dN8g16g+JNX15iq56Td/fmZi2VQ/bVU1LWwbPw0tFnN918TQkGamnp&#10;BSYmojYhXhy5vf6HKv7oPIh5r90ot+uYA21bHEbhqqGUzyBo7ZTXgQ2udCMhoB1h/wDfW9whyf7R&#10;Tcu2s5TeN/mFslGKsLeMrLdOKcVK+HA4OCtwa+nROf5BPQT0uP7e+SuYopEbJ/bdT7GqmkIjkoqe&#10;em3Dvuf7Z4hrJrYMPDDOr2HjqI/rqtLP34ueBLccq+3lpMCI63twKZDEGK2Fa/wmdmUjzjb06hr7&#10;gHIBitucPcu8gIMumwtWrgqpWa6Omme4W6qwPlIvr1she+ffXSXr3v3Xuve/de697917r//X3+Pf&#10;uvde9+691737r3XvfuvdadH86H49VHSPyvh7a21SyYzbHetId70VXRR/axUPYmDmpKXe8MEyTNM+&#10;QqKyWkzEsmlB5coQt9Jt1k+6Hz5Hzj7YPytuMgk3HZW+nZWNS1rIGNuSKUChQ8AGe2HPHrjd99T2&#10;8k5H92U5u2yIxbXvyfUqyjSFvIiq3IBrXWzGO4ZqDunxwxs3/Cr5CUvyg+M/Vnb33FPLn8xgIcVv&#10;mng+1j+x37t//cRuuNqSkkkTHw12TpmraWFrMtFVQkgah75ze7/Ikvtv7icy8qeGwsYZy9sTU6ra&#10;XvhOpgNRVCI3bgZEceXXTz2T9w4vdH2y5V5w8RTuE1uEugNI03UX6c40qSEDOpkReIjdDTPRqPca&#10;dSr1737r3Xvfuvde9+691737r3Xvfuvde9+6910SACSQABck8AAfUk/gD37r3HA49aA/zi7uPyH+&#10;V3dnacFWazCZfedbiNpSh9UTbM2okW1tqTQqCUiFdhMRDUyKvBmndrkkseM3u3zZ/Xb3G5s5hSXV&#10;aS3TJCfLwIaRQkemqNFcgfiYnJNevp0+7n7d/wCtZ7Ke3nJksHh7jBt6S3Ipn6q5JuLkE8TomlaM&#10;E50oowAANhf+Qx3d/ezoTsTo3JVfkyfUW8Uz+BgkexXZvYi1VaaaljYkulDu7FZKaZl4U5CMEAsC&#10;2a/3O+bP3lybvfKM8tbjbLrxIwf98XNWoB/RmSVmI4eIteOeWv8AeW+3f7j9zOVfca0gpZ77YGGY&#10;gcbqx0pqY+Re2kt0UHiIWpWhpfF7zC65q9e9+691737r3Xvfuvda0f8AOK+Km4+oextsfPPo6Gow&#10;80eew3+k1sJTVELbc3pSTQRbb3+XoZFFJRbkZFo6+UJAFyIjkaWSeuOnoh9033OsOadg3H2S5ydZ&#10;UMEn0fiEHxbdgTLbdw7mizJEKt+lqUKqQ55k/fO9o77lfftv99eS4TGDNGL4RqR4VwCBDddpoqzY&#10;jlNFHjaWLM8+LRfiF8kcF8pujdq9o4w0tNmpY2wu98JTGUDBbwxiRplKRY5x5EpKtXSrpvVKBT1C&#10;L5HZWPvHj3T5AvfbbnLcuW7jU1oD4lvIafqQPXQ1RjUtCj4HcpOkAgdDL2651tOfuVdv5gt9K3DD&#10;RMgr+nMtNa5zQ1Drk9rLkmvRnfcd9Djriyq6sjqro6lXRgGVlYWZWU3DKwNiD9femVWUqwBUihB4&#10;EdWR3jdJI3KyKQQQaEEZBBGQQeB6ALd+Am2STlqKGsrdoTVVZNkkghmrqvaTVk71S1jKKh6mTZ8M&#10;0jRFIIJDiI2jJVMfFLJSfPn/AHkX92Hdbnecw/eC+7nswe9md7nd9lhULqY1eW92+NRQu7HVcWyh&#10;Qe6eOrGRWzq9k/em35pjteT+bLqOHmWOKOO1ndgqXuhQgidioVbwqAyvJIPrHDKC15JHHcN0E8FV&#10;BDU000VRTVEUc9PUQSJLBPBKgkimhljLRyxSxsGVlJDA3Hv54Li3ntJ5rW6heO5jco6OCrIykhlZ&#10;SAVZSCCCAQQQRXrJF0eJ3jkQrIpIIIoQRggg5BBwQesvtrqvXvfuvdN+0duVW/O0Mg1Mpeg6i6+3&#10;PnS5LRkdi9i4LMbP2f8AaOgPnfGbLO5PvImKiMZSicBiwKdw/wC5x9krrct79zvfO/taW1lYvtlg&#10;1WDGedddywFNDIIwiV1Eq5I0jB6tzFu8PLXJ1okrUud83S3hpg/4jYzRXV1qB+ESXf0PhMK6vp7h&#10;ailGR3UssVR1V1nPBbwTdfbMlhtwPFJtzGvHb/DQw98bfcRJY/cDnqOc1mXeb0N/phcyg/z6EnOy&#10;PFzlzbHL/aLud0D9onkB/n0tsdkf7rbxw24VJWgz0uM2VuVEi1mSLIZCSLZ+QIippquWXE7myhpl&#10;AeOCKly1VPLfxKV6sf3O33lJ/bP3vuvZHfLwjk/nLEAIJEW6woTCwoMC4hVoXZm0gpEAKnqAfe7k&#10;xedfbzcxEgO8bOst9bGtOxEBvossFAltovGwrSPNawRJTWwJlvf1Udc3Ove/de697917r3v3Xuve&#10;/de697917r3v3Xuqk/5yPSydifFlOyaGmikz/Ru5aTc5qGat839zNySU23N30kEVMskBWOomxuRm&#10;kmXRFBjHOtBc+8cfvU8kjnL2f36SGMNuO1EX0WSKCEHxgAK6iYGlCjzbT6dZ8/3bPu4fav70fJ9p&#10;dXBTY+ZFbabgAKatclTaEliNCreJAXYGoTUMg06AT+Tr2+d9/Eqn6pydW0+5PjJu7KdMsk9RFJO/&#10;X0NLRbt6cmghTTKmMxXWm5KDApI4/dq8FU2J0n38k335OSRy/wC8786WkAXaubrGPdKhSFF6We23&#10;QE8Ncl/BNeFQe2K7hwKjrMH3X5IHtt7m88cjRRhLCxvmNqBUgWdwq3NmoLZbwoJUgdsgyxSCuOj6&#10;dqfJD49dF/bL3T3p1B1LLXI0lBTdkdkbP2VWZFVUuRjaPcWYx1VkXKqbLAkjN+AfeOXJ3tX7m+4n&#10;i/1B9vN83pYyA5sbG5ulSuO9oInVB83IHUbT3tnalVubqONjwDMAT9gJqfy6I5vH+cf8HNuxT/3U&#10;3Z2N3DWws8SUnVfUHYOToaqoBtFBR7y3ThNo9eT+c3tKMwIIxZpZI1ZGbITY/uL/AHg9ydP33s+0&#10;7FbkAltx3OyjdR5lrS3mub4U81+l1k4VWIIA92D219y+ajbnlv24328hlICyrZTx25JpT/GZ0itg&#10;Mg6mlCgEEkAg9Fk3Z/PCgMix9Y/EHsPKBufP2/2n131nTqgFjrHXY78qxK0nKqIiPHyzK/7fuVtm&#10;/u/iqa+bffHa4m/h2zb76/av/Ud+5kpTz111YAI7upi2T7oH3g95lMdzynY7WlPivdwt9J/Kw/eD&#10;188qMfPHRb90fzvvkua1osL1L8WtlR2FqXdHZe/t7VqkXLFnpML1mrBlYceIabfm/Et7F/d7+1s8&#10;KmfmvnbdHPna7daWq/kDLuH+HPypk+f7n/NO2Fl5s93OTdrlBypuJpKcOJmWzP8Axn041xx2x/O+&#10;+TCVqR5vqf4sb4h1KzUm2Oyd/wCwq1lB0mFJqvD9pqrTHgSeFtB/sP73vv8Ad7e10MLGDmnnbapK&#10;HuututLta+pAk200HmNWf4l68n3QOZdzKryl7v8AJm6Sn8IuJYvOgoYRenP+l4+R6Nh1/wDzu9j1&#10;EsNP3b8be0uulaYQ1W4etM9t/vDalCkhHhqpIYafr7sysprnRJ9pteoljkIOhog8yQnzH9wDfVRp&#10;fb/3Y2bc201WC/hn2m5cjioYm929D5qZdxRWGNQeiEG81fdX9+uUhczTcjjc7CIAmbbLiO6BrQdl&#10;vILe+kIJyEtGIyfhBPVmHRXzJ+L3yVkNB0r3ZsbeW5YaKfI5Hr/+KfwDtHBUVNOlNUVO5OrNzRYb&#10;sPbkEU0iDXXYyBGDoykq6M2KPuJ7Fe73tQguefeQNxsdpaQJHe+H423zMwLKsG4W5lspyQDiKdyC&#10;rAgMrAQDeRXG3bjc7PulpNabzCaSW9xG8FxGcGkkEqpKhoQe5Bgg8COjMe4m6p1737r3Wib8lV8f&#10;yl7iT6eP58fJRv8Azqz/AHJP/vP3Pv7J/wC5menvv93d/wCL2vsR+zarJf8AJ0Hv7xT9T+6CiX+D&#10;nsf9p25N/l6cPf1vdfIp1737r3Xvfuvde9+691737r3Qe74F8v1iv+q7CU/9S9kb2m/65++aP97Q&#10;+j7nHM3z3jbx+2R+uwP9xfF4v94Z7ej02bdW/ZbV62o/5OiafgZsR/8Ajr2z8on/ANfR8nO3IP8A&#10;rj7/AD4vvytX7xfMC/w7Jy8P+6Bth/y9dv8A3Oz7qe7J/wDDs3n/ALud11aD7xF6BfSR312DsLq/&#10;bOQ3r2ZvfaHXezcT4f4ru3fW5cNtHbOM+4lSCn/iGez9bj8VReeeRUTySrqdgBcn2d8vctcx83bt&#10;bbByny/e7pvs9fDtrSCW5nk0gk6IYVeRqAEnSpoAScdNTTQ28bSzyqkQ4liAB9pNB1Wb2V/OU+IO&#10;0ZpaDraPtP5FZKGerp55OodkCk2lEKc6I8hS9ldr5XrLrrdWHqp/THPt7KZpmW7qjJ6jlhyr9xb3&#10;s3lEuObJNm5WtWCkDc7vVc92SjWG3R399byKMsl7b2oB7SwbHUlco+z/ALsc/Rpccn+3O63lk8Qk&#10;Sd41s7aRCaB4bq+e2t5weI8CSVqd1KZ6JHvL+eD3MYZZdpfGHqrZdMWdaWv7O76zOWq2U20S1mE2&#10;v1di8dTPEPrFFmagOT/nEtdsgNg/u/eQmlWPd/dre9xnoNSbfs0SL8wstxuDyEHyZrRKfwGtBNcP&#10;3MfdyK3iveZOYeVtntG4+Pezu6/aFtUhJHotwR8x5hHF/O8+V0c4ebafw4rIWawoIs12Rjpzzwgy&#10;jbpyilvxf7P8/TixH8/93l7Trbl/qPcKIU/tGt7N0+3R9LHj/m7+fWx909pW8Cz9/wDkuW/4eH4l&#10;DX0qty7f9U/y6Hjbf88Hs6NKWTd/xE2nmaBv+BOR6y+RUtfkXDAAGi29vPp3a2KkRW5JfOodN7KS&#10;AGi7dv7v7k8yTR7L7231vcj4U3DYwiA/05rXdLmUflZnPHHBu9+5b74QWZvtsuOW90i/CtrfzB3H&#10;qv1FlDD+24+yvRltpfzsvjDk6iCl3/1j8lOpvII/Jks11piexsMCAfuZYG6J3h2tnjTQMPT58dTV&#10;EykFISdSrFO8/cF92bWKWblnnHlPetJNI4r+SxlI/DX98W22w1PnondVOGelCYu337v/AL6ctqj7&#10;t7T7uUatDarDuPDBqu3TXUi8cB0UkZAwaG164/mNfBntSqosbtT5PdVUudyNQtHQ7V31nH6r3nU1&#10;rm0VDFsrtCm2dus18w9UcH2flkT1qpXn3DPNH3WvvD8nwT3m8e0W8ybbEup7mzh/eNqqgVLm729r&#10;q20DgzeLpU4JBx1Em5xz7Jettm+2k9hua8YbqKS2mFeFYp1jkFeIqvDo5VPkKCrokyVLXUdTjpIW&#10;qI6+nqYZqJ6dQS06VUbtA0KhSSwbSLfX3BMltcwztazW7pdBtJQqQwPoVIrX5Ur1QMCNQI09azXw&#10;Nx83zp/mU575A1sdRWbRyvYud7+pJiKWieHqvrBcLsn49070VYJ5dOVxWI2vV19Iig+etrnJRmcn&#10;6pPuKey45b33kHk+aD/FeRtjT6qhDKd3umkmvFao7gt/c3qxOo/s7WAVoq9S794fmUexv3Adv2RJ&#10;BFzj7m7l45Uk6xt9IpFaN0pRfoobDVG5w17OKVLdbffvsN1wp697917r3v3Xuk5u7d+2dg7ZzW8t&#10;5ZvH7c2vt2hlyOZzWTmEFHQ0kRVdTtZnlmmldY4oo1eWeZ1jjVnZVK/a9r3He9xtNp2mze43Gdwk&#10;caCrMx/wACpYmiqoLMQAT0i3HcbHabG53LcrpIbGFCzuxoqgevzJwAKkkgAEkDrUy/mD/wAwncPy&#10;oz8uxtjSV+3ej9v1ztj8azmCv3nXwFo03BuJIXZPEFJ+1pdTpAjEks7Mx6dexnsXY+2tiu87yqXH&#10;OM6dz8Vt1OfCir5/xvgsR5AAdc9PeT3lvOfrtto2hnh5UhfC8GnYf6JJTy/gTIHE1J6rC95F9QN1&#10;737r3Tng8Jl9y5rEbc2/ja3M5/cGUx+EwmHxtPJV5HLZfK1cVBjcbQUkKtNU1tdWzpFFGgLPI4AF&#10;z7TXl5a7faXV/fXCQ2UEbSSSOQqoiKWd2Y4CqoJJOAAT0otLS5v7q2sbKBpbyaRY40UEs7uQqqoG&#10;SzMQABkk062zf5dX8vHEfFjBRdkdlU+Oznfu4seY55I2hrsb1niK2ICfbW36pdcNVnqqJtGUyURK&#10;sL0tMxpxLNWcxffn32uvcm9bYOX5JIeSIJKgGqvdupxLKMERqcwxHI/tJB4mlIuh3sx7NW3t/Zrv&#10;W9ok3OE6UJFGW1RhmKM5Bc8JZRg/2cZ0BmltN943dT31737r3Xvfuvde9+691737r3Xvfuvde9+6&#10;91737r3Wsj8t+xN5fzJPmXsz4vdK1z1PXG0c/Vbfp8xA9DNhqmqp5A+/ezKqppZJGq8FiKGiZaRR&#10;NL5qelDwwiaoZG6He2Ox7T9332l3f3I5vhC7/dQCUxnUJACP8WtFBA0yOzAudI0s9HbQgIwo5zud&#10;5+8D7s7J7ZcoSFtnhuDGZBpMdVP+M3bEfFHGinQNTalSqLqk0nag6g6q2h0f1jsrqbYVCMftTYuC&#10;pcHioikCT1HjLz1+UrvtoaenkymayU81ZVukaLJUzyMFW9hzM5r5m3XnLmPeOaN7m8TdL2YyOc0F&#10;cKi1JISNAsaAkkIqipp11/5P5U2fkfljZOUtgg8PabCBYoxippUs7aQAXkctJIQAC7MaCtOhI9h/&#10;oSde9+691737r3SW3zvDCde7K3dv7ctQKTbuydsZ7dudqiVH2+H27i6rL5KUayq6ko6NyASLn2X7&#10;vudpsm1bnvN++mxtLeSaQ+iRIXY/kqno55c2HcOaeYNi5Z2mLXuu43kNtCv8Us8ixRj82YdfO57O&#10;39m+1ext+dmbkk8me7A3fuLeOWOtpEjrtx5ary1RBCzAEU9M9V44lAAWNVAAAA98R9/3m75i3zeN&#10;/vjW8vbqWd/k0rlyB8hWgHkAB19UnJ/LG38lcp8tcobStNt2uwgtYsUJSCJY1Y/0mC6mPEsSSST1&#10;uVfyfu7v9Mfwn2HjK6r+53F05XZHqTMB3vKKDb601fs51jYl1potmZagpUblWkpJAP0lV6jfdk5s&#10;/rR7UbPbzS6r7a3azf10x0aDHoIHjQHgSjU4UHAr793t3/UL7w3M15bQaNq36OPc4qDGufUl0K8N&#10;Ru4ppCOIWRa8QTaL7yC6w3697917r3v3Xuve/de697917r3v3Xuve/de697917rS8/my95ZP5N/N&#10;jIdfbNNVmsD1XUUfTGzMdQpWT/xXdgyWneFbT0MbVCzVtbu+qfHpLTp/lVJj6ZgDx768fde5Mtvb&#10;n2eg37dwsN7uatf3DsVGiDR+gpY0oqwASkMex5ZBjPXFj72vPV17ne91xy7sxaew2pl262RQx13G&#10;v/GGCitWa4YxBkHfHFGc9bYHxV6Nx3xv+PnVnTWPWIz7O2tRwZ6qhkaaPIbryJfLbryEc7qsstNU&#10;7grqg0+v1R0wjj+iD3zC9zOc7j3B575l5unJ0XdyxjBFCsK9kKkcAREq6qcX1NxPXWX2p5Ftvbb2&#10;95V5MtwNdlaqJWBqHnesk7gnJVpWfRXITSvADowfsCdSF1737r3Xvfuvde9+691//9Df49+69173&#10;7r3Xvfuvde9+691W/wDzUfjSPkj8SN60+IoBV786sD9o7IMUStWVM23aOpO5cHCyU1TWTDNbXlqh&#10;HTQgGpr4aUH9I95A/dn9w/8AW990tnkup9Gybl/idxU9oErDwpDUhR4cwSrt8EbSep6xt+9X7Z/6&#10;5XtFvcVnb69/2qt9bUHcTCreNEKKzHxIC+lF+OVYvQdU8fyI/kw+0ez96/GDcle6YTs6mn3nsOCd&#10;5jFRb+2zjydwY+mhCeGB9y7RpDNLJIw9eGhjUFpOcsPvr+3Y3XlzZ/cjb4AbzbmFvckAVa2mb9Ji&#10;a1PhTtpUAcLh2OF6w5+4b7mttHNG9+125XBFjuim5tQSaLdQp+sgFKAzW66mJPG2RRlutqf3zO66&#10;sde9+691737r3Xvfuvde9+691737r3XvfuvdEp/mId3f6APh33bvukrPs9w1u1ptkbQkR9FUu6N9&#10;uu18dWUXI1VOEiyUuRt/qKNjY2sYp97ebP6me2HNm8Ry6b17cwQ+vi3H6SsvzjDGX7EPWQf3V/bv&#10;/XP9+fbzlqeDxNrjvRd3QIqv09mDcSK/9GYxrB9soHz60LvfHbr6XerQf5QHd3+hv5s7Bx1dWfa7&#10;c7hosj1Hmg8lojW7iamrtnuI2Ijapk3piaCmVuGSOqkAPqKtkF92Xmz+q/uvs0E0umx3RGs39NUt&#10;Ggx6mdI0B4gO1ONDhx9+327/AK/fd55mu7aDXuuwyJucVBnRBqS6FeOkWkk0hHAtGteAI3ZvfV3r&#10;55uve/de697917r3v3XuknvvY21ezNmbn6+3xh6fP7Q3lhMht7cWHqjKkVdi8nTvTVMSz08kVTSV&#10;Cq+qKeF45oJVWSN1dVYGmybzufLu77bvuzXbQbraTLLFItKq6GoNCCGHkysCrKSrAqSOinfti2rm&#10;bZd05e3yzW42e8geGaNqgMjgqwqCGU5qrKQysAykMARqddV7g3h/Ka+b+5+nuxq2ep6P3/PQpNmZ&#10;xWNRV2zK6vqV2b2RSRU4MceX27qmpskixTcLVQDnxTJ1C5is9q+8/wCzm282bBCq85WKtSMadS3C&#10;qPHtCTkpL2vCSy8Y3P4kPHWG23f7sPvHuvJvMEpblG8ZSsp1aXt2Zvp7oUwHj7kmADUpIgrRWGzZ&#10;QV9DlaGiyeMraTI43I0lPX4/IUFRDWUNfQ1kKVFJW0VXTvJT1VJVU8ivHIjMjowZSQQffPKaGa2m&#10;lt7iJo7iNirKwKsrKaMrKaEMCCCCKg4PWaEUsU8Uc8EivC6hlZSCrKRUEEYIIyCMEZHUv23050nd&#10;0bqwmzcUc1uCerpsctXR0Jmo8Tl8zL93kahKOhh+zwlDka0tV1kqQx/t2eaRIwdbqCG+bub+W+Q+&#10;X9w5q5u3VLHl20XVPcSBzFCn8crKraEHm7UUEgEgkdCTlPlHf+d94j2Dlq0jn3Z43dUeeCCqxqXk&#10;Ie4kiQ6EDOwDVCK700oxBaNwbm67kqKjNbUzPYm26ysqTNXY6p6U7j3BtqtmkMPnqP7vnalDkMRV&#10;NFA+l8dVUdM08zTVEFTI3PE371nLn91J94u9uuab/wB+tj5f9xLh6vuO1OWadqKNV3brC8Mx0oF8&#10;VgjqMCSp6zo9uts+8Xy7b2+w8x8nbXu2zQR6Yy+97LbXUSiulVuvrXSVAWBKXMU0uhFjilhjXAMn&#10;vvKY+ZabObLWnLHT/FWbsTaG3o/+blZl+4eqeraOlW3LiJ6pYzwHcDUeSb/cx5Q3veLba/bz72ft&#10;9u4lalZLmWyZa8ARMhVjTjRuPAdZi/63Fpcxmbb98Zv+F/4jdTn5LFte5bizfLUIy3HStaAQMXvx&#10;5Fxebrt2dL7g23msjT7flj6q7JpexKzZWar5oINuNvTJQUmJgig3fXVLY5I4qRY8bk4aeE1NYciv&#10;2Y299v7unmH2g9lU91uXPc3aebbiyuGO5w7ayyJaWjpH4U6sru7eHJ4ouCyqgQxspBDBgtdcvqJL&#10;zbbfY+YLXdYImmB3GwaxW7iQMZxaxlpCTbIonLNKWnt3lfwrf6U+OJe3N4y9Obsqt7DyvsHcklLH&#10;2vi4FZxjzS0kONx3adFSKCk2Q27QUsFJm1ULPWYCGOQNLLiqOknkD+7E++mfY/nOL2a9wtyk/wBa&#10;vfroCCRmqm3X8hCrJpY9tvcmiTaKFX0yaHNaBHeuXU5+2SHYBpHM9oGO3SHHiamMkm3O3EJO7PLa&#10;E1SK8ZlIRL2eeMM+jAI+m+sKQOsn8L2PtzCM6sHVpMFjKfDSkMCQ15KE8++dvvjt77V7ze6thIO6&#10;PmHcP53Urf5ehn7iEvz3zdOVI8bcJ5gOGJpGlH8nHSz3fjXzO1Ny4qJ/FPkcDlqOnm9YMFTUUM8d&#10;NUI0bxSpJTzsrqyMrqygqwIBAV5G5ku+TedeUObrA0vtr3O1u48kd9vOkqgkEGhKUNCDToO7TNFb&#10;7pt0866oFnQuMdyahqU1BBDLUEEEEGhBGOk1112TV5zNbr7P2x/FJ8DurPbHyWX2rXMrxT4fL9Td&#10;VVMmSxaRy1P2O4du01W8o8AKZNEkpJo2c0dVRfSZzx/ePL7JffePLXNE7/6w3MexbNLcCUDVtl5P&#10;b5v4zGHYo0XgR3MZJUpErqEKMzQxzx93GC29vOXeQd4e1XnXZ7fcUtryHV3FN23Rktpy6x64JzRe&#10;8arSRhcRPo+pt7o41BkKLKUcFfjqmKro6lS0NRC2pG0u0cin6MkkUqMjowDI6lWAYEe+1e07tte/&#10;bZYb1su4Q3W03USywzRMHjkjcVV0dSQykZBB651bpte47LuF1te62clvuELaXjcUZTSo+0EEMrCq&#10;spDKSpBMz2Y9IOve/de697917r3v3Xuve/de6TW89pYbf2z917F3HDLUbe3ntvObUzsEEz0082H3&#10;DjKrEZKKCpjtJTzPR1jhJF9SNYjke2biCK6gmtp1DQyIVYHzDChH5g9K9vvrnbL+y3KzkKXdvKki&#10;MMEOjBlOKHBA608NufynvnduPdO/sJgdo772NtvJZRuu91ZPKd31HWHWnaGL2JuHdVJt/ce6dr7N&#10;3JHnt87VgfI1dZjJqzb9XH9vk1lgptTN4+XDfc79x7zfLi0h2rl4bLt253Mm3Xl/BbXd3BHPoRpL&#10;R5LaeW2eSKCATGIwM7RijFePe3nT78v3IucrHkf3B9zeWN23/wB0hsFtFc2trHNFaRzx6pnimU3U&#10;EEqi4mn8PULkCNgJEDABTkdQ/wDCfSrwQrazd3a3WfX1ZVTRpLS9S9bTZ+qyNLr8lTUV+6s5U7Hn&#10;NbOx9KyY2qVHXWzSX0CarL7mbboiL7ge6u67iiEGNIhoRPUATvcADyGhUx6dQXff3q+3coaovYb7&#10;s/LfLySIVleUK0klPhJ+hisqkYP6rS59fM/2x/5Lfw72xPQVW6Z+2ez3pEpzLR7q30uBxdVVwWY1&#10;MsHW2I2NkGjllAYwPVSQEDSyspYNKuxfdQ9kdka3lPKrXlxHTuuZpZQxHm0esRH5jRp+XWOvOP8A&#10;eYfe75uS+tovcKLarGYmiWFpbQPGp/DHOY3uBTgG8UuOIauejYbL+AXwu2F5GwPxq6nqqiRHjav3&#10;btmn7ByvhkZHeBMvv5ty5OOnLRqRGswQW4HuW9l9uuQuXG17DyZtlo/rFbRIc8chK5oK+vWMPNvv&#10;773c9xiHnL3Z5h3KGoOme/uHWorTtMlMVNMYqadGb25s7aOz6CLFbS2ttza2MgFocdtzB4zCUEIu&#10;WtFR4ylpaeMamJ4Ucn2Lo4YYhpiiVV+QA/wdRbcX17dsXu7yWV/V3Zj+0k9ctw7R2pu6glxe7Nsb&#10;e3PjJgRNjtw4XG5qglDKUYS0eSpqmnkDISDdTcce9yQxSjTLErL6EA/4evW97eWjiS0u5YpPVGZT&#10;+0EdE57Q/lsfCrtaKtfJ9FbU2hlqujFKuf6ujm6zyVPLH4ftsg1Ls6TFYHK19IKdFRshRViGJfE6&#10;tEWQx1zV7Qe2fOiz/wBY+S7CeeRaGURiOcDHwzR6JVOBkMMY4dTx7b/eq+8N7TSWf9RvdrebWxgc&#10;sts87XFoSa1D2s/iQOMk0ZCATUUOeqmfkb/ISgzsLZDpjf23d5UuPqKjI4nZXdeFp48nj6qDHg0d&#10;VhOwMBjqmmizb10bJHJ/B6DxCZX+5TxHyYz8z/c1tLR73cParna92i5lVg1vKzSQSLQFYTIhWXwy&#10;w7xN9QCDlTShz+5F/vUX5jsLDlf70Hszs/NWyIyf41DDCk8bEsslwbadJLZpRG1E+m+jIINHFagm&#10;z9j/AM0X+X7VxUO78vv7N7JpqwxR7a+SKZHufYGVq5sfDVz023+94MtWdhU1TDjYT44V3RksdQSR&#10;FxjiBPHLzN98/uB8vzC7uue/ZgbdKBT978tiO1QKtXLy2UMZ24oKnW0lhaTyCqm6FEZckeWtl+5/&#10;94SOB/YL3m/q9zbKi6dn3dnYF2YosS/VS/UGaRqf7jX16qihW34gnw6f/nS9H55abF/IPrrsPoPN&#10;6dFRuWhx1R291TVzo0cJah3FsKhq99YqCaZtevM7ZxdNFEylpyVl8fM/nf7hnPtg0t37Yc17XzLY&#10;YK27uu2bkoNTRoLx1tJWHDTaX9zIzA0jFV1A3nj7vXvP7eGaXfeRbm52tGYfVbfW/gIXJcrCv1UM&#10;dM67m2hXyrUEDXR7+3NtneXyO7S3ZszcWC3dtLcXzf7kz2290bXy+Pz+3dwYXOJv/JY7L4TN4qoq&#10;8ZlcXkKauWWGop5ZIpY3DKxBB9/R/wD3P+2bty/94L7vWzb9tdzZb1be3dvBPb3Ebwzwyx2kEbxS&#10;xSKskciMhVkdQysCCAesef7wB0uv7oXcHicNGvPQIIIIINxesCCMEd1a9Kf39bHXyK9e9+691737&#10;r3Xvfuvde9+690H+9Oc91Wv9ewKr/kzrfsKT/eCnvmP/AHuTafub7/8APfdsH7ZX67H/ANxCnif3&#10;h/Io9OX95P7LQnq8f4CfzE/il8ZPg9snZe9d+1G6u18Z2N8pKio6d6tw1bv7sWnqq35RdyZDC4/c&#10;VHiQNvddSZ2graWWlqd1ZLBY9oKqGd6lKdxL7+Gn7yH3X/eT3Z9/9+5g2LlxLLkuXauX1Xc9wlSz&#10;smVOX9rSV4Gk/XvvBdJFkj26C8mDo8axNINHXc3mblfmjnX3m919l5N5bvt13X+t28KyW0TSCIyb&#10;rdKhuJcQWsZJFZbmWGJQdTOq1PSP7D/mr/L7vnNR7E+MPU+O6bTLVLY/G10uOPfXfGYir5xT0VTi&#10;NqYvHR9Z9e5ijihmcCdN+0UutZH8SU8sc0me0P8Ad88lzX0Ee7fvjnnmAFa21jFLt+1xPThNOC9/&#10;dQOxAL6tldArCreIGjleP7stvyVtUXNH3ifdbZeTOXtIcwCeKe/lRSxmjV3It45lUAp9Mm6BtWUG&#10;jS2brT+UP8x/kvufEdnfJfeWXw1Yz0lVFu3vnc+Q7G7FoMfkPuJqv+5vWuOq49t7Emp4QsDUSPto&#10;ReW/hfS6v1v9rvuR8w2O0JtNym08n8oyaC9htVvGJZVHFbmVaNNIKBhJdT3rajUnAAhvf/vz/dJ9&#10;hpmj+7/7WXHNfO8AkVN43NmVFk00SaEyq0uhgxV0todu7QR+Jiba+ov5N3xM2DT08+/4t4d1537F&#10;YKubdedqdubbWtNT9xNWYvbWy5cJNDE6hYVhr67JhYVsWZ2d2y15P+6z7NcopGzctDc74JpMt8fH&#10;1ZrXwiBArDgCsQNMVya4Ze6f95F96v3Nlnjg57PL2ztIHW32hPpClF06fqaveOhqSVkuGUtmgoKW&#10;E7I6A6K60anl686a6t2RUUtLDRQVm1tg7WwdetLTp44YWr8di6etlVE49cjE/n3PNjtG1bZDFb7d&#10;tlvBBGoVVjjRFUDAACgAAeg6wv3nm3mrmK6ur7f+ZL+9vJ3LyPPPLKzsTUsxdiSScknoVpKenlja&#10;GWCGWFlKtFJEjxspFirIylSpH4t7MNIIoQKdEIkkVtSyMG9amvQF7t+K/wAZd+NXyb0+PPSe6KjJ&#10;2NfWZvq7ZOQyFUyyLKkkuRqMK9cZUlQMr+QMrAEEEeyrcNg2PdYJLbc9mtbi3biskSOp88hlI6FG&#10;yc9878tXcF/y9zfudjex/C8F1NEy1FDQo4IBBoR6Y6KnvX+Up8GN4U0iUfVeW2JkC88lPlth7/3x&#10;iZKJqjxeQU+DyOdzGz5Il8I8cc2Nlii9XjVdTXi3fPu8+zG/xmO89v7CNifit1Ns+fVoDGT+desj&#10;OT/v2/ez5KnE22e9e73KAAeHeut9GAOFEu1lC/7WlfOvRNOzf5C/Ve5IcjS7E7y3disZX0UkUmB7&#10;P2TtXsvFvU+JViVzhZOuXfHvKmqSOZKlySdLqAFER7r9y726e6O4cr79u+0Xq5jMUwkVGpQEGRfG&#10;+2kwPHI6yf5Z/va/fODbl2X3F5I5a5m2uQhZ/Ht2geaOtSpWJ/pq0wNVuy4BKnNSAbp/kffLbqmm&#10;ysfTWS29Nj9x0mRw24KX4/dz716IyWZxNZTvRSf3jwtPWdb4HLU2QoZHjngmr6+0beI+ZCfcN83/&#10;AHNvcS7ksrlOY9j5ma2lEsX74sobiSF0YOhge9hvjGwYBg0bxUcahQ5EsbT9+T7jnuB+n7m/druu&#10;XZwNIk2hwiPqFGaQWEm2MaEk0kSc0x3cDbX/ACgviLvL439bdkbo7S2NVdf793tuLHbYxu1slSYB&#10;KvB7C2HSSQ40U1Tha7JqlLl8/l679tZUp5KejpZIkKFZZMlPux+1m9e2nJu6vzZBp5u3K/kluKss&#10;jhUOiJTKrN4gajTVJqGmaorXrFT+8Q+8fyn7/e6fLNv7aX3i+2Gw7NDb2ehZIYmllHizsts6R+C0&#10;dY7UgLQrbrQ6adXC+8lOufnXvfuvdBt2z27170fsjK9hdm7kods7YxKEPU1cgNTX1jRSzU+KxFEp&#10;+4yeWq0gcxwRBnKoztpjR3UQcscr77zjvFtsXLu3vcbjKeCjCrUAu7cERairNQVIAqxAJLzBzFs/&#10;K213G877fJb2EfFm4saEhEHFnNDRQCcE8ASNSH50fPvf3y93K2GojWbQ6UwFe021dixz2mytTDrj&#10;i3TvOWFvHk87NGx8EAvS46JvHEGkaeon6g+zPsjsntZt4u5tF1zfOlJrgjCA5MNuDlIx+JvjlI1N&#10;RQkac7Pdj3f3b3HvjawarblWF6xQVy5HCWcjDSH8K/BEDpWrF5Hr59zn1DfXvfuvde9+691PxWUy&#10;WDymNzeGr6vF5jD19HlMVk6CeSlrsdksfUR1dDX0VVCyTU1XR1UKyRyIQyOoIII9sXNtb3ltcWd3&#10;CslrKjI6MAyujAqysDgqwJBBwQaHp63uJ7S4gu7WZo7qJ1dHUkMrKQVZSMhlIBBGQRUdbln8v35i&#10;Yz5b9OwV+Umjpu1tjLR4LsnFeOGD7uraE/w7d2Oip1ip2xm5IYWd1jSIU9ak0QjWMQtJyc98fam4&#10;9r+a3gtkLcs3mqS0epOla90DE1OuIkAEk6oyjaixYL0z9oPcm39xeWkuJmC7/a6Y7pKAVanbKoFB&#10;olAJoANLh1ppClj5e4V6ljr3v3Xuve/de697917r3v3Xuve/de697917qpn+ap8yI+ier5emtjV8&#10;69udtYmWjaSjhjeTa+w8g1XjcplRNMHUZXOvBLQ0ixRySRoZptUEi0zvk592v2obnTmNebN5gU8r&#10;bXKGoxNJrldLolB+COokckgE6Fo6mQDHz3+9yhyjsB5b2qVv6ybjGVBUD9KBqo71Ne96GNKAkdzV&#10;RghIufyhfhS3x16dPcO/sW8PcndOMpchPHXxQfxHaWwKlqfJYfb7uBLUw1+emjiyOQR5SRaljeOK&#10;aCUMDPvVe8I5/wCbP6qbHcg8pbRIygqTonuRVJJfIFYwTFEQP9+MGZHWmRf3P/ZI+3HJp5w3+1K8&#10;5b1ErEMBrt7Q0eOHzIaUhZpQW8olZUeNwbhPeKPWYnXvfuvde9+691737r3VRn86fu7/AEV/DbLb&#10;Mx1Z9vuLvDcuJ2BSrE+mqj23SOdzbvq0W4DUk1BiYsbP9fTkwLc3GNX3qubP6u+11ztcEum+3a4S&#10;2FOPhD9WZv8ASlUETfKX8+s5f7vr27/rp7+2O/3UGrauXLOW9YkVUzt/i9qv+mDytOnztz6UOmX7&#10;5a9d++r3/wCQz3d/dLv7sLo7JVnjxfb2zlzuBgkkuH3l141VXCnpYmNkeu2jlMnNMy8sKCMEEKCu&#10;YP3O+bP3bzlvfKU8tLfc7XxIwf8Af9tVqAf0oXlZiOPhrXhjmt/eWe3f789suVvca0grebFf+DMw&#10;HC1vtKamPmEuY7dVB4GZiKVNdsj30e64kde9+691737r3Xvfuvde9+691737r3XvfuvdFD+dfyPp&#10;fiv8Yey+1kqoYd0x4s7Y66p5Xg8lb2BuZJcft5oYKlHhrFwhMuVqISP3KPHzAc+5V9lfb+X3M9x+&#10;XeWDGTtpl8a6IrRbWEhpakZXxMQq3lJKnUQe+/uTF7Ve1/M3Niyqu6iLwLMGlWu5gUhoDUN4fdO6&#10;+ccT9a0/8mD45T94fKebuDdFK2R2r0UkW9Kmpq1WeOv7Hy81Smyopn86Tx1lFWQ1OXjk0OplxwDf&#10;q56Hfe79wE5N9tE5T22Tw9z3om3AXBW0jANwRggqylICKg6ZSRw65nfcs9t35591H5x3SIy7VsIF&#10;yzNkPeSFhbA5BDKwe4BoRqhAPHrcU98nOuyHXvfuvde9+691737r3Xvfuvdf/9Hf49+691737r3X&#10;vfuvde9+691737r3WkN85Opdw/An531Oc65VcFjKXdOF7x6cmiiiNJRYitzMuSgw6Urz1RkoNv7g&#10;x9Ziik1jPT012XTJz2Q9mOaLD3v9k47Lfz41y1tJt1+CTqZ1jCGTVRaNLE0c1V+FnoDVeuHnvpyj&#10;uPsF79SX/LgEFql1Fue3EAaVjaQuI9NWqkUqSQUb4kSpFG63Ieiu39td+9P9d9x7RkU4LsDbFBno&#10;adZhUvi66RWps3gamdUjSWt29m6epoahlAUz0724t75L868qbjyPzXv3KW6qfrbG5aImlNajMcgG&#10;aLLGUkWudLiueuy3InOG2c/8ncu85bOw+g3C1SUCtSjHEkRNBVoZQ8TkCmpDTHQsewv0Leve/de6&#10;Jx8vPkl2v8Y9qf6QtqfHDK967Fx1JLU7tr9p77TEbj2gkJd5cjkdqSbOzVTW7djpwHkraWeY0wDt&#10;URQxIJWi/wBzOeuY+QNu/fW28iybxtCKTM0NxolhpxZofAkLRAZMiM2nJdVUajPXsX7S8k+8G9/1&#10;X3v3Yg5b5klcLbJc2ZlguiaAIlyLqJUnLYWKRF8SqiJ5HbQKkP8AoIU2x/3iznv/AEbmP/8Ate+8&#10;a/8Ag1tv/wDCeTf9li/9s3Wcf/JrfeP/AAs9t/3LH/7buvf9BCm2P+8Wc9/6NzH/AP2vffv+DW2/&#10;/wAJ5N/2WL/2zde/5Nb7x/4We2/7lj/9t3Xv+ghTbH/eLOe/9G5j/wD7Xvv3/Brbf/4Tyb/ssX/t&#10;m69/ya33j/ws9t/3LH/7buq9P5h38z6f5w7F2D15hesq/rHb21d1V2787DWbvh3Q24csmKbEbeKC&#10;n29gFoo8RS5LIlg3m8rVKEaPH6oU97PvAP7tbPs2yWmwPt9lb3DTSBphL4j6NEfCOPSEDS1rqqWH&#10;Cmcpfusfc6i+7pzJzNzTuHN8W8bpe2SWsJS1Nv4EZkEs9dU82sytHBSmnSI2rq1YqZ9439ZvdOuB&#10;zeU2znMNuTB1kuPzW38rjs3h6+A2mocpiqyGvx9ZCfxLTVdOjr/ivtTZ3dxYXdrfWkpS7hkWRGHF&#10;XRgysPmCAekO5bdZ7xt24bTuMAl2+6geGVDweORSjqfkysQfketlWl/4UJYFaamWt+LmXkrBBCKu&#10;Sm7XooaeSpEaid6eKTYM0kULy3KKzsyrYEk8+88I/vq2YjQS+3sploKkXigVpmgNuSBXgCT9vXI+&#10;b+643MzSm395YBBqOkNtrlgtcBiL0AmlKkAAngB1n/6CFNsf94s57/0bmP8A/te+7f8ABrbf/wCE&#10;8m/7LF/7Zumv+TW+8f8AhZ7b/uWP/wBt3Xv+ghTbH/eLOe/9G5j/AP7Xvv3/AAa23/8AhPJv+yxf&#10;+2br3/JrfeP/AAs9t/3LH/7buhP6g/nXbn763ziuuOpPhRvXeu78u14Mbiu1ccYqSlR0SoymXyE/&#10;X8WPwuGozIpmq6qWKniuNTgkAiDln71u4c47vbbFy17U3V3ucvBUvFoB5u7G2Cxote53KqPM5HQP&#10;57/u9tn9tOXL3mznj7wm37fsUAzJJtslWYglY4kF6Xllah0RRqztQ0WgNL0MDUZurwuLqtyYugwm&#10;eqKKnly+IxeXmz+OxtfJGGqKKjzU+JwUuUhp3OkTNR0+u19AHvLuze7ktbeS+t0ivGQF0RzIqt5q&#10;shSMuBw1aFr6dc4Nzi2+DcLyHabyW42xZGEUskQheRAe12iWWYRlhnQJXpw1Hqv/APmS/CLEfMfp&#10;OrhwtLFTdy9e09fnesswrRwNk5lgMmR2PlJJR4pMXuVIlELOUNLXpFIJEiapSXIb7vfvHde0vOMT&#10;3chblK/ZY7yPJ0CtFuEAyHir3AV1xll0lhGVxk+8r7H2fvLyRLHZRBec9uVpbKTA1mlXtnJwUmAA&#10;Ukjw5QjalQyB6yf5T/y7zjVGS+HHds9dit9bEfJ0fX0e4qR6HLiLB1U8O4evso8/inGX2/KryUsM&#10;8YmEMc8ZkbxxRpkp95n2tshHb+7HJ6JLst6Ea5MTakrIAYrlKVHhyigdlOnUUbSNTMcF/u/+4V+J&#10;br2w5t8SLfLEukCyrpkAiJEtu9aHxIiDpVhq0hgT2gC9P3hn1lT1HqqWlrqWpoa6mgrKKsp5qWsp&#10;KqGOopaqlqI2hqKapp5VeKeCeJyrowKspIIIPti5tra9trizvLdJbSVGR0dQyOjAqyOrAhlZSQyk&#10;EEEginSi0u7qwu7a+sbmSG9gkWSORGKPG6EMjoykMrKwDKwIIIBBqOi7ZzAVfX0yxv8AcVux5Hij&#10;x+crMjW5LJbemnYRridyVGQNTV1WO81vtcrLUyO3lFPUqjxpU1fzN/3j/wDdl3PtrNvPvn93zY/E&#10;9uSPEv8AaoEJfbTnXPbIKlrM4JQAtAa1qtD10H9oPeS09xoI9m32aOHn5AaqsccUV6qivi24j0ok&#10;4WvjWixqvaZ7csjvBa5vfDnqbOknuTYWx95II93bO2tuhArIo3BgMVmNCuAG8ZyFJUNGSAOVIPA/&#10;p7Ptm5p5m5cZ35f5ivrFmFG+nnlh1D0bw2XUPkag9HW08ycw7C2vZN9vLNq1/RmkirT10Mtfz6VY&#10;AUAD6AAC5J4HA5NyfZCTUknolJqSemDa21dvbJwOP2vtXFU2E2/ilqExuKo/IKWijqaqetlip1le&#10;Ro4TU1LsqA6UB0qAoABnvO87pzDud1vO9Xr3O6TkGSV6FnIUKCxAFTRRUnJOSSST0Z7xvO58wblc&#10;7xvN49xucxBkkampyqhAWoBU6VAJ4niSSSevbsy8O39q7lz1SwSnwm38zl6h2/SkONx1TWyseRws&#10;cJP1Hu2w7bPvG+bNtFqha5uruGFAOJaWRUUD7SwHWtlsZNz3jadtiFZbi5iiUepkdVH8z0F/Q+3q&#10;vaW2sztSvjaKv2xlsDt+sif9cVRiOtOv6Fo24HqUQj8D3mz/AHjW13Oy/eZ3TaboUe22LaYgPQR2&#10;UcZ/40rdC33E3SHfN0sN7tm1W15DPMp9Vlv716/z6HjbmfOzs1/lVTMu1M/UrFWwsnlpdvZ2dmMW&#10;cRwPJQ4rMvaGvF2p46nxVWmHXXTydAv7o7780mw7lZfdb91t/dtjunP7guZyCtvKRVttaT4lily9&#10;r4hZEfVCrRqYoziD77+1q847K/M+xWSnmywiq4XD3dsvGPTWkk9uKvCQBK8XiQEzFbWOMwfv6Qes&#10;A+ve/de697917r3v3XugyyPc3VeI7LxPTuU35tvH9nZ7CyZ/DbNrMhHT5fJYyKoFMXo1lC081ZI+&#10;po6USfdSwxySpG0ccjqIYOU+Zbrl665rttluJOXYJhFJOqkojkV7qZCjAL00KxVSwZlBJJuZNht9&#10;7tuW592gTfZojIkLMA7oDSqg4J4kLXUQGYAqrECb7D3R31737r3Xvfuvde9+691737r3Xvfuvde9&#10;+691737r3XvfuvdRa6hosnRVeOyVHS5DH19NNR11BXU8VXRVtJUxtDUUtXSzpJBUU1RE5V0dSrqS&#10;CCD70yqwKsAVPkerxyPE6SROVkU1BBoQRwIIyD1XB3x/Km+JfdL1+XxO1azp3d1VHVOmb6umhw2F&#10;krJMfDRUb5DYtTDVbRajpZqaOZ46Gmx09RIZC04aV3MJ8+/d69qfcMz3O78tRwbu4b/GbX9CbUwC&#10;h3KUSVlCjT4ySAUpShNcvPZb79X3k/Y5bLb+W+fpr/leFk/3X7j/AI5beGjs5ii8UmW2WQu2s20k&#10;TNUGtQCNfP53fypez/ijtXC9t4zeOxt79TbY7T2zUZbKUdNU7R3ZDJu6Cu2vBW5Pa04yGNlnrd27&#10;nhg1UuTrJZVbzSLHcop79yv7uEntD96vkjm+z5ua+2GSGe0WO4XTPFriXwh4gPhyLWMoAqRaQUVV&#10;PQu+/v8Af7svvPfcq539sd19tF2bnSK8t9yea0k12VwYpZfHYRMomhciZZGZ5J9ZEjM646IP7+iT&#10;r5geve/de697917r3v3Xuve/de6XPUXx2398ou7uneqet59u024qjdWdzs1TujJVOLxdJhMX1zvi&#10;DK1jTUePylXNNSR5BXSJIWMpGm63v759/wB5ZyNe+5f3b15G26+itry+5gsKSSAlVWETTSNpXLHR&#10;GQowCxUEqDUdM/7pn3l2b7vv3soPd7f9pub7atp5b3MGGAqskkl0kdrCoZ+1AZZlLsalUDMFYjSd&#10;hj4+/wAjbqbZ5ps33rvav3tlZqpctltl9ewJszY9ZlpK5amtky+a+2G8txfd0sEUEk8UuHlkHkZh&#10;doxFxy5J+51yFshsrznXcrrf9ygRVVZWaK2RUaqKsKszFAMeHJK8ZqezNB2p93f71b3m5tXddr9p&#10;OX9u5M2K6kd3eBEuNwkaVNMkj3LxpGsrHuE0NvHMCF/UJWpuK6q6R6k6Qwce3OpuvdsbFxawwwTj&#10;B42KLI5FKfV4HzWbm8+az1REHIE1bUTygcarW95UbPsezcv2UO27FtVvZ2EYoscMaxoorWgVQBxJ&#10;PXNrmvnTm7nrdrnfuc+Zr7dd5mbU811NJNIzUAqWkZjwAH2DoUvZr0Geve/de697917r3v3Xuve/&#10;de697917r3v3Xuve/de697917r3v3XuicfLX5u9OfEbbzTbwyCbh3/kMfNW7W6ywtZTruLMgEw09&#10;ZkpGWdNubflq/Qa2eNy4WT7eKoaKRFlf2w9nubPdG/CbVB4GyRyBZruRT4UfmVQY8WULnw1IpVdb&#10;RhlJjf3D90eWfbmyMm6T+NuzoWitUI8WTyBbj4cZbBkYHg2hXKletS/5O/K7tr5X72G7ey8vagx/&#10;3EW1tm4x5odrbSo6lkaeDEUDu2qpqfEgnq5S9VUCNBJIwRAOnft17Z8r+2W0fuvl61/XkoZp3AM0&#10;7DgXb0FTpRaItSVUEmvPDnz3D5i9w90G4b5cUgjqIoEqIoQeIRfNjQanartQAmigAtPuQugL1737&#10;r3Xvfuvde9+691737r3Rivix8j93fFjuPbva21BJWxUZOM3Vt37yWjpN17TrZoGy+Cq3QSRBplgW&#10;WmkkimWmq4opghaNfYC9yeQNr9yeVL/lnc6Iz98MukM0M6g6JF4HFSHAKl0ZkqAx6Gvt/wA77jyB&#10;zNZcwWALovZNFqKiaFiNcZORmgZSQwVwrUJXrdn6w7K2h3DsDavZmw8nHl9qbwxMOWxNYjRGRFcv&#10;DVUNYkMs8dPk8XXRS01VCHYw1MLoSSvvkFzFy/unKu+bly9vVsYtztJSjrmnqGWoBKOpDo1BqRg3&#10;n11H2Petu5j2jb982m4Eu3XMYdGFOBwVNCaMjAo617WUqcjpeeyXo1697917r3v3Xuve/de69791&#10;7oDfkd31s/419Q7s7Z3nKr0mBonjw+HWoip63c+5KqORcJtzHGU81OSqlszAN4YFklIKxt7GPIXJ&#10;W6+4PNO2csbStJZ375KErDECPElenkg4DGpiqg1YdBfnPmzbeSeXNx5i3Rv0YE7UqA0sh+CJa/ic&#10;/I6VqxFFPVHv8uT4wbu+evyH3d8yvkdSyZvrzBbnFdjKDKu9XQ7v3vQVFFUYjatLQVkM1JNsTZmJ&#10;REqYDphINPTJEyNKYcv/ALwHuTtfslyHtftJyBKId/nttLsg0tBbsGDzFlIYXNw9SjZb45CwIXXB&#10;33Y/aPcfe7nzcvd33At/F5YtbnVGj9y3FyhUpCFYFWtrdKeIpwaxxhSC5Tau98yuusvVdvzS+bHa&#10;Xw5hXdVT8Wsx2l1I606S9lbU7HipYcDWTaIzSby2/JsXIVm2Vkqm0QVRmqKGbUi+dJ38AhH3V91+&#10;Yfa9RuMnt7LuPLZpW6huQBGxxpnjNuzRVOFfU0bVA1hzoGVP3ffu9cme/Uh2WH3mt9m54BYiwubA&#10;sZlFTqtZxeItxRcvHpSZKMfDaNfENbf/AEEKbY/7xZz3/o3Mf/8Aa99wT/wa23/+E8m/7LF/7Zus&#10;tP8Ak1vvH/hZ7b/uWP8A9t3Xv+ghTbH/AHiznv8A0bmP/wDte+/f8Gtt/wD4Tyb/ALLF/wC2br3/&#10;ACa33j/ws9t/3LH/AO27r3/QQptj/vFnPf8Ao3Mf/wDa99+/4Nbb/wDwnk3/AGWL/wBs3Xv+TW+8&#10;f+Fntv8AuWP/ANt3VUP8xD58Vvzr3h13l6bZFV13tXrvbeUxuN21V7jj3NLNntwZNKrO5010OHwc&#10;USVmPxmOp1h8LMn2rNrOvSuOfvb7yS+7+57Jcx7S1jt1jA6rE0olJkkeskmoJGBqVIlA0mmgmuaD&#10;Nj7q/wB2a3+7dsXNVjNzEm671ut3HJJcLAbcCGCMrDDoMsxJV5J3LawD4gGkaamuz3CHWVfQwfH7&#10;uDMdAd2dY9zYKBqyv663hiNxvjVqTR/xnGU04izmBerEU5pYc9hJqijeTQ+hJydJtb2J+S+Z7rkz&#10;mvl/mmzTXNY3SS6a6daA0kj1UNBJGWQmhoGrQ9AP3Q5DsPc/285x5A3KQR2262EsAk06/CkZawzB&#10;ajUYZgkoWoqUAqOPWwj/ANBCm2P+8Wc9/wCjcx//ANr33mp/wa23/wDhPJv+yxf+2brlx/ya33j/&#10;AMLPbf8Acsf/ALbuvf8AQQptj/vFnPf+jcx//wBr337/AINbb/8Awnk3/ZYv/bN17/k1vvH/AIWe&#10;2/7lj/8Abd17/oIU2x/3iznv/RuY/wD+1779/wAGtt//AITyb/ssX/tm69/ya33j/wALPbf9yx/+&#10;27ow/wAbv5t/YXyu31DsPpz4W7lzVVGaeXP7hrO3KOh2ls/HTyFBlN0Z49by0+Op7I5jiUS1dUUZ&#10;KeGVxp9jfkT7ye9+427rs/K/tXPLIKGSVrxVhhU/jlk+lIUcaKKu9CEVjjqLPdr7jvK3spy3JzLz&#10;794Gzt4TqEMCbYz3N1IBXw7eH68M7ZAZiVijqGlkRTXq6uIytFEZ0jjnMaGaOKVpoo5SoMiRTPFT&#10;vLGr3CsY0LDkqPoMq11FVLgB6ZANRXzoaCo+dB9g657uEDuI2JjqaEihI8iQCwBpxAJpwqePWT3b&#10;qvXvfuvdamP88n5NP2R3htr447Wr3qts9M0y5DdMVHK8kGT7N3RS08zUsi09VNTVrbW27JT08d41&#10;npqytrYT+R76h/cx9uhy/wAm7j7gblAF3Hd20wlhQpaQsRqFVBXxpQzHJV444XHXJP79HuceZOed&#10;s9t9qnLbZsq65wpqHvZ1B0mjFW8CEogwGSSSdD1eZ/LN+M4+MXxQ2Lt3K0P2m/N8xL2P2B5Y5Eq6&#10;fNbkpaaTH4OZaiGKqpTt7ARUtNLTtdYq0VLLbyG+F/3ifcQ+4/ufvW4W02rZLI/SWtCNJjiYhpBQ&#10;lT4spd1YZMfhg/COs6vuye2Q9r/abYdtu4NG/Xw+su6ghhLMqlIjUBl8GIIjIcLJ4hHxHqwL3BnW&#10;QXXvfuvde9+691737r3Xvfuvdf/S3+Pfuvde9+691737r3Xvfuvde9+691Tp/Oi+L8/d3xrp+0Ns&#10;456zfHQdZXblKU4leoruvcrBDDvSkSnhib7iTGSUVFkg8jKlPS0lURy5vlj90P3ITk33DflvcbgJ&#10;s2+IsOaUW6Qk27VJwHDSRUAJd3jHl1hv99T2ufnj2zj5p2y2L77sDtNipLWkgAuVoBkoVjmqSAiR&#10;yn8XRLP5EHyo8VZvT4l7ryaBK1K3sbqr7yqRWatpooIt77WoRUTtNUSVGPjiytPTQIqQx0dfMwJd&#10;j7mD77Htpqi2j3R2u2NUK2t7pH4SSbeZqCgAYtCzsSWMkCDgB1Cn3DPdXTNvXtJu10KOGvLHUw+J&#10;QBcwLU1YlAs6IoAVY7hzxJ62XvfO7rpn1737r3XiARY8g8EH6Ee/de6o5+e38nTYneH8a7S+NsOG&#10;6z7bm+4yOX2ZoTHdedgVZ1SzPDFBH4tmbmrGufuIU/h9VL/n4onklqxiT7x/dg2fm36rmHkRYrDm&#10;U1Z4PhtrluJoBiCVv4lHhufjVSzSddGPuz/f05l9uv3fyZ7tSXG78jrpjiuqmS+sl4AEk1u7dP4H&#10;Pjxr/ZO6qkB1U+xOt999S7wzWwOytqZrZe8tv1JpctgM9RvR1tM/1imjvqhrKGqjtJT1MDyU9REy&#10;yRO6MrHnZvexbxy3ud1s2/bdLabpA1HjkXSw9CPJlIyrKSrAhlJBB67Tcq82ctc8bDt/M/KO9W+4&#10;bBdJqimhYMjDzB81dT2vG4V0YFXVWBARXsp6EXXvfuvde9+691737r3Xvfuvde9+691Yt8IP5bXd&#10;fzMylNnaanm696WpKwxZvtLOUErQV/28vjq8XsbFyNTSbqzCMrI7o8dDSMrCadZAkMk4e0vsTzX7&#10;pXEd4iGy5VV6SXcimjUOUt0NDM/EEgiNDXW4aitin94r72vt77A2c22yyrunuC8dYtuhcApqFVkv&#10;JAGFtEcEAhppAQY4ymqRdwL4z/FHpT4mbGi2P09taHFrOlO+4905DxV+8d418CMoyO5s74YZax1Z&#10;3MVPGsNFS62WCGJWIPTbkL255U9t9oXaOWNuEYNPFlajTzsPxSyUBbzooColSERQadcI/d73r9wv&#10;e/mN+Y+fN6aZlLCC3SqWtqjH+zt4akKMAM7FpZKAyyOQD0Y/2Oeon697917rXQ/m8/CTcO2txQfO&#10;r4+RZLGbqweUxeT7VodtmSjrqCqxscEGM7LxX2MsE0bo1LFBlREPI7yCpbVqqHXPz7qvvHYbhYP7&#10;Lc9vHJtk0bpZNLRlYOSXtH1Agg1LQ6sAAxilEB5w/fD9jL6xvh75cgRSJucMiNfpF2spQAJeJpIP&#10;4VWcLkkiU1rIQcr4G/M7bfy56tpaqqnpsZ21tOipaPsXbF4ojLUL/k0W68LHHpSbBZuSPWyKqvQ1&#10;DGKRAjU8s8X+9PtLuHtdzJLFGjScsXTs1rNk0HEwyE8JIwaVNRIo1qah1Rv2m9zbH3G2COVmEfMN&#10;uoW5ix8XASp6xyUrTijHSRTQznr9wx1K3WOaGGphlp6iKOennjkhngmjWWGaGVSksUsThkkjkRiG&#10;Uggg2PtuaGK4ilt7iJXgdSrKwDKysKFWBqCCCQQRQjB6dgnntZ4bm2meO5jcMjqSrKymqsrChVlI&#10;BBBBBFRnovma2nWbBpoVxlHmc7s+mjp6SlFFBWbg3Dt+IH7WjoJMZjqCbNZ3DU0awxJVr97kE1eS&#10;r1xpNVr86/3+P7p3eE3PdPdv7rGyPd2tzL4l7sSMDMkkshLz7eXIDRAsGe2ZtarqaIkKEOentZ79&#10;bbznTaud9wtbHms6j48hS3tbqg1M7Su4gt7hzrYxnwbZiAlvpd47fpux2Sx2Xo4chia+iylBUBmp&#10;67HVUFbRzqrFGMNTTSSwyhXUg6WNiLe+Bm77Pu/L+43Wz79tVzZbvA2mSC4ieGaNqA0eKRVdDQg0&#10;ZQaEHrIee3uLWVoLqB4514qylWH2ggEdTfZb011jkmhh8Yllji8siwxeR1TyzOGKxR6iNcjBSQou&#10;TY+7Kjvq0ITpFTQVoPU+g+fVlR31aEJ0ipoK0HqfQfPpD9g46PcmMwexJ2SOj7K3ps7r3LS1EqUt&#10;Gu29zZ+ipd3QVGQnaOkoqjJbSWupKASOrVeTqKakh11NRDG+Vn3H/b2w9zfvTezvLG6zwJtg3VLm&#10;USTRwl1taziOIyMviSs6IFiTVI+dKmhIP+W7t9ouNz5kiBNxtO33V7EFBZ/Ht4Xa2ZUFWdY7kwyz&#10;FQRFbpNPJpiikdVRk6dsd3X8hMc6mMVG/trbkoYyLasbmuoeuKR6hb8sk24MLkRf6akI/BAya/ve&#10;diuNs+9rPubQFbO/2CxdGphjGJI5KHzowFfSo6JNtlF37d+190pqU224gc/8Mi3O+YL9oglg/Ig+&#10;fU6op4KunnpKqGOopqqGWnqIJkWSKeCZGjmhljYFXjljYqwPBB98wbG+vdrvrPc9tu5bfcbeVJYp&#10;Y2ZJI5I2DpJG6kMjowDKykMrAEEEdNo7xukkbEOpBBHEEZB/Lp7272XSbW2BX1m73zVdNsfcWF2V&#10;kaqkoK7M5jJ0+dy+DxW0s0tMktXls/U1ON3HRffywI81RXw1iwQu6rEftC+6X97Tl/3V+6Pyt758&#10;9bmltNtsC2m9SmgSG5t5I7ee5cGWRlgYMlyzuxfwmZ9JI0nBv3K9ltwvPeBeXOS7e2jg3uzuNwtY&#10;3kSCGMwwXFxd22srHDBpltZ1t0YrHFBJa+NKiMZQNtHWUmRpKXIY+qpq6grqaCsoq2jniqqSspKq&#10;JZ6aqpamBnhqKaohdXR0Yq6kEEg+83ra5tr22t7yzuEltJUV0dGDI6MAyujKSrKykFWBIIIINOsb&#10;7yzu9uu7rb9wtZIL+CRo5I5FZJI5EYq6OjAMjowKsrAMrAggEdSfb/SbomvzX+YO0viF1ZU7mrRQ&#10;5nsHcEVZQdcbNqZ3QZjMRRDVksolOy1ce3MM0qPVNGVeUskKPG0nkjlj2h9q9090+ZI9uh1xbHAV&#10;a6nA/s4yfgSvaZZKEIDUChchgukxr7oe4+3e3HL77hMEl3eYMttCT/aOB8TU7vDSoLkUJqFBBYEa&#10;bG++z9+9l7+znZ+9Nz5TM753DlJMxkdwSVDQVgq3IEKUP2xhjxtHQwqsNLBTiOGmgRI4lVFVR1h2&#10;XlzZOXtks+XNo26OLZoIhGkVKrp89Va62Y1Z2arOxLMSST1zQ3ff9433eLvf90v5Jd3mk1tJWhr5&#10;BaU0KooqKtFRQFUAADq5D4b/AM4PdmyP4T178no8hvraqvSY/HdnUQFRvfBU4hNOJN1Rzzqu8aJJ&#10;UjaSp1R5JFaWR2q20RDFD3X+6rtm8fVb77dNHZbkdTNaNi3kNa0hIH6DUqAmYiQqgRCrdZL+2n3k&#10;r/bfptm59D3VjVVW7XM8YpSswJ/WWtCXFJQNTHxTQdbFfXvZGw+2Nq4ze/W+68LvLauXiSWizODr&#10;Eqqcs8UUzUtVH6anHZGnSZfNS1CRVMDHTIiNce8DN92DeuWdzuNn3/bJrTc4jRo5FoeJFQeDIaHS&#10;6kowyrEZ6zP2fetq5g2+33XZdwiudvlFVeNgw4A0PmrCo1IwDKcMAcdLb2UdGfXvfuvde9+69173&#10;7r3Xvfuvde9+691737r3Xvfuvde9+690zbh25t7duHrdvbrwOG3NgMnGsWRwe4cXQ5rD5CJJUmSO&#10;txmSgqaKqjSaNXAkRgGUH6ge/eh6ukjxtqjcq3qDQ/y6q072/k8/GLtJ63MddPnOjd0VbGUvth3z&#10;+ypZ5sjJW1U9TsrNVimmLxTvDFFjK/G00C6LRMsYT3NvJf3hPdHkoQ28G/G/2xMeBehrhQKBQFlL&#10;LcIFAGhFmEa/wEY6inmz2W9tucfFmvuXltNxb/R7IrbSVrUlowjWzliSXd4DK3+/Ac9Us95/yqPl&#10;z0x5K/E7Rp+59sRtEpz3VRnyuThE0tVHGa7Y1YlPu6ORUgjeb7OnyNNT+ddU7KruuW/Jn3t+Rd70&#10;W3NtjPs16fx5ubY8AP1I0Eqkmpo0ARQMy9Yxc2fda5t2zXcco7pBu1qP9DbTa3I417JHMDgYA03H&#10;iOfhhHDquOqpKqinkpa2lqaKqhYpNS1lPNS1UEimzRz09Qkc0MikWKsoIPBHvJ3ad62ff7JNy2Pd&#10;be829iQJIJEljJHEa0LLUeYrUefWOO77LvHL96+277tVzZbgoBMU8bxSAHgdDhWofI0ofI9CN1d0&#10;x2t3XuCHa/VPX+6d9ZiQw+aLAYmpq6THQz1dNQrW5nK6ExWDx0dTVoJKmrmhgjBLMwUEgIc6+6nI&#10;Xt/G/wDWfmKGK8C1Fuh8W5aoJWkEeqQBqUEjhIq01OOPQs5O9rueee2V+Xdglew1UNzJSK2WhAas&#10;8hVGZa1McZeUiumNjjq5v48/yR93ZhaHPfJff1NtCjkCTS9fdcS02b3L43SuVqXLbyr6eXbmHrYJ&#10;PtnZaKlzELjyIs49MnvDrnr74G+X/jWXt/sq2FsagXNyFluKYoUhBaCJgajva5VgQaKesrOTvut8&#10;u7b4V3zvu77ldihNvbl4bWuahpiFuZlIp8C2jKRxYcbwOifip0B8bMcKLp7rXA7YrpKM0VfuiVJs&#10;zvTLU8keOWpiye78zLX7gqaWrlxUE0lMJ1pPNGHWJT7xO5g5m5h5rv23TmXebm+vzWjzOX0gkkqg&#10;PbGlSSEjCoPJR1krtGz7Ry9YLtewbVb2W3Ag+HCixqxAoGeg1SPTBkkLyH8THowvsj6Meve/de69&#10;7917r3v3Xuve/de697917r3v3Xuve/de697917r3v3Xum/K5bFYHGV+azmTx+Gw2KpJ6/KZbK1lN&#10;jsZjaCljaaqra+vrJIaWjpKaFC0kkjqiKCSQPb9ta3N7cQWlnbvLdysFREUs7sxoFVVBLMTgAAkn&#10;A6anuILWCa5upkjto1LO7EKqqoqWZjQKoGSSQAMnqin5k/zh8Ft1Ml1/8U2pNyZ0NPRZLtvI0nm2&#10;9i2EBBOysTXQGPcFUlTIAK2rT7IeFxHDUJJHOuZvtP8AdUvb82++e5ga3sqBkslakr5/4kOprEKD&#10;+zQ+J3DU8ZVkOKHuZ95OzsBPs/t8VuL2pVrthWJMf6CjCkrAn43Hh9p0rIrBhrtbs3dujfe4Mluv&#10;eefy26Ny5mc1WVzucrp8jlMhUEAGaqrKl5JpnIH1J9547Zte27LY2+2bTYxW23xLRI41CIo9AooB&#10;1hfuO5bhu97PuO6XklxfSmrySMWZj6knJ6Tvtf0i697917r3v3Xuve/de697917r3v3Xuve/de6t&#10;9/lT/NsdE7+XpLsfLU1J1F2TlI/4ZlMhM0FNsfflW0NJR5KSoN6anwe4gEpa95tCQOkE5ljjilD4&#10;sfeX9nzzpsh5w2C1ZuadvjOtFFTcWy1ZkA4mSLLxhalgXQKzMtMkfu+e6Q5U3ccqb3cqvLt9J2Ox&#10;oILg0CsTwEcuFkLYUhH1Koeu1h75pddAOve/de697917r3v3Xum3M5jFbdxGUz+dyFJicLhcfWZX&#10;LZSvmSnosdjaCnkqq2tq55CEhp6aniZ3YmwUE+1FpaXN/dW1lZwNLdzOqIiirM7EBVUDiSSAB69M&#10;3FxBaW891dTLHbRIXdmNFVVBLMxOAAASSeA61kd/7j7I/m+fL3b3V3XBrNtdI7G1VX3dWpnG3tnU&#10;+UpaPdHYuXof4glFXbnywrooaWlgkhSxp6byvpeqk6G7NZcv/dW9q7/mXf8ARcc43vbpXHizlGaG&#10;1RtOpYU0lndgx+OTSKiNcLltuYvvUe6m3cqcvFrflKz73civhW4dVmunXUA8ragscalQapHq+KQ7&#10;XXVXWOzumOuNmdV7AxcWI2hsTAUG3sJRxxUscrwUcf7+RyDUdNSQVeZzFY8lZXVPjV6utnlme7yM&#10;TzC5m5j3bm7mDd+Zt8uTLut7O0sjEkirHCLqLFY41okaVISNVQYUddg+VOWNm5L5b2XlTl+1EOz2&#10;FusMSgKCQoy76QoaSRqySvQGSRmdu5j0IHsi6EHUSvoKHKUVZjMnR0mRxuQpZ6Kvx9fTw1dFXUVV&#10;E0FTSVlJUJJBU0tTC7JJG6sjqSCCD7bmhiuIpYLiJXgdSrKwDKykUKsDUEEYIOCMHp62ubizuILu&#10;zuHiu4nV0dGKujqQVZWUgqykAqwIIIBBr1rpfPb+SxRZb+Nds/DqipsZkz9xks90XNUR02Lr2Oqa&#10;on60yFXIkGJqS12GHqXWka5FLLAFjpXwf94/uqxXP1XMnthEsdxlpNvJARvMm1YmiH/hDnR5RslF&#10;jPVj7s/94LcWP7v5I9+rh5rPtjh3gKWkQcFW/RQTKvl9VGDIMGZJCXmXWkzmCze2Mxk9vbkxGTwG&#10;fwtbUY3MYTNUNVjMtishSSNDVUORx9bFDV0dXTyqVeORFdWFiPeBt3Z3e33VxY31tJDeROVeN1KO&#10;jA0KsrAFWBwQQCOuuu3blt+8WFnuu030N1tlxGskU0TrJFIjCqujoSrqwyGUkEcD01+03S3r3v3X&#10;uve/de697917r3v3Xuve/de6t5+Bf8prtL5SPh+x+0/4r1T0RM0NZTZKalEG9ewaMkOE2XjK+Fko&#10;MPVRf8virjanIZTTQ1Y1mPJj2d+7fzD7hG133mLxNu5PNGDEUnuV/wCEIw7UI/0dwVyDGsmdOCv3&#10;l/vu8m+zQv8AlPkzwN79ylBVow2q0sX4Vu5EILyqf+IsTBwQRM8Pbq22emukerfj9sXF9b9Q7OxW&#10;zNp4salosdEzVWRrWjSOfLZzJ1DS5HOZmrWNfLVVUsszhQurSqqOkvK3KfL3Jez2+xcs7XHa7bH+&#10;FRlm4F5HNWkc0FXcljQCtAAOHvP3uHzn7ocyXnNnPW/T7hvc2Nch7USpKxQxrSOGJanTHGqoKk0q&#10;SSKvsRdAvr3v3Xui+/Kfv7AfGHoPsjurP/bz/wB0MDM+AxNQ7INwbvyTpjdp4ACN1qDFk87VQJUP&#10;EGeCk8s1tMbEDr205Gvvcfnjl/k+x1L9XOPFcf6FAnfPLnFUjVioOGfSnFh1Hvur7gbf7X8gcy87&#10;bhpb6O3JijJ/tbh+yCLGaPKyhytSqa3pRT1qTfy2uhNw/NP5oxb27IFRuXbm2M9X90duZfKQLUQb&#10;jyz5c5Khw1cZqSWgq5d07rq4vuacmOR6AVLx/wCb46kfeE53sPaD2hbZuXtNvuFzAu32KIaGJNGh&#10;pFowZRDCp0NkCTww3xdcjfu1cg7j72e9a75zLqutttbh9y3CRxUTSGTWkbVUoxnnZdaYJi8Vl+Hr&#10;db98feu2nXvfuvde9+691737r3Xvfuvde9+691//09/j37r3Xvfuvde9+691737r3XvfuvdRK+go&#10;srQ1uMydJTZDG5GkqKDIUFbBHU0dbRVkL09XSVdNMrw1FNUwSMkiMCrqxBBB9uwTzW00NzbytHcR&#10;sGVlJDKymqspGQQQCCMg5HTU8EF1BNa3MKyW0iFXRgGVlYUZWBqCrAkEHBBoetIL5RdY75/lv/Od&#10;cnsGorMdSbY3RQdpdQ5R5pgmW2Tk62okhw9dKsiS5CliRKvB5RXRIqsw1C6DC4B7Je23Mey/eC9l&#10;zbb5GkktxbNZ3yUHZcIoBkUUopJ0XENCWTUhrrGOHXunyxvv3bffYXXL8jxxWt0l9t7kn9S2diRG&#10;xqC6geJazggLJpkFCjZ3Oelu29pd79U7C7g2NVGq2vv/AG7Q5/HB3hkqaCSdWhyWFyBp5JYEy2Ay&#10;sE9DWIrMsdVTyKCbX98i+b+Vt05J5n3vlTeo9O5WNw0T4IDAZSRagHRKhWSMkCqMppnrtFyVzdtH&#10;PnKewc4bFLq2vcLZZUqQSpOHjehIEkUgaKQAkB0YVx0J/sOdCjr3v3Xuve/de6KV8svhX0b8xtn/&#10;AN3u0tviDcWOpp02j2Lg0p6Pem0aiTU4FDkXikXIYiSY6p8dVLLSTfq0pMI5Ujb3I9quUfdDbPou&#10;YbKl9GpENzHRZ4Sf4WodSE/FE9UbjQMAwnD2R+8F7jewu/fvXkzdNW1SuDdWMxZrS6UY74wRolAw&#10;k8ZWVOGpkLI2nl8zfgD3h8LtxlN5Y/8AvT1rk656Xafa+36Sf+7eWLa5KfHZmBmmm2ruVqdCzUNS&#10;7LIUc001THG0g5je6fszzb7V31N0h+o2GR6Q3kYPhP5hXGTDLTjG5oaHw2kUFuu8XsB95326+8Dt&#10;QOwXX0XN0MYa522dh48XANJEcC5t9RoJowCtVE0cTMFJGvcRdZHde9+691737r3U3G43I5nI0GIw&#10;+PrcrlspWU2OxmLxtLPXZHI5CtmSmo6GgoqWOWprKyrqJFjiijVnkdgqgkge3YIJ7qeG2tYXkuZG&#10;CoigszMxoqqoqWYkgAAEk4HSa7u7Tb7W5v7+6jgsYY2eSSRgiRogLM7uxCqqqCWZiAACSQOtj74E&#10;/wAleSf+C9s/MeiaGH/J8ngOiYKkpNKPTLTVHZ2Ro5Q0CfRzhaWTWfStXMtpqM5z+zn3VC30vMnu&#10;hFRcPHt4OT5g3TKcevgIa8BKw7ouuTv3mP7wZY/3hyR7CXAZ+6ObeCuB5Mu3xsMny+rkFOJgjPZO&#10;NkvEYfE7fxWOwWBxePwmExFHT47E4fE0VNjsXjMfSRLBSUOPoKOOGlo6OmhQJHHGioigAAD3nZbW&#10;1tZW8FpZ26RWkShURFCoiqKBVVQAqgYAAAA4dclL6/vt0vbrcdyvJbjcJ5GkklldpJJHY1Z3diWd&#10;mJJZmJJJqT04+3+kvXvfuvde9+691Er6ChytDW4zJ0VJkcbkaSooMhj6+nhrKGvoayF6eroq2kqE&#10;kp6qkqqeRkkjdWR0YqwIJHt2Cea2mhubaZo7iNgyspKsrKaqysKEMCAQQQQRUdNTwQXUE1rdQpJb&#10;SIVdGAZWVhRlZTUMrAkEEEEGhx1qgfMH489ifytPkvgPk10BHWN0VvHck0FLh5JqnI0GDmroUr81&#10;1buuolhV3wuVCVT4WV5DWfZwFfuGqqd536fe03P2w/eT9vL32655ZBzraW4JkACNIFOmO8hAP9on&#10;YLhQBHravhiNwg5Ge+ftXvf3avcG19w+Ro3PIN/cELGSXWFmAeSymYj+zejm2YkyeGlC5ljZzfH8&#10;ee+Nk/JLqfbHa+xaqF8dnIGhymK+7hq67bO4aPTHl9u5XxrFJFWUEzBk8sULz0skU4jVJU94Yc9c&#10;l7vyBzNuPLO8xEXELVR9JVZYmykqVqCrDBoWCuGTUSp6yF5O5r2vnXl6w5h2mQG3mWjLUFo5F+ON&#10;+BDKfUAspVwNLDobfYQ6E/TXmsxRYDF1mYyIrDRUMay1JoMdkMtUrG0iRGRaHF0tZWyRxlw0jLGV&#10;ijDSOVjVmBZvO72ew7Vf7zuAmNjbRGR/Chlnk0rklYYEklcgZoiMaVNKAno22LZb7mLd7HZNtMP1&#10;9y+hPFmigQtQkAyzvHGpNKKCwZ3KogZ2VSWjcmS2zuypqsjTdO7rpszVSsz7gO58d1vPlxHTRUlN&#10;PlcxsjddTu2pgFLGqxR1tG8kKoB4kIA98RfvG/3gX92l7grNbc8e1F1zrvEDyx6v3QLaaNqLGxF3&#10;dPaTpUIACpLroFQpVes6fb/2y96OTLe3s4/eXbLbZkVaWwhl3ZIqszssVve2gs0OokuYJlSQsT4j&#10;Ak9BTmNr9qVjU38IyFfhKSNpvuMXD3BSVsE0beLwxjLZX45ZHcI0BXGr7oP6rksbW5dcx+8X92/d&#10;bjbXvLv3UubIItbGSN97pGQSukKhkmNB3AjWOIyfLKLlW9sNujvV5rvrPcrhgnhSpsr27KRr1loo&#10;+YBbtqqhAEQUaSAAD1Px+33oYKkbk6Iod41s9MYYtyv8pOxdybowtUHjlhzWzsPu/rjD7V2huGll&#10;iUpWY6WimKF42YxO8bztyP8AfL/u9di2nduWG+59cWW3blZtaXVxqtrmZoHoTR3YyBgVVgyMrVAz&#10;So6MbvcGuZYTtPuXJYwK9Tbjl6xt7eVaEGK6ltb6W4uYGBNYp1mWulwA6q6u+0qjcO7MRuPbXYuy&#10;Mrj6anb+GQ1u4ZNozxb0wVbDKq1k1JtPcGcpMflIPG0VWn7EcjeOohSETGlpeZ/uent1yn7gpv8A&#10;7Bc7Xtzyv44uLNp4pba/sHRldYpSRokMbEeFPFI2sKdaqwqyfeots2W92rduV+YIJZmHiFIBcg2s&#10;yEdoa5hhZ42qGjPeyjVFI0hjE00PFTb6h7hr03RHkc/jK7qrb+GxW+3V6j+IRbB3TuCWio931f8A&#10;Y3u1B2IITO4P8WpMaKkMZkqo4pu+8795Of70PIntFzPzZNGnuhy7BLtd+OBvYpP1re/T+KvhvFcD&#10;jHLoJqJlYu3UPLh5FgOzNFbXUe9TSyWYovhm9t4A7Wy+doHsdYQf7jSTmIgRmFnFz3hZ0C+gw3Qp&#10;WXfUdhong+PeT9IYaW273VUVNRJJ6tF3hrIxewOmLkkAaeyP3E98udw+4P8A3hnJbAm2t9nW8Tj8&#10;U9pPHIP2WqHgPPj5BzeoEHO3snuNf1VueY7c8Mi42VQgHnhlfFSKsKAEmonbfyldsnJVNVRiqrtr&#10;ZWo+4zG3II/PLispW11Oa3dW3Q06NBBJDLPU5bGRJL9/MPu6REr3q0yh1/dvf3ll/wC0F7sfsX76&#10;7qZvaiaQRWW5TSd2zsx7UmZqltvY1rmtsxVlHhmSkce8HtHYe4e3/vbbEjt+dbaKiSfCt5FHG3h2&#10;txQUMoIjis7p2UQxk29yzWiWzWApb33q+1+vNw7929t7L9ivitt1O4MLtzZqJk8tu3TSfdUFHghB&#10;5hVtkQylGiWZjGdUaStpRvqV5ZtrHmXcNltk3m1g229eOl07jwFjkoRKXB0lNJ1BqhSCKsFOoc5u&#10;Y23Dlu23o3Gz3Mm6WQkD2qoROZYqhodBGoSBgVK01AgjSTg6Q/yW7x7O+Qfb26ewe1562LcM1ZNj&#10;aPblRT1OPpNl4WinmGP2pi8RVO8uLpMWrnWjEzTVDSTTNJPJJI3Y/wBveTeXORuVtt2PllENgEDt&#10;KCGa4kYDVM7jDs+KEdqqFRAqKqjlNz1zXv3OXMm4bxzCzi81FFiIKiBFJ0wqhygSpqD3M5Z3JdmJ&#10;AT2Nugf1737r3Q3dG/IzuT447m/vV1DvbJ7WrJniOUxyMtZt/PxQx1EUVNuDA1QlxuXgiWqcx+WM&#10;tE5DxsjqrAHc5cg8p8/bd+7eadojuYgDof4ZYiSCTFItHQmgrQ0YYYFSQRXynztzNyRffX8t7o8E&#10;hI1p8UcgAIAkjNVcAMaVFVJqpBAPWxV8Wf5xHUnaTY7affWNh6c3tOaelj3JBLPX9aZqrmmgpo7V&#10;crS5jaMs89Rfx1gqaOGJGkkrlHAwN9yfuqc0ctifc+Srg7ts61JiIC3cagEntFEnAA4x6JGJCrCe&#10;PWaHIP3kuXOYTBt3NkI2zdWoBJUtauSQB3Grwkk8JNSKoq03l1cNi8pjM3jqHMYXI0GXxGTpYa7G&#10;5TF1dPX47IUVTGstPWUNdSSS01XSzxMGSSNmRlIIJHvFS4triznmtbuB4rqNiro6lWVgaFWVgCpB&#10;wQQCDx6yRgnhuYYri2mWS3kUMrKQyspFQysKggjIINCOHU/2z071737r3Xvfuvde9+691737r3Xv&#10;fuvde9+691737r3Xvfuvde9+690AncHxc+PXfphm7d6k2dvTIU5pvDnazHtj9zRxUaVSU1Gu6cNL&#10;jdxjHxrWy/5N919uS5JQn2a7Pv2+cvXEl3sG9XdjduhVnt5pIXZT+EtGykj5E0rnj0k3Hb9t3i2j&#10;st52y1vbJH1LHcQxzxq38SpMrqG+YANMcD0Km0NlbO6+wVNtjYm1du7N25RtLJS4La+Gx+BxMEs7&#10;a6iaPH4ynpqUT1Enqkk065G5Yk8+yx3eV3llctKxJYkkkk5JJOSScknJ6WliQik9qqFUeSqMBVHA&#10;KBgAUAGAOlP7r1Xr3v3Xuve/de697917r3v3Xuve/de697917r3v3Xuve/de697917r3v3Xuq8fl&#10;J/Mt+O/xqhyGFgy6dqdl0zPTpsPZOQpJ48fVrJVQOm6dz2qcTgFpqmikinhQVeRhk0hqUK2oTt7b&#10;/d8579wmgvHtTtvLzZ+puFYalop/Rhw8tQwKsdETCtJainUOc/e9/JnIqzWv1P1++Lj6eBgdLVYU&#10;llykVCpDL3yqafpUNetaz5R/O3vz5XVrU299wDAbGgqTU4zrfab1WN2rTMIo4kmyUZner3HXR6XZ&#10;Z695miaaQQiJG0DoJ7cey/JHtnCJNnsfH3llo93MA8xySQhppiU4BWMLqCrrLEV6wf5+92+b/cKQ&#10;x7nd+BtAaq20JKxDAAL51StioaQnSWbQFBp0TP3LXUY9e9+691737r3Xvfuvde9+691737r3Xvfu&#10;vde9+691737r3XJHeN1kjZkdGV0dGKujqQVZWBBVlIuCOQfeiAwKsKg9eBIIINCOtqz+VL82f9Of&#10;X6dIdjZcz9s9aYqJMPka1RHNvfYtKRTUNQagMY6vcG2IglPV6gk1RTeKotK61Uq80/vL+0H9TN8P&#10;OGwWunljcJT4irwt7g5YU/DFMasnFVfUnaDEp6Cfd+90f627MOV96uS3MdjGNLNxngGFavnJFhXr&#10;RmXS/cfEYW/+8WOsjeve/de697917rXS/mG/K7dvyq7MwPwl+LByu6YMruWLb28KrBVEcGP31uYZ&#10;CmSkw8WRbwQ/3L2zLTvU1lfLULi5rmdyYaaOcZ5exXtptftpy7fe8PuV4Vs0VuZYBICWt4tJ1SFM&#10;n6iYEJHGFMw+BaPIydYc+7nO+7+5XMm3e0Xtukt1NcXAim8M0WeUsAI9RoBBCQXllZhCcux0Rh+r&#10;zfgf8NNq/DHpeg2ZRjH5PsLcaUOZ7Q3bRwkDNbhjgcRYyhqZo46yfb+3BUywUZlCGUvLP4oDOYY8&#10;Kvez3b3P3d5vn3eYyR7Fblo7OBj/AGcROXYAlRLLQNJStKKmp9GtukfsL7MbV7LclQbLAI5eYbkL&#10;JfXCj+0mANEUkBjFDqZY9QGqrSaU16FO17h3qb+ve/de697917r3v3Xuq9/m1/Ll6R+Z2HnymWpY&#10;9h9w0VF9vt/tfA0EL5FxDHppMXvHGrJSxbuwUZACpLJHV0yi1PURK0iSQr7sex3KfunavcXMYs+Z&#10;0Skd5Go1Y4JOuBNGPIEh0/A6gkHKL7vP3rvcT2Av47OxmO5chySap9tmciMVPdJayUY20x4kqrRS&#10;H+1ichWXT5+UPxH7s+Iu+G2X29tl6KCsepfa+8cUZq7Zm86GmZQ9bt7MmGFZJIlkQz0k6Q11LrXz&#10;QoHQtzI9wfbXmz203c7VzNYFUYnwp0q0E6j8UT0FSKjUjBZEqNSior3f9nPfL2898+XBzByLu4kk&#10;jCi4tZKJdWrtwSeKpoDQ6JULwyUOiRirAFm9gHqX+ve/de697917pU7J2Ru/sjdWE2PsLbeY3du7&#10;cdamPwe3sDQz5HKZGqdWcpBTU6s/jhhRpJZG0xwxI0jsqKzAx2nadz33cbTaNmsJbnc530xxxqWd&#10;j8gPICpJOFALEgAnol5h5i2LlPZdx5j5m3a3sditIy808ziOONRipZiBUkhVUVZmIVQWIB2lPgT/&#10;ACZ9o9V/wXtX5U02I392PF4Mjhur0aHKbC2XU+mWGTcb+ul3xuGlNgYiGxFPJq0rVkRTp0K9nPut&#10;7by79LzF7iRxXu+ijJaYe3gPEGXyuJB6ZhU1oJe1xxn+8x9/zfedP3hyV7LzT7ZymdSS7hmO9u14&#10;EQDDWcDfxYuXWlTAC8bX0IiRoscaqiIqoiIoVERQAqqoACqoFgBwB7zDAAAAFAOuaTMWJZiSxNST&#10;59cve+tde9+691737r3WqT/PJ+VD9h9r7Z+LOza9qvbfU8tPuDfUdC/niy/aOdoNGLxRWFpUqX2b&#10;tnIaF0EOtblaqCRdcAt04+5j7ZrsPLG4+5e7wBNw3QGK2LYKWcbd75oR48y1zgxwxupo565P/fo9&#10;1W5i5s2v2q2acvtu0kTXQU1El9KlI48VBNvC9BTIknlRhqjHVw38qn4rR/GX4vYCpzePSl7I7eWh&#10;7A3tJJCI62ko6ukJ2ftud2pqSq8eGwtUahoaiMT0tZkKmJiQg94n/ea9zG9xfcm+js5y3L+1arW3&#10;ANVZlb9eUZYVkkGkMp0vHFGw4nrMb7qXtSvtj7W7fJfW4XmTd9N3ckijKrL/AIvCTRWpHG2sq41J&#10;JLIh4DqzD3jv1k11737r3Xvfuvde9+691737r3Xvfuvdf//U3+Pfuvde9+691737r3Xvfuvde9+6&#10;91737r3VTn83v4kN8jvjdWb42rjTV9o9Fx5LeWCjp49VZndn/bxyb422i/cQLNOuOo0yNKCs8pmo&#10;TBAmuqYnKD7qnukPb/3Ch2bc7jRy3vRS3kJPbHPUi3l4Gg1sYnyq6ZA7mkY6xL++B7RH3I9tZt82&#10;m21807EHuYgB3S29AbmEdwqdCiZMMxaIxotZT1W9/Ix+Xy7d3JnfiNvfJ6MTu+prt4dSVFZK2ii3&#10;VBSCTdW0omaFxFBn8XRCupUaWKFKuknVFees5yC++h7Um/2+y91Nmt63VqqwXwUfFCWpDOc5MTt4&#10;bkAsUdCSEi6xs+4r7wjbtyv/AGh3y5paXjNcWBY/DOFrPbjBoJUXxUBZVEkbgAvN1tCe+bvXUfr3&#10;v3Xuve/de697917rXE/n+93fa4PpP47YystLlq3I9ubupUk0OtDjErNqbKSVVOqWmra2rzMjK1l8&#10;lHG1iQCuDX3zebPDtOU+SIJe6R2vJh/RTVDBX1DMZzQ4qiniMdYP7sX278bcvcP3Vu4OyCNNstmI&#10;qNchW5uyPRkRbUAjOmVhgE11k/eAvXYDr3v3Xuve/de6UG0t0ZnZG6ts7027VNQ7g2juDDbnwVat&#10;9VHmcBkabK4yqWxU3p62kRxYj6e1u27hdbTuNhutjJovbaZJY2/heNg6H8mAPRVvmzWHMWy7xy/u&#10;sIk2u+tZbeZP4opo2jkX/bIxH59fRD6j7Hw3cHVvXfam3iP4N2Hszbm8KCMOJGpYs/iqXJNQzEAW&#10;qsfLUNBMpAZJY2UgEEe+2/LW+WvM3L2ycxWR/wAVvbWKZRxoJEDaT81J0keRBB6+V7nnlO/5E5z5&#10;q5L3Qf7sNq3Ce1c0pqMMjR6x/RcKHU8CrAioPQiezvoK9e9+691737r3Xvfuvde9+690Hva3VuyO&#10;6+vN09W9jYaLP7M3hj1x+axkzFPIsNVT19DVQSAHw1uNyVHDU072ISeFGIIFie8s8y7zyfv228y8&#10;v3Zg3e0k1RuPKoKsCPNXRmRh5qxFR0Hua+Vtj525d3XlbmSyFxst5HokQ+dGDqwPkyOquh8mUGh4&#10;dao8sPc/8nL5X1mKy1LmNzfHfsjITyY+pillnxO+NkU1aVpq+lYrDQ0XZeyaaujWsgZI5o5G0q0l&#10;DVQzVHTyKblH72HtlFdWskVvz7t8YDqQA9vcFcqeLNaXBUmNgSpAqQs0bonIPf8AYubvune501hf&#10;RTXHIO4SMYpASUuLcNhgcKt3bqwEqEKwJwTDLHI+yhsHfu0e0Nnbf39sTN0e4tqbox0GUw2WoZBJ&#10;DUU0w5R1/XT1VNKGimhcLJDKjI4DKR7wA3vZN05c3W+2TebN4NztpCkiMKEEf4QRQqwwykEEg9Zg&#10;7Vuu375ttnu21XST7dcIHR1NQwP+Ag1DA0KsCCAQR0sPZV0YdAhuDr2fb8gyeyaYviDqOW2ess8i&#10;QKFijir9nLPO8OLWkgiCSYiIR0UsYElMsE6ypW8evv8AH917yt7729/7o+yFla7N7vRozT2ygR2e&#10;7U7gXABEF4oqqSoAki6UlU6EYZee0/3hZQY+W/ci8aVCQLfcGC60Oax3pChpldjqF45aeNyVnaWF&#10;le1SeMytBmKY1WPn8yRzSU1RFJFPS1lDWwELU4/J4+rjgrsXk6OQ6J6WojiqIHBWRFYEe/l/545E&#10;5x9teZ905M595cutq5ospCk1tcIUkRgSPmGUkGjoWRqdrEdZgEDRDKjo8EqK8boyvHJGwqkkUiFk&#10;licdySRsyOpDIxUg9OHsJ9a697917r3v3Xuve/de6QmVpJ6jD99Z0RSSUeB2BtOOncAsTmdpzbr3&#10;1kaeGJYzIxFDX4xrhm1FgoAK3bvp/ds+1m4bn9wv76m+fu+Qy8wWN9aWxof1hY7XM3Zirfr3DJUE&#10;jUNI7geo251363s/c37tuwm4RZ5t7unkFaUivjZ7fEzMTQDUlyACBQAkkhhRd++BfUk9Zdr52PY2&#10;TljqGmXaOfyKvUrGDJT7Z3Bk6kK+WWAXelwe4K6cHINEDHTV0hrZUWOavqo/oB/ul/v5Ntt1tf3W&#10;vdzeXO2yUTl+7laqwsP+WZIxykbDNoTVEIaI6AU1Y++/HtWec9tPNew2ynmyyh/VUYe8tolwteD3&#10;Nsi0hDHXLAotY2d4rO3YK/lV8B+hfldQ1NbunC/3U7GWnlXGdm7VggpM+lR9olNSjcVIPFRbux8A&#10;p4QYqv8AyhIYhHBUU4JPv6j/AG097OdfbOaOHbbz6nYNQ12kxLRU1VPhHLQMatlO0sdTo9B1y29w&#10;PaTlH3CheTcbXwN6CnRdRALIDpAHiD4ZlFF7X7go0o6VJ61kPlb/AC/++finWV2U3Dhf73dZCpkX&#10;G9l7XjnrMItM88EVHFuWnMS1e1spMaqNPFUr4JZg4p5p1Qv76I+2fvhyV7lxQ21jd/S8xaRrtJiF&#10;krQljEa6ZkGkmqHUFoZEQkDrBb3C9nebvb6Sa5u7b6nYdR03UQJQCoC+KvxQudQFG7S1QjvQnojf&#10;uZOon697917r3v3XujQfHv5jfIL4y5GKfq/fmRpcC1UlRktk5hjmdmZYeSiNQKjBVpkpqWqqaahS&#10;A1dL4KyOIkRype/uOeevajkb3DgZOY9lja900S4j/TnTDUpItCwBYtofVGWoWU9D7k33M5y5EmU7&#10;Fu7iy1VaB++B8rWsbYUsFCl00uFwGHV73x4/nSdQ72SiwfyA2zW9S7hZEjm3Vg0rdzbArJUgkeap&#10;lpoYpd07dWaZAkUHiyarqGuotc+8Lee/uj81bOZrzkfcE3SwrUQyaYblRXABJEMtBktqhJpiPrLT&#10;kz7zvLO6rFac32T7bfUoZU1S27EDJoAZY6nAXTKBXMnVwWyt/bH7IwVPufr7d+2t7beqTphzW1c3&#10;js7jWkCqzwNV42oqYY6mIMNcTESIeGAPHvFfd9k3jl+9fbt82q4s79eMc0bRvT10uASD5EYPkesj&#10;9s3Xa96tEv8AaNxgurJuEkTrIhI4jUhIqPMVqPPpW+yvow697917r3v3Xuve/de697917r3v3Xuv&#10;e/de697917r3v3Xuve/de697917r3v3Xuve/de697917r3v3Xuve/de697917r3v3XusNRUQUkE1&#10;VVTw01NTRST1FRUSJDBBBEhklmmmkZY4oo0UlmYgAC592RHkdI40LSMQAAKkk4AAGST5DrTMqKzu&#10;wCAVJOAAOJJ9B1W18hf5qnxb6Ohrsbt/cLdz72gRkp9u9dVFPWYOOoaBJ6dstvqQSbdpqGXyBWeh&#10;bJ1EbfWA2NsgeRfu1e5HOLw3F9Y/ujZ2OZboFZCK0Oi3FJSwpUCQRIf4+oS5y9/uQeVElhtL7957&#10;qBiK2IZK0qNc/wDZBTwJQyup/B1Qn8lP5nnyX+REOR2/Dm4uq+vq9ainl2dsGepo5sjQTCtgNLuL&#10;dDlc5mkqKCsEVTCrU1BO0YcUyHgZr+333dPb3kR4L57M7nviUInuQGCsNJrFCP046MtUYh5FBI8Q&#10;9Yj88e/PPPOSz2UVyNu2Z6gw25ILKdQpLN/aPVW0uo0RtQHwweq63d5HaSRmd3Znd3Ys7uxJZmYk&#10;lmYm5J5J9zyAFAVRQDqFCSSSTUnrj7317r3v3Xuve/de6Ox8fP5fPye+SeCyW6tibMp8PtSjx9dV&#10;47cm+a6TbGK3RXURqI1we13mpKmpy2QqqqlkgE/iTHQTLpqaqC4JiDnn3z9uvb+9t9s3rd2l3N5F&#10;V4rdRM8KtQ+JNRgEUAhtNTKymscb9Snyb7Nc+c72c247VtixbcqMUluGMSSstRoi7SXYkFdVBEpF&#10;HkXooG4tu57aOezG190YjIYDce38jV4jN4XK0stFksXk6CZ6esoa2lnVJYKinmQqykfUe5UsL+y3&#10;Sytdy266jnsJ41eORCGR0YVVlIwQRkdRte2V3tt5c7ff2zw3sLlHRwVZGU0KsDkEHpm9q+kvXvfu&#10;vde9+691737r3Xvfuvde9+690Pvxdg7qm7760Px7pspVdsU+5KSq2zFjG8aWpyXyZzcsn+Rw7XOL&#10;Ey5Nqr/JPsTKJrxkggj3HflFOSeYRz1JGvLDW7CYvk5+DwwO4za9JhCd/iadOadDHkBeaW5w2I8m&#10;JI3MKzgxBcDHx+IeAi0ahLq7PDLBsdb0OKbKPi8a+cioKfNNQUbZiDFVFRV4uHKNTxnIRY2rrKWi&#10;q6qgjqy4hklhhkeMAsiElRxouRbC5uBZs7WmttBcBXKVOkuqllDFaagGYA1AJGeurcBnMEJuVRbn&#10;QNYUllDU7gpIUlQa0JVSRkgcOp/tnp3qkj+Zz89pdr0mT+LHQsz5zs7dqPt3f2cxCtXybZx2Tjem&#10;q9nYGGnSU1u7MrFIYa2T9GOhdoU11bS/Y5gfd39lF3KW39yudlEPLlqfFto37RMyGqzyE00wIRqj&#10;HGVgGNIgvjYve+Xu1JYrN7fcnVn5huv0p3QajEr4MMYFdUzg6WPCNSQKyEmI6H8sX+XdRfEfZb9h&#10;dm0VDlPkPviiDZuqE0OSg6/wlWkc52hiKyPyQzZaSUk5WthkkjmkAhhcwo0k8M/eN9+5vdPeBsXL&#10;kzx8hWb/AKa0KG6kWo8d1NCEA/sY2AKjvcByFTLr7r/3dIPaHZDzDzNDHL7iXyfqtUOLSJqH6eNh&#10;UGQn+3kUkMQEQlAWkth94wdZZ9e9+691737r3Xvfuvde9+691737r3WpN/Pf7u/vp8jdk9K42s8u&#10;J6Y2WtdmKdJPTHvXsT7PM1kU0anS5p9pUGHeMt6kNRIAACdXNr74PNn71552nlSCWtttVrqcek9z&#10;pdgfshWAivDU3rnuF/dr+3f9X/ajmL3Bu4KXvMG4aImI42ljqiUg+Wq5e6DAYPhoTWgpRj7xF66P&#10;de9+691737r3RgPip3LUfHz5GdOdxwyyx0ux984evzggDGao2pWyNh940MYT1GTIbVyNZAODzJ9D&#10;9CNPbrml+SueOV+aFYiO0u0aSnEwsdE6j/TQs6/n1F/vVyBF7o+1HPvITopm3HbZUhrwW5QeLaua&#10;+SXMcTnh8PEcevoQU1TT1tNT1lJPFU0lXBFU0tTBIssFRTzxrLDPDKhKSRSxsGVgSCDce+1EciSo&#10;ksbho2AIIyCDkEHzBHDr5c5opbeWWCeNkmRirKRQqwNCCDkEEUIPA9Z/d+m+ve/de697917oqHzW&#10;+TuE+I/x43r2/kRT1Wdgij251/hqhHkiz2/83DVLgKCaNJafyUNEtNNkKxfLE7UNFMI28hQGTvZ/&#10;24vPdPnzZ+VLcstkx8W6kGDFbRkeKwNDRmqsUZ0sBJIhYaakRP72e6Fj7Q+3e984XIV75QIbSM5E&#10;t3KG8JCKiqrpaWQalJijcKdWkHVs/lc/G3M/Mj5c1nZHZYrdw7N67ycna/ZeWyUb1kO6d4ZHLSVm&#10;29t5Cpnp6unefcWdM1bPHLpM9Bj6pUZX0kdKfvJ+4Vp7S+1kXL3LuiDdr+MWVoiHSYYEQLLKoBU0&#10;ij0xqVrplliJBFR1yw+617a3vvN7vTcy8za7jZtulN/eyOCwnuHkLQwuxDAmaXVIwamqKKUKQ1D1&#10;uhe+RHXafr3v3Xuve/de697917r3v3Xuve/de697917r/9Xf49+691737r3Xvfuvde9+691737r3&#10;Xvfuvde9+691pW/zKPjTnvg58t8fv3qsVm2NlbvzUPbHT2YxcUtNBtLceLzEOQy+1sdUpSU1JFUb&#10;Nz3impoImlaHGVVGZGLuffX/AO717iWXvN7WT7HzNoud4tITZX8bkEzxOhVJnGosRPHqV2IUNMk2&#10;kUHXFD7y3tnf+xnu7bcwcqa7XZLycX+3yICot5kkDyQIQqqDby6WRQWKwvDqOonraq+GPycwHy3+&#10;Pmyu4MSKalzNZA2C37gqbhdub9w0VOm4MYsZqKt4qKoaeKuog8ryHH1cBkIkLKOZnu77c33tbz3v&#10;HKl1qa0RvEtpD/ottIT4T1otWFDHJQAeKjhe2hPVr2X9z9v93fb3ZOcbPSl46+FdRD/QbqMDxkpV&#10;qKarJHVi3hSRlu6oBqPcZ9Sr1737r3XvfuvdaIP8ybu7/T38ze6t20lZ93t3b+4m652iyP5KX+72&#10;wFO3VqqF7m9Hm8vSVeSX+prSePoOP3vtzZ/XH3T5q3KKXVYwz/TQ+Y8O3/Sqv9GRw8o/0/X0n/dJ&#10;9u/9bP2A9vtjng0brdWv11zUUbx739fS4/ihiaKA/wDNIfb0Rb3EPWSPVpXxH/lMfIr5U7PyHYc0&#10;2O6h2PUYaqqtjZrfWPyJqd+5Uws+MXFYal8eRpNp1MoUS5mRGj0OGpYayzhMhfbX7t/O/uJtk29u&#10;6bZtDRE273CtW4enZoQUZYSeM5BFDWNJcgYZe+X33var2X3615Vijl33mNbhVvIrN002UdaSeJK1&#10;Y2uVFdNqpDVBE0lvVSxGe9OgO2vjdvzIdc9xbOyW0dyUeqWlNSgnxOex3kaOHNbbzMGvH5zD1JUh&#10;ZoHYI4McgSVHRYi5v5M5k5F3ibY+Z9rktr5ciuUkWtBJE47ZEPkyk0NVajAgZH+2/ufyP7tctW3N&#10;fIW/RX20yUDaTSWGSlTFPEaPDKvmjgVFGUsjKxBv2F+h91uAfyNe7v8ASH8U8t1VkavzZzoveVbi&#10;qeF5PJMuy97SVe6NuzyMx8mkZxszTRryqQ0qKDYaV6a/dH5s/fftzc8uzy1u9oumQDifAnrLET/z&#10;c8dB6KgA9Bwk/vG/bv8Aqt712POlrBp27mSwSViBQfV2gW3nA8v7H6WRjxLSMTnJun95Vdc+uve/&#10;de697917r3v3Xuve/de697917oCvkb8desvlJ1VnupO1MQMjgsuoqsbkqYRRZzam4aaKZMXujbdd&#10;JHL9hmcY07gGzRTwySQTJJBLLG415A5+5j9teZrHmnlm78O9iw6GpjmiJBeGVQRqjegrwKsFdCrq&#10;rACe4/tzyx7p8qX/ACjzXZ+JYTdyOtBLBMoISeFiDokSpoaFWUtG4aN2U6xPW3YnfP8AKG+QVV0n&#10;3PTVe7+h94VUOUinxLSSYqtoKxkp03/19NkmpIqXLUDr4MrjpmhWfwlXKstPUDo/v2yck/eo5Fi5&#10;w5RkS051tFKEPQOrLn6a5CVLI3xQyrq06qioLp1ydjfnf7rHPUvJfOUTXXJ90wkR46mN0bH1NsX0&#10;0dT2zxNpqVzQhH62TNm7y2t2FtbBb22Tncdubam5cfBlcHncVOKihyFDODplicAOkkbqySxOFlhl&#10;Ro5FV1ZRgBu207lsW5Xuz7xZSW+528hSSNxRlYeR+R4gioYEMpIIPWYm27lYbxYWm57ZdpPt86B4&#10;5ENVZT5g/wAiDkEEEAgjpS+y/pb0H279gU25Jly+MyVTt3c1PTyQU+UgR6zG1sem8NLuPANU01Jm&#10;6KKZUIZZKbIRIGjp6unWWXXib96T7mXst97Ll4bf7hbMYOZ4ImW03W2Cpe2tQaAOQRLDqozQSAox&#10;UZXPUxe2PvRzF7bsdv8Ap03DlaSQNJaSHQymvc9tcBWe3kK6h8MtuxIea2mZIygP18m5duOYd1bU&#10;zEaK5jjze1aDIbwwFZZTMJVXC0c+48RHHT8zvkcfS00UoaOOedQssnzge/n90396P2j3G8ueSuXh&#10;zlycutkuNu0/UqiIHPjWTsJtQFVHgibW6nSBVA2bfKnup7dc6QxvtPNVta3xpW2v5I7KdSTpADzO&#10;LWYs3wLb3EshQqzxRMWjRog39sWpjaWn3ntSaNFLyPHuHEMI1UsrGS1X+3oZCDqtYgg8g++dm9cg&#10;c98t3i7fzDyVu1hfkVEdxZ3EMhFSKhJI1YioIqBSoI6lX+r+/Ypst2amg/RkNTg0HbnBBFPIg+fT&#10;fSdj7ezlRLQ7Igz3ZlfBJ4ain6zwGU3tS0U/IEGXz2EpqjbG35WIIUZGupAxUgEkECY/bL7on3j/&#10;AHdkUcke0u7zWmpQ08sLW8C666S0k4QaTSuoVAGTxHSu45X3HbIkuOYprbaLZhVWv5o7RnX1ihlZ&#10;biccK+BDJSorgjp7o9wt/F22xuPBZ3Y28UpGyP8AdHd0NBS5ipxQaEDL4ipxWRy+B3Hi0FTCJ58b&#10;W1iUU0q09UYKoPApb77fdi96Pu4bvb7V7q8oS2cU6qYbqM+NZzFkD6Y7hBoLrUqyNpYMjgAhSei+&#10;XbkaxG8bTuVtuOxF/D+pti7RLJn9KVZEimgkOltCTxRGVFMsPiQlZDli/heP2x2JsjclTT4/D9kw&#10;7kj/AL5zyLSJTZHc+GXbyYvc8zMtNSfaUMVPS4uuURwy08EVLOFqkimyHa3+61++N7SX3s833Qud&#10;UtOXOaBDfJY3by6LbdfrjK0gd5WpDfq0ukR6hHPGqmEB1aPrH/3Q5K5mvueuRfdblS3n3C82OWyL&#10;7dGhkkEVlOLjxbNFBeVZHMktzAdcqSySTxFrd2is8GzdwQ7t2ftTdVP/AMB9zbbwW4IOLfs5rF0u&#10;Si4/HoqR7+e3mPZ5uXuYd+2C5/3Isb2e3b/TQytG381PWQe/bZJsm+bzs0v9raXc0J+2KRkP816f&#10;aqlpq6mqKKtpqeso6yCalq6SqhjqKWqpqiNop6app5leGennicq6OCrKSCCD7Q7ff3u1X9lum23U&#10;kG420ySxSoxV45I2Do6MMqyMAysMggEdFkckkTpLFIySqQVZSVZSMgqwoQQcgggg5HQh9UZuryO3&#10;63CZKpqK3J7Ly0m16jI1UstRU5Sijx+Py2AyNVVVNXV1ldkJdvZaljrqmUoajIxVDqioVHv7YfuH&#10;/eDm+8r92jkP3B3WQNzXCjWG5UIJN7Z0jklI8SRl8dDHOBI2siTURQjrnp94Pki05N5+efa7ZIdk&#10;3e3F9DGihUhLySRTwoqokaRpcwymCKMFYrZ4ULFgT0Hfy67x2z8efj72L2TuWnxmTFNhanCYDbuW&#10;jpaqj3TujPQS4/DYCox9XUUyZOgqJZGmrYFbWcfBUMAdNvfQX2u5O3DnvnnYeX9vkkj1TCSWVCQ0&#10;MMZDSSBlB0MANMbEU8VkBIr1ix7h812PJnKG9b7fIjhIikcb0IllkBVIypI1KSayKDXww5ANOtG2&#10;rqZK2rqqyVY1lq6ieplWGNYoVknkaV1iiQBIowznSo4UcD32QijWGKOJSdKqAKmpoBTJ8z6nrlNJ&#10;IZZJJWA1MxJoKDJrgeQ+XUf251Tr3v3Xuve/de697917pe9e9p9kdTZyLcnWe+t1bEzkQK/xHa+b&#10;r8RLNCzRvJTVi0c8cNfRzNCnkgnWSGQKAykD2Sb7y3y/zPZtt/MOzW17Zn8M0auAc0K6gSrCpoyk&#10;MK4I6ONl5h3zly6F9sO73FpdD8UTslRg0YA0ZTQVVgVNMg9WwdL/AM6vv3Zv2+P7h2ntfuDFIagy&#10;ZSlWPYm8PXo+1T73EUVVtqeClswIbFrNKCC02oEtjLzb90Tkjdtc/Km6XO1XJpRGrcwY49rssoLf&#10;81io8loaDIXlj70XN226IeZtst9ygFe9f8XmzwyitEQvCnggnzaoza31J/Nr+HnZr01Dm915vqbN&#10;1DU8K0XY+Fko8XJPLGjSmPdGDlze3qWjgkcoZq+ehvpJ0hefeM/NH3YPdbl0STWm2Q7pZqCdVpIG&#10;cAHFYZBHKzEZ0xrJxpWvWQfLv3hvbXfmSG43KXbrpiAFuk0qSRn9VDJEqg4rI8frSnVh21N67N35&#10;i1zmx927Z3lhXdo0y+1c7i9w4xpEYq8YrsTVVdKZEZSGXVcEWPuCdz2jdtluTZ7ztlxaXgFdE0bx&#10;PT10uFNPy6mSw3Lbt1txd7XuEFzaE0DxSLIhI4gMhK4+3pT+y7pb1737r3Xvfuvde9+691737r3X&#10;vfuvde9+691737r3Xvfuvde9+691737r3XvfuvdY5ZYoIpJp5I4YYkaSWWV1jijjQFneSRyFRFUX&#10;JJAA97VWdlRFJYmgAySfl1okAEk0A6Jv21/ME+InTUNQNy90bXzeWhiqWj27sKoO/M1PUUshhkoX&#10;TbIyGOxdYZ1KAV9RSIGVrsNLESxyx7G+6XNjodu5RuYbUkVluR9NGAwqGHjaWdaZ/TVzSlAajqNu&#10;Yfd/255ZR/r+aLeS4ANI4D9RISpoVIi1BGrj9RkFa1Ioeqre5/55NRIKzG/H/p9KcFilLu7tWu80&#10;pjMbKzJsrbFWsUUqyENG75mVbD1w8kDJTlL7m6L4VxzxzUW9YLJaD/somWpFMEC3B9H6gDmb71n9&#10;pByfy19k1237f0Im/MEzn5r5dVA91/Lz5G/IV5o+1u1dy5/ESvBINrUs8WB2fE9MsqwSptbBRY/B&#10;tUIszXmeF5nuNTmwtlPyh7W8g8ihG5Z5at4LoAjxmBknNaVHjSFpKYHaGCjyAqesb+afcnnbnLUn&#10;MHME8tqafpKRHD21ofCjCoSKnuKlj5k46Ld7kDoD9e9+691737r3XvfuvdDH0v8AH/uH5CblG1eo&#10;diZveOSTS1dU0cHgwmGjdJGimz+4KswYXBQTmIrG9XPEsj+lbk29hPm7njlXkXb/AN58071DaW5+&#10;EMaySHFRFEtZJCK1IRWoMmg6E3K/JvMvOd79By3tEtzMPiIFI0wSDJI1EjBoQNbCpwKnrY3+JH8o&#10;Tq7qcY3eXf8ALjO3t/QOKqDbAp5G61wMyzwzU4moK1EqN41kH24u1ZHDRESyRtSy6Ul94D+6H3pu&#10;ZOZ/qNp5HWTatkIoZqj6uQUINGXECmvBC0narCVales1vbv7uPL/AC54G5c3NHue8A1EdD9LGagj&#10;tYVmIpxkATuIMRoG6uOgggpYIaamhip6anijgp6eCNIYIIIUEcUMMUYWOKKKNQqqoAUCw494ou7y&#10;O8kjlpGJJJNSSckknJJPE9ZKKqoqoigIBQAYAA4ADqqz+Y5/LyxXydwNT2l1hRUWI7825jgpQeGj&#10;oe0MPQQ2h2/m5johh3LRQRhMXkJCAVApKlvB4JaPJT2D99rn26vY+XOYpnl5IuJPmzWcjHMsY4mJ&#10;iazRDzrLGNetZYC96vZq259s333Y40i5wgTHBVukUYikPASAYilPyjkOjS0Wp3l8Rldv5XI4POY6&#10;txGZxFbU43K4rJU01HkMdkKOZ6eroq2kqEjmp6mnmjKOjgMrAgj302tbq2vra3vLO4SW0lQOjoQy&#10;srCqsrCoIINQRgjrnnc21xZXE9neQPFdROVdGBVlZTRlZTQggihByD03e1HTHXvfuvde9+691737&#10;r3S96x6w333JvjAdc9bbdrt07v3JVikxmKoVX6AF6mtrqmVkpcdi8fArTVNVO8cFPCjPIyqCfZJz&#10;FzHsvKezXu/8wX6W21W66ndv5KoFS7saKiKCzMQFBJ6ONh2Dd+Z92s9k2Oye43KdqKi/zZicKijL&#10;OxCqASSB1uC/Br4O7J+HexCl6Hc3b26KKn/0gb9WBtLWKVA2rtY1EaVNBtLG1Kg3ZY58jOgqKhV0&#10;wQU3K33k949491t61d9vytbOfprav5eNNQ0adx8ysSnw0Jq7ydI/ar2r2r212jQCk/MU6j6i4px8&#10;/CiqKrCp+xpGGtwOxIz1+4Y6lbqnn+ZT/MOPQ9HP0f0zXQ1ncW4Meq5vP4+ogq26+oMg01NHS00d&#10;LLLNDvOtRNUayBHo4ZI5EBkkR4cqvu++xI51lTnHm2EpypBJ+nEwK/UstCSSQAYF4EiodgymiqQ+&#10;OHvf7xnlCM8q8syB+Z507nUhvp1aoAABJEzcVBoVUqwBLAhS/wArP+WhlOo6qh+UHyQoJ5u58vC+&#10;R2LsrKN5Z+v6XLUrrPuPdKszM++shR1TRxUT+nDxMxmVq5lTHkv3lvvE23NUc3tx7fTqOUYiFubh&#10;MC6KNiKH0tlZQWkGZyAEIhBM80/dV+7Jc8nSW/uf7kW7HnOVS9rbPk2iyLmaf1unViFjOLdSS4M5&#10;At72/eFXWeXXvfuvde9+691737r3Xvfuvde9+69025nL43b2HyufzNXFj8Pg8bXZfK187aYKLG42&#10;llra6rmbnTFTUsLOx/AX2xdXMFlbXF5dShLaKNndjwVVBZmPyABJ6V2Fjd7pfWW2WEDS31xMkUaL&#10;xeSRgiKPmzEAfM9fPH7+7XyXefdnafb+V8y1PYe+Nw7mhpp2DPj8ZkMhM2FxAILftYbDLBSR8myQ&#10;jk/X3xN5z5jn5v5s5h5mua+Je3ckoB/CjMfDT7ETSg+Sjr6m/bHkm09uPbzkzkSy0mHatugtywwH&#10;kRB4sv2yy65D83PQRqrOyois7uwVEUFmZmNlVVFyzMTYAfX2GgCSABUnocswUFmICgVJPl1bv0p/&#10;Ji+U/b3TuZ7QyTYTrLNT46HI9d9cb4irKHcu9IjaWVswwKrsKOqpSRQiujeaeawnipYGWoOS/Kn3&#10;WfcPmbli65gnMW33ZQNbWtwGWWccTr/5RwR/Z+ICzN8axoQ5wX9wvv8A/sxyLz5t/J1oLjeNuWUp&#10;fX9oVe3tDwHhf8ppVv7bwWCIlfDeaQGIVd9h9c766m3hmtg9k7VzWy947eqTSZfb+eo3o66lk/VH&#10;Kga8VXRVUREkFRC0lPURMskTujKxx83vY945b3O62bftultd0gajxyLpYeh9CpGVZSVYEMpIIPWZ&#10;HK3NfLfO+xbfzPylvVvuGw3Saop4WDow8wfNXU9rxuFdGBV1VgQEX7KuhD1vPfyt+7v9Onwo6gy9&#10;ZWfd7j2HjZep90lpPLMmS2CIcZiZKqUkvJV5HZ74yslZvUz1JJv9T11+73zZ/W/2o5ZupZdV9Zxm&#10;zm8zqt6IhJ82aHwnJOat+fXzhffK9u/9bf7wvPdhBB4e1blMNytsUBjvaySBRwCx3QuIlAwBGKU4&#10;Cwn3NXWLnXvfuvde9+691pv/AM3D5VVnym+TNJ051xPLmuvunclU7I2/FipnrqfeHY9ZVR0m7twU&#10;kUFMnlgpq6JMTRlGqY5IqJ6mKTRV6V60fdZ9sovbT26l5t5gQQ77u0YuJS4CmC0VS0ETEnBKkzvU&#10;IQZBGy1iqeNP3u/dab3U9zoeTOW5DPy9s0rW0QQlhcXjMFuJVAUVCsBBHQupWJpUbTLQbI38vz4r&#10;UfxH+N21OvZ4QN7Z1hvXsqpLpKz7yzNBQQ1WOjkjmqY1pcHQ0UFIFjlkgaaKWWM2lPvnz76e5k3u&#10;n7g7nvyP/unh/wAXtBw/xeNmKsQQDWRmZ6lQ2kqrfD10o+757VQ+0PtrtPLsif7u5/8AGbxqg1uZ&#10;FUMgILDTEqrHQMVLKzrh+jte4d6m7r3v3Xuve/de697917r3v3Xuve/de697917r/9bf49+69173&#10;7r3Xvfuvde9+691737r3Xvfuvde9+690SH+YH8Tsf8vfjnurYNLRUJ7Ewaf3p6tzFSqpPQbqxoWR&#10;8UtUaugRKHdePSTHzLPKKRJZYamRWamjKzJ7Fe6E/tVz/tm+STP+4Zj4N5GODQvjXTSx1QtSVSq6&#10;yA8akCRgYO+8H7S2/vB7cbry/FDH/WKAePYyNgpOmTHq1IAs6ViYM3hhmSRgTEpGtf8AyoPlnkPi&#10;N8k6/qbsxqvBdd9uZfH7E3lSZg0uKTY/YFDkpMbtjdWVbLQwS42jx1ZWT4/KBp6WKKkqzUzCRqOK&#10;P30K+897Xwe6ft5BzTy4Fm37aomuYGjq/wBRasgeaFNBIdmVVlhorkugjTSJWbrmn9033buPaH3L&#10;uOUeZy8HLu7zJa3CyaYxa3auUgnk8QAoqMzxT1eNVjkMr6jCi9bl3vkj12d697917osfzM7rT48f&#10;F7urttKlaXK7Z2TkYNryMwBO89wmLbezgFPqkVdy5eldwvPiVjxYkAH3S5rHJPt9zXzKJNNzb2jC&#10;I/8AD5KRQf8AVV0J+QPUwewPt63un7x+33IzQl7K83GM3A/5dIKz3X2f4vFIATjUQPPrQf2bsveX&#10;Ze7MRszY23c3vLeO5a5aPEYHB0VTlMvk62XU7eKngWSRlRA0ksrWSKNWkkZUVmHHDa9q3Tftyttr&#10;2ixlut0nfSkcal3dj6AVPqSTgAEkgAnr6Zd/5g2DlDZL7mDmTdbew2G0j1yzTOscUaDAqxoMmiqo&#10;yzEKoLEA7R/wI/kzbS6t/gva3yrpcRvzsaPwZHDdWo0OU2Hsyo9MsMm5ZBrpN77hpjYGKzYinkDW&#10;FYRHOnQf2c+63tvL30vMXuLHFeb4KMlph7eA8QZfw3Eg9Mwqa08XtccavvMff83znP8AeHJXstNP&#10;tnKh1JLuJrHeXa8CLcYa0gb+LFy4pUwDXG19aIkaLHGqpGiqiIihURFAVVVVAVVVRYAcAe8xQAAA&#10;BQDrmgzMzFmJLE1JPEnoDPkH8benflBsOq687k2hRblw8nlmxWRULSbj2tk5I/Gma2tnY0NZhsnH&#10;YXKEwzoPHPHLCzRsEedOReWPcDZ5Nk5o2xLi1NSjcJYnIprhkHcjj5YYdrqykqZH9r/drn32c5lg&#10;5p5B32SzvxQSJ8UFxGDUxXMJOmWM5oDRkJ1xsjgMNQv51fyve4vh/V5DeOCWt7P6JepZqTf2MoT/&#10;ABTakM0gWmx/YeIphJ/CZVZxEmSivjql9N2p5ZFphzP93vu+8z+2Uk26WYfcOTy2LhF74QThblB8&#10;B8hKP0mNMozCMd0/u3ffH5D994LXYdyMez+5ITuspH/TuSB3PYytTxRjUYGpPGK4lRDKV/8AyUe7&#10;v9F3zFoti5Cr8G3u8trZXY8ySSaKVN0YpG3RtKsk5GqpklxlVjoBzd8na3NwdfdS5s/q/wC58Wzz&#10;y0st3t3gNeHip+rCx+ZKPEvzl6DH94V7d/1y9hrjmS1g1bpy5ex3YIFWNvIfp7lR/RAkjnf5W/5H&#10;cq99ReuBfXvfuvde9+691737r3Xvfuvde9+691737r3RXPlt8S+rvl/1ZkevOw8ZAmVpqbI1OxN6&#10;wQKc9sXcVVTKkWTxtQpjlnxtRPTwff0Dv9vXRwpqAliglikn2u90eZPanmW337YbljbMyC5tyf07&#10;mJTUo4yA4Bbw5ANUZY0qrOrRb7ue0nK3vDyrc8u8xWqi6VXNrcgfq2szCgdDglCQvixE6JQorRlR&#10;01tupu3O+P5TPfWX6F71oMjuXpXOZGOupZqJS2NrcTUSvSUXY/XlTVMkS1FTSwLHWUM0yozUxpZz&#10;DLCs0PQzmXlnkn7z/JNrztyXPHb83wxlWDfGrgBmtboCpoCSY5FWtH8RNasUflfZ3vO/3YeeLvkX&#10;ne3efleWTUjqOx4ySq3Vsxx3AUkjY4KmN9LLqXZJ2VvbafY21cHvfY+ex+5dqbjoY8jhs1jJTJTV&#10;dM5ZGVldY56WrpZ0eGop5kjqKaeN4pUSRGQYAbvtG57BuV5s+82T2+527lZI3FCpH7QVIoyspKup&#10;DKSpBOY+2bnt+9bfabrtd2k+3zpqR1NQw/wggghlIDKwKsAwICp9l3S/ov8Avzf3au3MjV00GzsN&#10;iNvKS9DvpYtydj0LxGauITMbW25R7ay+33p6ClSeqqKio/hsBlCLVSEFveFX3n/fX7zXs1t8+7+1&#10;v3ZIucdkjDs09vujGaNEDsWlsBZLPhFBPgvOAx0qW49ZO+0/tf7Kc7Wlod49y7xeY2oH25ktdsfW&#10;RGP8XvbmW7guQ0jtHFHHGLmQLra3j1BekjNkd7bvp6SvqN/4GOnsk9BktibK26olA41pV71qOy6a&#10;SMyKbGERkfS9xf3w49w/75v7zd9uk1ntPttyvsNxbSaWiuLS4u7iN1wyyG4lj0srVx4KFeBqRXrJ&#10;jZ/ZH2y5UE9pHsW7XDsCHS83G5QZ/obeu2EYp8ZcHjShp1ikxG8Zy33Hc3cBQs7JBj91UW3qWESO&#10;XKQUu18JhKaKMMeAFsP9v7xw3v8AvQvvlb1dz3S+5ENmsjs2i2s7eNFLEkhQVdgBXA1HHUoWC8sb&#10;XZ2ljY+3+xiCCJI1MkElw5WNQi6nuZpnY6QKsSSeJz0k94dZ5PfGHGEznbnblRSw1KV9BPU7gwWY&#10;yeGykMU0EGY2/ldx7YzWR2/mqaGokSOsopYKmNZGCuAzXDm9/wB4f95fm/YL7lXn/e9p5j5auVpJ&#10;bblt1tPEcEVGlY2VqEgOrBwCaEV6Euw802PLl+dx23kfZEnZCjhYZoo5YyQWimjguIkmiYqpaKVX&#10;jYgEqaCi3w+HqaTAw4XPZWXdkogqqStyWWosdDNlaWeWcJFkKOhpqfHSstFIsMhWJVm0lmUFiPeG&#10;O47lDcbtLum1WCbehkV44oXlKwsKH9J5HeUAOCy6pGZagajQHohvr6Kfcnv9tslsk1KyJG7kRsAK&#10;lGdi47wWWrErWgOAes2AwOJ2vhMXt3BUn2GGwtFBjsZRCepqRS0VKgjp4BPVzVFTIsUYABd2aw+v&#10;trdd13DfNzv943W5M253UrSyyEAF5HOpmOkAVYkk0Az1Tc9yvd43C83TcZvEv7iQvI9FXU7GrGih&#10;VFTnAA6d/Zf0h6l9WtJ/pJ7IRS/2v9z+sJNI/wAz/EXy3aKVb2+n3LUMNIH/AD41j/Fvf05f3Gb3&#10;Z9jPeNJWb6Qc1RlAfhBNjBr0/bRa/l1i197RYv3D7XPQfU/U7sCfxeGE2soP9KHaXT5ai/z616P5&#10;xXyf/wBJvcND0RtbJ+bZvTkk67j+0qS1Jlux62NUyqTinrpKeo/unSBaBUmgSelrfvACUkHv64fu&#10;pe3P9XuVZudNyt6btuwHhah3JaqeylVBHjNWQlWKvH4JpVeuGX3lefP35zHDyht89ds20ky6Th7l&#10;h3A0Yg+Cv6YDKGSQyjgeqafeWXWMvXvfuvde9+691737r3Xvfuvde9+691737r3XvfuvdKDbO7d1&#10;7KysGd2bubcO0s3StrpcztnNZLA5WmbSy6oMhiqmlq4W0uRdXBsT/X2h3Ha9s3e2ey3bboLqzbjH&#10;NGkiH7VcMp/MdLdv3LcdpuUvNr3Ce2u14PE7RuPsZCGH5Ho7vXP8z35rdcLS00HcNdvLGU0wlfG9&#10;i4nE7yarX9wtBVZ7I0n97TC5e9kyMbDSApAuDD2//d09od/Msj8qpaXDCmu1d4NPDKxq3gV+2IjJ&#10;qCepU2T3590dkEUa8xtdW6mum5RJtXyaRgJ6fZKDjBHR2Nkfz0e1KA6exujNg7oW8aiXZu4twbHl&#10;VQqiV3jzMW/453ZrsApiFiF/2r3EG8fc05bnzsHOV7bHOJ4orgfKhjNsR6fi9fl1KO1fev32Ko3v&#10;lK0n4UMEskFPWokFzX14r6fPo1u1P54fx4yFNF/fLq7t3bFeyKZo8LDtPdeNikJUMiV0+4dtVsqr&#10;cnUaNLgfS9h7jTc/udc9wSN+6eY9ruIK4Mhnhcj5qIpVH/OQ/b59SDt/3qeSpo0/eWxblBPTIRYZ&#10;UH2MZY2P/OMdGJwX82f4M5lIjVdqZfbk0i3NPnevN/a4yFLFZZ8Nt3MUKsALcSkE8Anj2A737sXv&#10;LaFhHy1FcKPOO6ts/YJJY2/4z0NLX7wvtPcqpk5jeFz5PbXNfzKROv8AxroVcH/MN+FW4VR6D5Fb&#10;Apw9rDOT5TbDC/8Aq03LjMS8f/IQHsM3vsV7u2BIn5DvmI/32Em/nE7g/l0ILP3i9sL4Aw86WSg/&#10;78YxfylVCPz6XEXzL+JEwBT5M9EC9v8AO9qbKgPP9RNmYyP9j7Jm9p/dBePt5vX5WVwf8EZ6Nl9y&#10;PbxuHPWz/neW4/wydZn+YvxLQXb5N9Bn/gnbmw5D/to86x91HtT7nnh7d73/ANkNyP8ADH1s+43t&#10;6P8Ane9m/wCy22/62dMOT+dHw7xEbSVXyS6hlVRcjGbyxWbk4/1MWGmr5WP+ABPtbb+zXutdMFi9&#10;v91B/p27xj9sgUdJLj3T9t7ZS0nPG2Ef0LiNz+xGY9BVlf5pPwTxIl8netLWyRP4/Fitjdl5Eu2k&#10;t+1NTbOeldLD9Yk0X4vf2Jbb7t/vPdadPJjIpFavcWiU+0GfUPspX5dB6f369prfUH5uRmB/DBdP&#10;X7CsBB+2tPn0B+5/50vxDwkk0WFxnbm8mRNUVRhdn4nHUUzltOjXufc+Cro7D1Emntp+lzx7GW3f&#10;dH90rxVe7uNrtKnIkndmH/OGGRT6fF/LPQWv/vOe21o7JbR7jdADBjgVVPy/Wlib/jPRYN5fz2IA&#10;lbB178eZWk1FcflN5b8RE0lDaWtwOE287alkt+2mS5H9se5F2n7mD1hffeewF/EkFtX8llklHl5m&#10;L8j0A9z+9jCBMmz8mMT+B5rgD82jSI+fkJfz6Jpv7+cV8yt4KIdv5XYPWUOl0c7L2ZBW1UwkiMZ8&#10;lVvqs3i0bI51o0CwsCACSL3lnZPupe0+1EtfW19uL/8ALxOVAoa4FssFfQhiw6jPd/vLe5e4hVsp&#10;bKwA84YAxOKZNw04+Y0heiF9i9/d39usf9JvbXYW+IBNLUR4/ce68zkcTTSzGXyNRYaarOKoQVmZ&#10;QsMMaqh0gBQB7mvYeSOTuVh/yHeWLGzegBaKGNXIFKapAutuAPcxNcnPURb3zjzXzJjfuY727j1E&#10;hZJnZATWumMnQvEjtUYxw6CL2Keg31737r3Xvfuvde9+691737r3Ss2DszK9jb72V17gpqCnzm/N&#10;27c2Zhp8rUSUuLgyu6MxR4THTZKqigqZaagjrK5GmkWORkjBIViLEr3vdrbYNl3ffb1XazsrWWeQ&#10;IAXKQxtIwQEgFiqnSCQCaCo49GWzbXcb5u+1bLZsi3d5cxQIXJCB5XWNSxAJChmGogEgVoDw62Nu&#10;gP5JvW22JcfnfkLvmu7IyUKwTT7J2f8Ad7a2WtSry+anr885i3XnqJkMegwDDOGU6tatpGBHPH3v&#10;uYNxWey5F2ZNvtySBcT6ZbimKFY8wxtxrq8cUIpQivWavJ/3Xdi29oLvnLdXvpwATBDWKCuahnxN&#10;IvChXwDUGoINOrndjbA2T1ltrH7O692pgdmbXxaaKLB7dxlLi6CJiqLJO8NLHH9xWVGgGaeQvNM/&#10;qdmYk+8St53veOYtwn3Xfdznu9xkPdJK5dj6CpJoo/CooqjCgDHWTW17TtmyWMO27Pt8NtYRjtjj&#10;UIo9TRQKk8WY1LHJJOeld7K+jDr3v3Xuve/de6p5/mVfy7KTvvFZDurp7Ew0vcuGojNuDBUUKxr2&#10;Ti6KLjRFEo8m7qGBLQkAvWxKIvVKsavlV93z34l5JuYOUearktylM9IpGNfpHY+p4QMfiHCMnVhS&#10;xGN/vh7Mx84W83M/LluF5oiTvQCn1KKOH/NZQKKeLgaMkL1qv1dLU0FVU0NZDJTVdHUTUtVTyqUl&#10;gqaeRoZ4ZVPKyRSoVYfgj30miljmijmicNE6hlI4EEVBHyIz1gDJHJDJJDKhWVGIIPEEGhB+YPWD&#10;251Tr3v3Xuhh6L6J7K+RXYOL626u2/UZzO14NTWTgGPFYDERSRx1mdz+QYfb43FUZmUGRyDJK6RR&#10;hpZERgpznzpy9yFsVzzBzJfLDZJhRxeVyCVjiXi7tQ4HAAs1FUkCblLlHfOdt5g2PYLMy3b5Y8Ej&#10;QEBpJG4Ki1AqckkKoLMAdvz4afCnrf4g7K+xwkFLn+yM7RU8e+OwZ6VEr8myMKj+C4kupmx22qSq&#10;9Swgh6iRVlmuViSHlj7s+7u/+6e7+NeO0GwQuTb2oPanl4j+TysMFuCglV4sW6P+2nthsftxtfg2&#10;aLNvMqgT3BHc/noXzWMHIX8RozVIAU6HuJOpM6p0/mHfzJ6TpA1vS3RNdTZvuWpf7DPZ6kihylFs&#10;SWRxEcVSwslRT5HdjyeiWMq60ZvGQanV9tlZ7E/d+l5xEPN3OkLQ8pqNUcbEo1yBnWTUFYaZBqDJ&#10;8X9nTxMbveP3uj5UMnLHKcizc0MdLuAHWAnGkChDSngVoQnA99dDr/K//li5LYuRxnyr+VeMkzXb&#10;2U+13J1zsjcs8mTrNhVNU0lRFvTe9PWJKKjsaSLwzY+nkkkOC1+SZFyixjHlv3kPvG2+9wXPtl7Z&#10;XIh5UjrFdXEQCLcgUBt7crSloDqWVgB9TTShNsWM8wfdb+69ccvz2nur7q2hm5uk0zWdrMS7Whap&#10;FzcqwNbymlokJP0tdTgXQUW9+HvCDrP3r3v3Xuve/de697917r3v3Xuve/de697917qsf+bt3d/o&#10;Y+EvYtLQ1f2u4u3J6DqHBhXtI1PupKmo3cdCkSeJtj4vJQ6xZVlmjueQDAX3lubP6q+0++RxS6b7&#10;cytlH60mqZvnT6dJVr5Fl9aHMD7jPt3/AK4H3h+VJriDXtWxq+6TYxqtiq22eFfrJIGpxKo1OBI0&#10;4+m+k+0fkBvrF9b9RbOy29N25U6kocbEq02PoldI58tm8nO0WOweGpDIvlq6qWKBCyrq1MoPL/lf&#10;lPmHnTeLfYuWdrkutyk/Cowq+byOaLGgqKu5CioFakA97OfvcPk32w5bvObOet+g2/Y4cF5D3O9C&#10;VihjWsk0rUOmONWc0JpQEjbY+Bf8pjq34urh+x+1f4V2t3vCsNZTV81M0+yOva0ASBNm4yuiR8jm&#10;KWX6ZisiWdSqmmhpTrMnSX2d+7fy97fC133mLw9x5wFGDEVgtm4/oIw7nB/0dwGwDGsedXD37y33&#10;3ucveQ3/ACnyX4+ye2zEqyBtN3fJwrdSISEiYf8AEWJihBImkm7QtvnvJjrBXoo/y0+FPR3zH2f/&#10;AHf7RwAp9yY2mnj2j2Ngkp6Tem0p5NTqtFkHidcjhpJm1T46qEtJNfUFSYJMka+5HtTyj7obZ9Fz&#10;DZab6NSIbmOgnhJ/hanchPxRPVG40DAMJx9kPvCe43sJv3705N3PVtMzg3VjMWa0uVGO9ARolAwk&#10;8ZWReBLRlkbTz+ZfwC7y+F+42j3njTujrbJVr021O2NvUlQds5fUWenx+YiZp5tq7kaBSWoapyJC&#10;rmmmqY0aQcxvdL2Z5u9rL4jdIPqNhkekN5Gp8J/RXGTDLTjG5zQ+G0igt13i9gfvO+3P3gNpDbBd&#10;/R82xRhrnbZ2X6iLyZ4jgXMFeE0YqtVEyRMwTqzj+QP3d/CewO4/j7k6zTSbxwNB2XtSnlfTEud2&#10;tNHhNzU1Kt/XWZbCZejmYWv4cUx/B9z79zTmz6beeaOSriX9O6hW6hB4eJCRHKB/SeN0Y/KE9Yff&#10;3m/t39dyxyF7o2cFZ7C5fb7lgMmG4Bmt2b0WKWKVB/SuQPPraM99BuuNvXvfuvdVf/zVfmanxQ+P&#10;tXhtpZb7Tuft+HJbV2CKWaoiyG3MV4Ei3Xv2OWmaF6SbAUVYkFBJ5UkGTq4JUWRIJwuSH3ZvaM+5&#10;/PcV3ulrr5R2opNc6gCsr1rDbEGuoSspaUUI8FHUlWdCcXfvW+9A9pvb2az2i70c6bwHgtNJIeFK&#10;AT3QK00mJWCxHUG8eSNlDLHIBT5/JL+HP+k7squ+UG+sYJ9l9T5RKPYcVZHDLBnezRHHWLkoxLDO&#10;5TY9PJFV6w0Ei109KyGRVmUZXffF92f6ucvQe2+y3Gnd90j1XJUkGOzqV0GhH+5BDJSjAxrKCFJQ&#10;nDv7kPs1/WfmWf3R3611bLtMoW1DAES3tA2sVBP+LArJWqkSvEVLAOBth++YPXWbr3v3Xuve/de6&#10;97917r3v3Xuve/de697917r3v3Xuv//X3+Pfuvde9+691737r3Xvfuvde9+691737r3Xvfuvde9+&#10;691q3/ztPhGdpblj+XXW2G0bb3hXU+M7gx+LoNMWF3jOCmO3vMKQ6YKHdaxiGtleJVXKKJJJnlrk&#10;QdJ/ude8Y3Tb29q+Ybuu4WqF7FnbMkAy9uNXFoa6o1DEmElVQLCSeWf33vY87TuS+7/LVlTbbxwm&#10;4IiYjuDhLk6eCz00yMVAE4DM5ecAWIfyhvm9/syvTQ6l39l2qu6el8VQ0FXU11VFLkd8deQGnx2A&#10;3cSxSrq8lh3eLG5aV1kZpvtqmWZ5a1lSBfvVezf+t3zd/WjY7XTyhu8rMoVSEt7o1eWD+FUkzLAA&#10;QAviRqgWEE5E/dA98f8AXM5M/qlzBea+dtliVGLMC9zaCiRXHkzPGdMM7EElvCkdy85AuA94pdZh&#10;9VVfzOeie7/lxjenvjL1JSJidsZjdVR2J272NmRPT7W2pgNtU5xO28bUvGBNuDK5rIZqrqafGUoa&#10;ZpcbHJK0EN5lx29/eUObfcqDljkHluMRbfLcG5vbl6iKGOIaIkPnI7tI7LElWrEpYoneM0vufe5P&#10;t17G3fPfu/zxOZ94gslsdssYqNcXM1w3iTyLXEEcSRRxvcSUULO6oJJP0yYX4ffBPo34ZbW/h3Xu&#10;I/jW+cnRxwbu7S3BT0827txvdJJqWnkUPFt3bonQNFjqQrFZEaZp5lMzDb2x9oOUfa3b/A2S18Xd&#10;5FAmu5ADNL5kA8Ioq8IkoMAuXcazFvvv95H3H9/95+q5pv8A6flyGQta7dAzC2gGQGYcZ59JIaeW&#10;rZYRiKMiMHQ9yn1j/wBe9+691737r3Uaso6PI0lVj8hS01dQV1PNSVtFWQRVVJWUlTG0NRS1VNOr&#10;w1FPPC5V0dSrKSCCD7pLFFPHJDNGrwupVlYAhgRQgg4IIwQcEdOwTz2s8N1azPHcxuGR1JVlZTVW&#10;VhQqykAggggio6oK+W/8o2o2vvrDfJv4LwUe29+7G3ViOwW6UmqUosBkszt3K02dp6jrqvnkigwN&#10;S9ZSC+IqJFoJFYrTS0yqlPJht7k/drfb94tefvaJFg3m0uEufoSdMbPE4kBtmJAjOpf7FiIyDRGj&#10;ACN019jvvyRbzy3uHs/94+SS75Z3Kylsv3sFLzRxTxtCy3yAEzKEY0uUBmUgGVJiWlW+Da2cG59s&#10;7d3IMdksP/eDB4nNHEZmlmoMxiTlKCCuOMy1DUxxVFFk6Az+KohkRXilRlYAgj3mBt93+8LCxvvA&#10;ki8aFJNDgq6a1DaHUgFXWtGUgEEEEV65r7zt37n3jddp+rin+luZIvFiYPFJ4bsniRupKvG9NSMp&#10;IZSCCQa9P3tZ0W9e9+691737r3Xvfuvde9+691737r3XvfuvdFm+VnxU6w+XPVuS637Fx1PFViKe&#10;o2hvODHUdXuDZGbdqeQZHDzVKrKKOtajiiyFKksIrKYaRJFKsM8Ui+2XubzH7Wcy2/MGwTsYqgT2&#10;5ZliuI8jRIBjUuomJyreG+dLKWRoy91/ajlf3e5WueWuY7dRLQm3uAitLbSGh1xk50tpVZUDL4iY&#10;1KwR01q9l78+Sn8n7ut+ru3cRkd6/HreFbLUUb4xa99tZeJTTTVe7etczkqHH0se8MJDkIY8xj2C&#10;LUo0cc4QijqYuh+6bP7e/er5PHMnKt1HZ892iAMH0iZDkLDdxozt4EhVjBLkoQzJX9WNuV0ie4X3&#10;VecjyzzfaSXXJN0xMbxhzDIBpLTWkjqi+PGHUTxGmqqq+n9KRdizqjtrr7u7ZGJ7D6y3JQ7n2vl0&#10;tFWUj2no6tI4pKjF5WjfTU4zK0izIZIJlVwrq4ujozYH8zcsb5yfvFzsXMW3vbblEcq3BlqQHRhh&#10;0ahoykioI4ggZc7BzDs/NG12+87FfJcbfKMMvEHFVYHKsKiqsARUHgQSI/sg6Oegu3F1ZiMjVVeZ&#10;23VSbN3FWSGprK3F0tPPh85VhZSsm59uy+OjyjTzMhqKuneiy8sUKQrXRxjT7wu+839wz7vn3o7K&#10;5uecOV027nnwysW72KrDeI1JNJmoBHdoryFzHOG1GnctARO3t994DnPkqK12rcyN55XjAVbe5d/E&#10;gTtBFpcjVJBRVIjicT2iM7SG0ZyW6DRZMvja5sJufGTY3LRgeCughnl25n4hEr/eYLLASQK7sJQ+&#10;PqXiyUBhdzC1MYamf5fPva/cL97Pumbnc3vMe2HdPbZpQtvvFqjNbEOxWNLpaE2kxI06JDoYldDs&#10;XUdZucqc8cpc97eu58r7orin6ltIyrd27Vyk0NQzKAVIuYQ9s+oKJBMssMTj7wi6FPXvfuvdYKqq&#10;p6Klqa2rlWClpIJqqpme+iGnp42lmlawJ0xxoSbD6D2u2va9y3vcbHZ9nsJrrdbqVYoYYkaSSWRy&#10;FRERQWZmYgBQCSerIjSPHGnxswUZAyTQCpxkmmeuqSrpMhS09dQVVPW0VXDHUUlZSTR1NLVU8yh4&#10;p6eohZ4poZUYFWUlWBuD7ruG3bhtN9dbZutjNbblA5SSKVGjljdcMjxuAyMDgqwBHmOtyxSQySQz&#10;RskyMQysCCCDQgg5BBwQcg9Fx7y+TeG+KPTXde+cwxp+xc3kp06sxNdQiagz2SlwGA23tmPH5SAS&#10;UtfRYishqMvX0NS1LWxItWqRPD4amf66f7hKP2p9z/azaPZPlLfhLz/a393unMEHgNDNDbNNHGs2&#10;vuWWIxfT2sM4b+2cIUXSwGAf3++Yb/kbl7ZOe/Et22WDblsbRTMviPuU0t1Owe1crJ2qVLyRCSF7&#10;e3QtKk7GCPUAyeTyGayWQzGWranJZXLV1Xk8nka2Z6isr8hXzyVVbW1dRKWknqaqplZ5HYlmZiTy&#10;ff2FW9vBaW8FpawrHbRIqIqiiqqgBVUDAAAAAHADr58bi4nu557q5laS5lcu7MSWZmJLMxOSSSSS&#10;cknqF7e6a697917r3v3Xuve/de697917r3v3Xuve/de697917r3v3Xuve/de697917r3v3Xuve/d&#10;e697917r3v3Xuve/de697917r3v3Xuve/de697917r3v3Xuve/de697917r3v3Xuve/de697917r&#10;3v3XunXA5mv25nMNuHFzy0uTwWVx2Zx1VA/inpq/F1kNdSTwyaX8csNRArK1jYi9j7TXtpBf2d3Y&#10;3KBraeJo3ByCrqVYEeYIJB6UWd1NY3dre2zlbiGRXUjBDIwZSD5EEAjrfv2NuzHb92Vs/fOHLnE7&#10;z2vt/deLMisj/wAO3FiaTL0WtGCsr/bVi3BAIP198Rd42y42Xd912a7p9VaXMsL04a4nZG/mp669&#10;7ZuEG7bbt262pP0tzBHKlcHRIgda/kw6VPsu6Xde9+691737r3Xvfuvde9+691R7/M3/AJbydoU+&#10;b+RHQmDVey6WGXJdi7CxVOFHYdLAhkqdzbfpIVAO+qaJS1TTIP8AczGC6D74aa3MT7u/v+eXJLPk&#10;Tna8ry8xCWty5/3FJwIpWP8AxGJwjn+wOD+iaw4s++nskOYEuucuULT/AHfKC1xboP8AckDjJGB/&#10;xIA+JR/bjh+sKS6yzo8btHIrI6MyOjqVdHUkMrKQCrKRYg8g++h4IYBlNQesFCCCQRQjo2/xM+GX&#10;bny33jBh9mY2TE7LoKpBvHsbKQOu3ttUSlGlija6Pl89UxtppaGAmSV7s5igSWaOLvc73a5X9r9q&#10;e63a4Eu7uv6FqhHiyt5E/wAEYPxyNgDChnKo0j+3XthzF7jbklvtsJi2pG/WuXH6cS+YHDXIR8Ea&#10;5JyxVAzrt1/Gr4wdU/FjYceyes8LHBNWfbVO6d1VkUL7k3hlKaEwx12ZrURWMFMrutLSpaCmV3Kq&#10;ZJJZJOXPuD7jcy+5O9NvHMN2Si1EMKk+FAhNSsanzNBrc9zkCp0qqr0Y5I5F5f5B2gbVsNqF1UMs&#10;rUMkzgUDSN50qdKjtWpoKsxJifYD6GXVKf8AMG/mVJsSqrvjx8Z6t9z9t5WSTB7p3jgGash2TNUh&#10;qdtvbXloxK2R3zK7aZpoTpxS3VH+9uaPLr2N+76d6jh579w4hbcrRASQwS9puAM+LMGpotxxVWzM&#10;ckeD/a4x+8PvYdpmk5J5EY3PM8p8OWWPu8AnHhxaa6rg8GK4h4V8Wvhib/LL/lbr1TNifkn8nMWm&#10;b7qrpIM9snZGYVayDrSaRlqqXcmfil1x1fYmrS9PGbphOG5rtJowr94v7yh5nS69vfbm5MPJ6Ax3&#10;FxH2m7AwYoiMra+THjccP7GvjTx92H7q68otZ+5PubaCfnVyJba2k7hZE9yzSg1DXfAoDi24/wBv&#10;Twb2feFXWeHXvfuvde9+691737r3Xvfuvde9+691737r3XvfuvdUx/zBviJ3L89vkF1V1biamXYH&#10;x/6f2/U7h312Rk6V5Eym8d61UIm29s/DPJA+6M3ids4SkYVBaOgoTkJlkl8oEEmLXvT7ac0+8fOn&#10;LvL1tIbLkvbITJcXTD45pyKxwJjxZEijQ6qiOPxGDNq7Gz++67758gfdo9r+dOc72Ibn7n79dLBZ&#10;2EbUMdraKaT3UoBFvDLcTSApRppvAQomj9RLFPjb8WelvihsWHYnTm1IMNTSrTybg3FWmOu3dvDI&#10;wIy/xTdGdMUU+Qn1SOY4UEVHSh2SnhiQ6fc38ie3nKvtztC7PyvtwijNDJK1GmmYfjlkoCx40UUR&#10;KkIqjHWKvu17ze4PvZzJJzLz7vbXEw1CGBKpbWsZNfDt4alUXA1MS0slA0sjsK9GI9jbqK+ve/de&#10;697917pPbr2ltjfe3MxtDem38Pura24KKXHZvb+fx9NlMRlKGYDyU1bQVkctPPGSARqW6sAwsQD7&#10;Rbjtu37xY3W2brZRXG3ToVkjkUOjqeIZWBBH+XIz0abJve8ct7rYb7y/uk9lvNrIJIZ4XaOWNxwZ&#10;HUhlPlg5BIOCeqHd1/yydyfDz5QdX/LP4kpldy9b7U3tS1fYfTzT1GR3jtrY2fE2B3xJsiolaSq3&#10;piafa+Wq2jx8xfKwukfjatJJiw93H2DvvbH3B5f9yPbYST7Fb3YNzZVLTxW8lY5zATUzoInciNqz&#10;KQukyn4elOy/e/2n349nOcvZH3waC05svduZbHdKLHa3F5DSa0F2ootpK1xFEGnSlswLahbgd+wG&#10;CCLjkHkEfQj3mf1zC6RvYm/9qdV7F3Z2RvnLQYPaGycDkdx7gylQyhafHYyneolWGMsrVNbUlRFT&#10;wJeWondIowzuoJtsOx7pzNvW18v7LatNut5OkUSDzdzQVPko+JmOFUFmIAJ6JuYuYNp5U2LduZN9&#10;u1g2eygeaVz5IgqaD8TH4UUdzuQqgsQOtJ7sTdva/wDNM+b8C4emnp23vnINrbGwtRUSvRdfdWYS&#10;eqqKc1TXqzGMbi2qcrlZII3ElbNVTRw6SIx2G2Da+WPu0+zTm7kVhZwma5kAGq6vJAoOn4a6n0Qw&#10;hiKRrEjPUajxI5i3fmz71PvigsomX66cQWsZJ02ljEWI1fFTQmuecoDWRpXVKHSNz/pHp/aHQfVO&#10;x+odiUppttbHwdNiKSSRUWqyVUNU+VzeQ8QWI5LOZSaarqNAWMSzMEVUCqORPOPNe688cz7zzVvU&#10;urcb2YuwHBBwSNa50RoFRa1OlQWJNSe03JHJ+z8gcqbHyfsMWnbLGBY1JpqduLyvTGuVy0j0oNTE&#10;KAtABU9hnoVde9+691737r3Xvfuvde9+691737r3Xvfuvde9+691/9Df49+691737r3Xvfuvde9+&#10;691737r3Xvfuvde9+691737r3SO7B2DtPtPY+6uud9Yenz20N54Ov2/uDFVIOiqx+RgaGUxSraWk&#10;radiJaeoiKzU1QiSxssiKwNti3zdOWt52zf9lu2g3W0mWWJx5MpqKjgyngymqupKsCpI6JuYdg2n&#10;mrY915c32zW42e9geKWNuDI4oaHirD4kdaMjhXUhgCNJ7e+2u2v5V3zjpZ8VNV1TbE3BT7h2pk5a&#10;aoocb2f1JnJ5YnpJjUQNDJBnMKKjGZDwNMKLJQzpFMZadZB2F2bcOV/vMezEqXKKv1sBimQEM9nf&#10;RgHUKGoMcmmaLUF8SJkLJpcr1xI3zbObvuqe+cUlo7ubC4E0DkFUvbCUkFTUUIlj1wzaS3hzK4R9&#10;UYbrc46L7p2P8heqdm9vdeZFK/bW8cRT5COIuprMPkNATK7fy0YAMGWwdeslPOttJdNaFo2R25Gc&#10;6cobzyJzNu/Ku/W5TcbSUqT+F1/BKh80kWjqeNDQgMCB2i5F512P3D5U2Xm/l24Em2XkIcD8Ub07&#10;4pB5SRNVGHCoqpKkEi17C/Qu697917r3v3Xuve/de697917r3v3Xuve/de697917r3v3Xuve/de6&#10;97917r3v3Xuve/de697917r3v3Xuve/de6B/vPofq75Hdd5fq/tzbFJufa2V/fiWS0OSwmWjgqIK&#10;LcO3siqtPic7jVqX8M6fVXaORXieSNxXyXztzL7f7/a8ycq7k1tucWDTKSISC0UqcHjeg1KfMBlI&#10;ZVYA/nrkPlb3I5cvOVub9rS62qXIrh4pACFlhfjHKmo6WHkSrBkZlOrv2H1p8o/5OvccW8NnVuQ7&#10;B+N288tDj5KySBht3ctJHLNkKfa2741hq4tqb8oaOKoegq0sZY/uWp2eNqyEdJuX+ZPbf71/KbbV&#10;u0Udh7g2kRbSD+rE1ApmgNVM1szFRIh+E+GJAGET9coOeOQPcb7p3Ni7ptzybh7c3kugSU/TkGWE&#10;E9AwgulUMY3GGAkMZZfFQXpfGH5adQ/K3ZNHunrvOU8OciptW6NgZOrpY937SrYvt0qoshjlcS1e&#10;KE1SggyMCtSVAcAMsokiTDf3F9seafbPeJdt36zY2Zb9G5RSYJ1NdJV+CvQHVExDrQ4K6WbIrkX3&#10;C5c9wNqi3HZLsC4A/VgYgTQsKVDLWpWpGmRao1cHUGUGc9x30OemzMYTDbhx82Jz+JxubxdQ0Tz4&#10;7LUNNkaGZ6eZKineSkq4poHeCeJXQlbo6hhYgH2W7ts+07/t91tG+bZb3m1TrpkhnjSWJ19HjcMr&#10;D5EHo12XfN65c3GDd+X93ubHdY66JoJXhlUMCrAPGVYBlJVhWjKSDUEjoJK3qPKUVl2bvaqx1MCF&#10;XGbyx1RvmjpIEp1RUocic3t/dbzSVKmSSXIZLIk62VAi6AnKn3o/udPuw+5e4z71yRcblybuUhYt&#10;HYFJrIsUVVpaXAPhKpXUVgliDFm4Egrk9y196zdbeNYuduUbfcnFP1rWUbfMx1EsZEWC4tD2nSqw&#10;WtsBpVmLHVqgL1z2TISj7r2PSKAbVC7Rz2QMh0nSTRneOMEI1WJHnfji/wCfeNW0f3E3Lke5a9/+&#10;8LfS7OCey32yKKYjy/UkupkUg0r+k1fQeQzuPvW8kpDqtOQN1kuD+F7+CNRnPeLKQtj+guc/LpW4&#10;PqrCUNXS5XcFXWbxzFHNBV0UubSmXEYmugeknhrMNt2liixdLW0lZRiWmrJ1qsjSl3WOpCOynph9&#10;3H7hf3cfux+BuXI3JwvOclQK26X5FzeVGgsYmZRHbhnjV9MCJRhg9Qdz394LnfnK2utqsTHtHL8y&#10;sjw2pcSTRsHUx3FyxM0iMjlJYUMVtMApkgZlUjHuTrCkq6qqze0quPa+fqpfuK+MUz1W2c9M9S89&#10;XPmsDFPSIuWq1nkvkqSSnrWl8TVLVcMK0xD33sv7vn2L+9XZXW57ttY2T3LCUi3eyRFmYhtYW7jo&#10;Eu4yS4PifqLrZkkDAdLPbb7wPMnJsdpsnMMbbtypGAqRu+m5tlCBVFrcEOREmlKW0qyQBA6wC2kl&#10;aYapH8zvvXL9ofICu69MtLFt3pX7naKUeMr5cji6jeUn2772ycFXLSY+SqWHIwJjo3eCImKgD6EM&#10;jL76V/3LP93TB9wr7v8AzRfc0XtnuPu9zpujXV5ewKwQbXatLFs1rH4iq6qYXl3CZSKrPfPCWlW3&#10;jkPNH7+fv5F7ze7Mezcvzz/1G5fh8C3WRRG73MoR7yWWNXkVZFcLa0WSRQLfUjkSEmt332X6wb69&#10;7917r3v3Xuve/de697917r3v3Xur9v5XP8vTr/tTrLcvc3yF2ZT7p29vbVgOttu19bWUafwnGVYO&#10;Z3mlTh6miydLU1OVpjQ0ZjqYmVKepLxsskTDCP7x/vrvnLXMW38pci7u1tfWf6l3Kqq3e6/pwUkD&#10;IwCHxHqhBLR0IKsOsv8A2E9m9m37YL3mfnLa1uLS7/Tto2YgaFbvmqhDqzOPDSjKQFckEOp6GTun&#10;+SD1rm1rMn0R2Znti5Bkq5qfbG+YF3ZtqSpeXyUlHTZyiXH7hw1BChMZkmTLzEaWOog6gnyj98Pm&#10;GzMNvzpy9BewVUGa3PgygUozGNtUUjHjRTAvEYFKCXmj7rGwXYln5T3yazmoxEU48aImvaocaZY1&#10;HAlvGbgcmtaw+0v5UvzO6zFdVUnX1B2XhqFBIcr1lnKTPTVCHyeml21kFw28qqdFQakix0nLAKW5&#10;tkVy395j2l5h8GKXfH267c00XcbRgcOMq+JAo9C0o4Zp1BO//d79zdi8aSLaY7+1QV12sgcnjgRP&#10;4c7H1CxHjivRDN37C3x1/k5cLvvZ26NmZeBtMuM3TgcpgK5CS4BNLlKWlmKt420kCzAEgn3Ne1b3&#10;s2+Wy3my7tbXdqeDwyJKv7UJHn1EW57Pu+y3DWu8bXcWtyOKTRvG37HAPl0lPZn0Xde9+691737r&#10;3Xvfuvde9+691737r3Xvfuvde9+691737r3Xvfuvde9+691737r3Xvfuvde9+691737r3Xvfuvde&#10;9+691737r3XvfuvdblP8rzsZOxvhV1G8tf8AfZTY9PmOucsCFV6J9qZWphwVA6ozW8Gz6nGlb8sj&#10;KxAvb3yc+8bsB2D3d5pCw6La8ZLpP6XjIDI35ziWvoQR10y9iN7G9+1/LTNPruLVHtn/AKPguVjU&#10;/ZB4R+YIPVgnuDupf697917r3v3Xuve/de697917r3v3XuqpvkF/Kf6Z7172xnbcWXrNi4TLy1df&#10;2ptPbdJFD/fDLlo3gymHqtQg27kMqzyHIzCKYTSKJFj8skshyX5G+81zbyZyXccrtape3cQVbOaV&#10;ifATNUdeMqpjwl1LpB0ltKqvUA84/d95X5t5sg5j+oe0t5CWu4YgB47+Tq3CJmz4rBW1kaqB2ZjZ&#10;PsDr3ZPVe0cLsPrzbWK2ltHb1IlHicHh6fwUtPGo9c0rsz1FbXVUl5KipneWpqZmaSV3kZmOP2+b&#10;7u/Mu6Xe9b7uEt1uk7ankc1JPoPJVAwqKAiKAqqFAHU2bRtG2bDt1rtOzWMdvtsC6UjQUAHr6sxO&#10;WZiWZiWYliSVJk8pjcJjq7L5nIUOJxOMpZ67JZPJVUFDj8fRU0bS1FXW1lVJFT0tNBEpZ5HZVVQS&#10;SB7L7e3uLueG1tIHluZGCoiAszMTQKqgEkk4AAqT0ummht4Zbi4lWOBFLMzEKqqBUszGgAAySSAB&#10;k9a83y//AJim/vknuZvi18LMTndwQburJ8Dkd2bboMhU7j31QCilkyOO25SQQLW4jbBhWWWuqGUP&#10;JQ058pSnkqITnV7Wew+x+323f65Pu9dQwNaoJFhlZRFbtqARpWJ0vNXSsaA0EjDSGkWNusPvcD3f&#10;333A3SP249pbKe5mu3MZlhV2lnXSSyxKBqSIAM0rkf2ampCFwbKf5eX8rLZXxXpKTs/toYzsL5CV&#10;rRVkGRV6iq211tE0RZ8btqCYxxZjPyVMnkqstURMySRxJRrCElnqsc/fn7y28e5ksvLnK5ksOREq&#10;pTAmuzX45iKmOMAUSBDQgsZS+pUizS+7t91bY/aiGHmfm0Rbj7hPRg+WhsxT4IQaCSUk1ed1qCFW&#10;EIFZ5bePeK3WX/Xvfuvde9+691737r3Xvfuvde9+691737r3Xvfuvde9+691737r3Xvfuvde9+69&#10;1737r3Xvfuvde9+691737r3XvfuvdasX87D5vtvndqfETrTK1P8AdjYeVSs7gyONyFNLRbp3tFFS&#10;zYrZwFCJJZKHYzySGuhln0yZl/HLTJLjopX6Wfc89mxs21n3U5itV/eN7FpsVdSGhtySHuO6gDXF&#10;B4bBcQDUshW4ZRys++574nfN3HtByzdt+67CUNuDo4Kz3ICmO37akraknxVZqG4Olo1a2R2sd/lE&#10;/CBPjX06nbW+8bJB3P3JiKWsrKatpVp6vZOwah6XIYbaZRl+6TJZWWniyGSDsAsgp4PEj00jzY//&#10;AHqPeQ+4fNh5X2W4DcobTKVUq1VuLkVWSf8Ah0IC0UVBka31ESKEyR+6D7HD2z5NHNu/WxXnXeYV&#10;ZlZaNbWp0vHb/wAQdyFlmqRQ+HHpVo2Z7gPeKfWYXXvfuvde9+691737r3Xvfuvde9+691737r3X&#10;vfuvde9+691//9Hf49+691737r3Xvfuvde9+691737r3Xvfuvde9+691737r3XvfuvdVrfzNvhJR&#10;/MDpGabbGOox3R1ulXnuv8hc09XnaVKaZ8tsOoqvVC0Gb9MtJ5lKx18MaiWninqJfeQv3dPeOb2o&#10;5yRNyuH/AKobgVjul4rG1RouQONY8q+k1MTMdMjJGvWNP3nfZCH3i5Hd9rtk/rrtoaW0fg0q6T4l&#10;qW4Ulw0eoUEqqA0aySN1Qz/Kj+cdd8Se3Mj0R3BVS4np7sXcIoco+YqWo4uruxw0OLp9zzCpb7Wm&#10;wmUSnjoczq8YREp6vyBaV4p82/vO+zMHulyrb87cpxiXmuwg1J4Y1G8tMuYRTuMiVMkFK1Jki01k&#10;DJgR9073zn9o+b7jkLnGUw8nblcaXMjaRY3mEEx1dqxSUEVxXTQCObVSJlfcP98n+uxvXvfuvde9&#10;+691737r3Xvfuvde9+691737r3Xvfuvde9+691737r3Xvfuvde9+691737r3Xvfuvde9+691737r&#10;3XvfuvdJTfGxtodlbTzmxt+7dxW69o7komoM1gczSpV0FdTl0mjLI1nhqaWpiSannjZJ6aojSWJ0&#10;kRWBns287ry9ulnvWyX8trutu+qOWM6WU8D9oYEqymqupKsCpIJVvmxbPzLtN9sW/wC3RXe0XKaJ&#10;IpF1IwqCMeTKQGRgQyOFdCGUEaw/y5/lwd3/AAf3vU/KL4Y53cOQ2NtuZ9x12Ix8Yrt29dUkGp8v&#10;T5LHiKWDd2w/tDIZ5DCfHQSTw1kQhjM9R0d9q/vBcne8ezx+2/u5ZwR71cARLIx0wXTHCFGqDBc6&#10;qaRqzIEeJtbaI+W3vR92LnD2b3W49yvZ+6nn5cgJleJRqntFGZAy0IntQtSzae2MusqhU8SQ8Xwl&#10;/mZ9a/I+kxuxOxZ8f1x3TDDSUj4/I1cNJt3etYTHSebbNbVGnWnzFXW3Bxcl5LyIIHmLNHFEfu/9&#10;3nmDkCSfethSTcOUSWbWqlpbdctSZVrWML/owxhtYWgZjv2u98dj54SHad3ZLHmgBV0M1I52wtYW&#10;NO8t/oR7sjSXzptH944dTv1737r3Xvfuvde9+690T750fJGn+L3x13jv+mqETeWUi/uj13Tkank3&#10;hnKeoSjr9JpK6Hxbfo4Z8g3mj8ErUywswMq3lT2a5Ak9x+fNp2ORCdpjPj3R9IIyNS/EprKxWIaT&#10;qGsuAQp6jn3V52TkLkvc96Rh+8nHg2w9Z5AdJ+FhSMBpCGGltGgkFh1pNVVVUV1VU1tXM9RV1k81&#10;VVVErapJ6iokaWaaRv7TyyOWJ/JPvr7FHHDHHDEgWJFAAHAACgA+QHXLeSR5pJJZWLSMxJJ4kk1J&#10;PzJ6we79U697917r3v3Xuve/de697917o0Hw9+N2a+VHe20+rceKqnwUkjZzfWbpg4OA2Vi5YDma&#10;9ZhS1cMVbUeaOloxKojkraiJGZQxYRz7q+4Fp7bcl7nzJPpa9A8O2jP+i3Dg+GtKqSooXkoaiNWI&#10;BIoR97ackXPuBzbt+wxals/7S4cf6HAhGtq6WAY1CJUULsoJAJI3c9t7dwu0dv4Pau28fBidvbbx&#10;OOwWDxdNr+3x+JxVJFQ4+jhMjPI0dPSwKgLMzG1ySbn3x8v7+73S+vNy3Cdpb64laSRzxZ3YszGm&#10;KliTjHp11Ks7O22+0tbCyhEdnBGscaDgqIAqqK5oFAA6evaTpT1737r3UHI4zG5ijnx2Xx9DlMfU&#10;o0dTQ5GkgrqOojYENHPS1McsEqMDYhlII9vQXFxaypPazvHOpqGVirA+oIII/LpuWKKeN4Zo1eJh&#10;QqwBBHoQcEfb0VHffwH+HHY6W3H8euuqaT1E1W0cVL19WuxjMeuas2FU7bqKllU8eVnAIBtcD3Jm&#10;y+9nuvsBrYc9X7L6TuLpeNcLciUD8gOo+3b2k9td7ULfcmWINeMKfTsfta3MTH8yeqYP5k38vD48&#10;/GbpmPt7q6q35icxX7/wG1afbGV3DR5va6UuXx+arqgUwrcOdxrUQR4YsjS5GYWLBlPBXLb7v3vv&#10;z37h82nlbmSOyltUsZZjMkTRzEo0aiul/CoTJQgRL5UIzXGT3v8AZrkvkflj+smwPdxXL3kcQiaQ&#10;PFR1cmmpDLUBKgmU+dQcUot95mdYnde9+691737r3Xvfuvde9+691737r3VxOG/kl/KjJ0VHXVW+&#10;uisUlbRU9WKWo3JvyeupnqIo5RS1cdP1u1Kk0IcrIY5pFDrZSw9XvFO7+9/7a280sMezb1IUcrUR&#10;WwU0JFVJu60PEVUGnGhx1ktB91nn+RI5JN32hNSg0MlwWBPkaW1KjgaMRXhUZ6Fvav8AIp7CqiDv&#10;fv8A2ZggGQsm1dm5vdZdbjWoly+V2YI2twDob+tvx7C+5ffO2KPGz8j3c3/NaeOH+SJPX9o+3oRb&#10;f907dpBXdecreE+kUDzfzeSCn7D0Z7Y38j/4+4daeXf3Z3aO96uJo2liw529svDVWh1Z45aL+G7k&#10;y0cUoUqfHkEcKxswNiI63n74nPN2ZF2Tl3bbOI1oX8W4kX5htcSEjjmIj5Ux0O9p+6xyXbLG2773&#10;uF3MCKhDHDG3qCuiRwDwxKD8656OxsL+Xb8LuuXWbB9AbLytUqxg1W+FyfYbM8bF1mWn3zkM/Q00&#10;2s31QxR/gCwAAiDe/fj3c38FLzni8jjqcW+i14+VbdYmI/0zHqUdo9m/bHZTqs+TrR3pxnDXPDzA&#10;uGlAPzUDotn81747be3N8PKvM7L2tg8JV9G5rHbzxdBt/BU9DHBtapK7f3ZjqClxUEEFDQx0VbBk&#10;KgiPxiPFgsAFDLIH3Zue77bvdWK03fcppot5heB2lkLEzD9WF2LklmLK0S5rWY0rWhBX3g+TbTcf&#10;bSa422xijk2mRZ0WOMCkX9nMihQAqhWErYpSEVpSo1OPfTjrnh1737r3Xvfuvde9+691737r3Xvf&#10;uvdbHX8i3saSr2j3t1NVVKBMHuDa/YGGpme80g3Lj6zb24ZI1Ln9ilfbGN1WUAPUXJu3vAX75mwL&#10;FunJfM8cZrNBNbSHyHgsssQPzbxpfyX5dZsfdQ3ppdr5s5ekcaYZ4rhB5nxlMclPkvgx/m3z6vz9&#10;4S9Zc9e9+691737r3Xvfuvde9+691737r3XvfuvdA53d351T8d9l1++u192Y/bmKpaaqmoKB5oZd&#10;wbkqqbwr/Ctr4TypW5vJSTVUSFYh44fKHmeKINIor5P5J5l573eDZeWdskuLlmAZqERRA175pKaY&#10;0ADGpy1CEDNRSG+aObeX+Tdrm3bmDcUgtlUlQSPEkIp2RJXVIxJAoooK1YqoLDXn393B8q/5tHa9&#10;T1B0RhqzZvSmIkgesoquunosNSY0SyX3Z2jm6RHWtq60pemx0SSpCEWKBJJmmmnzo2blf2z+6/yx&#10;HzVzrdpd83yg6WVQ0jPQfo2cbfCq175WILVLOVQKiYmNe+5v3n+aZOU+RLJ7blWMjWXYrGiVP615&#10;ItalqdkShqUCoGcszbB/wn+BPT/ws2pLBtSkj3J2XnsfBR707OylLEM1lIEeKpfCYZSZDgtsCthW&#10;ZqaJtVVNHHJUNIYoFhwO94fe7mv3f3RX3OU2/LsEha3s0Y+GhoR4knDxJtJKh2FEUsqBdTl+l/sl&#10;7B8neym0tHtMIueZriMLc3rqPEcVBMUfHwoNQDFFNXYK0hbRGEPN7hjqdOve/de697917r3v3Xuv&#10;e/de697917r3v3Xuve/de697917r3v3Xuve/de697917r3v3Xuve/de697917r3v3Xuve/de6rQ/&#10;md/OHH/D7pKpoNr5GnfvLs+kyOC62xyDzT7epTF9vmuxa+O4jgpdtR1CrQrJq+6ykkKiKWCKrMeR&#10;H3cfZqf3X5xjn3K3Ycmba6SXb8BKa1jtVPEtMQfEpTRCHOpXaLVjL96D3ytvZ3keW32u5U89bojx&#10;WacTEtKSXjjgFhBAirXXOUGl41l00WfykPhPkfk33HN8g+06eoynV/Wm5Bm55sxDPkD2F2fHUwZi&#10;jxVVVVbiCtpqConXI5VnNUzr4oJYlFYk6Zpfel94bf265TTkPlmRYuZNxt/DAjIX6WzIMbOoXKlg&#10;DFCBoA7nViYShwT+6L7I3Pudzk/uJzXG0vK+2XPikyAv9XehhIqMzGjKhImnJ1k9qOgEwcbgXvlL&#10;12G697917r3v3Xuve/de697917r3v3Xuve/de697917r3v3Xuve/de6//9Lf49+691737r3Xvfuv&#10;de9+691737r3Xvfuvde9+691737r3Xvfuvde9+691rL/AM6T4CjGz1/zD6kwtPHjq2oiXvPAY2nM&#10;D0uSq5Y6ej7Kp6aFPt5YMpUusGYIEcorHjqm8xnqZIeiv3QvfH6hIPafmm8Yzop/d0rmtUUEtaEn&#10;IKAFoOI0Boho0Rq/Mf76vsB9O8/vHyjYqLd2H7ziQUKuxAW8CjBDsQtxSjeIVlOvxJGQyH8m357x&#10;9wbKg+MPa2foE7P67xFLT9X1dbKKWt3715hsd4WwsIeMQZDcmw6OhDSBZPuavFsJhCwoqyoMffe1&#10;9kG5T3h/cflixc8t38rG8VRVba6keviHzWK5ZsVGhJgU1jxok6kn7mfv6vOOyR+1/Nm4RjmnboVF&#10;kzHS11aRpTwxijzWqrU0OuSAh9B8GaTq9j3hX1nf1737r3Xvfuvde9+691737r3Xvfuvde9+6917&#10;37r3Xvfuvde9+691737r3Xvfuvda1v8AME/nF7u2X3JheuviXm8HUYTq/cRqOwd5VmPpM9g+w83R&#10;iajrdj49JP8AObMx/kkSrrqWWGpq6wBqSaKKBJqnBH3p+8/uW1c0Wux+293C1pt89bmdlEkdzItV&#10;a3Wv+gLUh5EKu75jdVQPJ1u+699wvY+YOQdw5r979vuU3DebXTY2qO0M1jC9GS8cjhdPQGKGRXji&#10;iJE8bvK0cVpHwb/mLdO/NLARY3HzQ7G7lxdAKjdHVmWro5KyRIUH3Wb2ZXSLT/3n26G5dkRKujuB&#10;URIrRSS5B+0fvhyv7qWSwQMLPmmNKy2jsCxpxkgbHixepADpwdQCrNhr9437qfPn3fdze7ukbcuQ&#10;ZpNNvuMSEKCT2w3SDV9PP6Akxy8YnYh0Swr3NfWLfXvfuvde9+691737r3VIPzs/k87F7mfM9s/G&#10;o4/qzuCGD+KT7OpkGP2LvvK0lQagPQvHPTx7C3LVQMVjngU42aeCBZIqUvUVpzJ9lPvX71yiLTlf&#10;3DEm58qE6BOe65tkYU7qgm5hByVY+Kqs5VpaRw9YOe/H3Odh51N7zb7aeHtXOAXWbcDTa3Tqa9tC&#10;BazMMBlHgsyxhki1ST9EQ+PH8xbvH4mb5Pxx+c22d1Gj23UyYX+82WozUb32vHfVjqyprFmak31t&#10;F0K+CsgkmaSjljmp55oo1jlnHnr2G5N90NlHP/szuNt4twok8FGpbzH8ahaaracfijYKBIGR0RiW&#10;XE/lj3e5z9sN9k5A95NruY3tnMZlkWs8Q/CxYErcwHBSVC2qNldHdQA2wJsTf2y+ztrYne3X258P&#10;u/amcpo6rGZvB1kVZRzpIiuYpCh8tJW0+vTPTzLHUU8gKSojqVGD287Ju/Lu5XWz75t0trucLFXj&#10;kUqwI8/RlPFWUlWFCpIIPWW+1bttm+WFtum0X0dxt8y1SRGDKR+XAjgymjKahgCCOlf7K+jDr3v3&#10;Xuq+/nr8Fqf5nba259p2BlNnbv2FDmZNo01XDBX7JrarLxQmrjzlFDTDMUk1ZNQUqGtp5pPBDGf8&#10;mmNrTj7Ke80ntLuF/wCLscd3tV6YxOVJW4UITpMbE6GChnPhso1Mf7RB1EHu37Uxe51hZKm7yWu5&#10;WYkMIIDQsXAqJFA1jUVQa1Y6QD+m5x1qv/IP4q94fGPcUmC7X2VkcTRTVNRFg92UafxHaG5YIHUL&#10;U4fP0nkonkeKRHallaKsgEiiaGNjb30n5F9yuTvcSwW95Z3eOWYKDJC3ZPET5SRGjUrUB11RtQ6W&#10;YdYBc5e3vNfId6bXmHa3jhLERzL3QygeaSDFaUJRtMigjUor0Xb2POgV1737r3Xvfuvde9+691yR&#10;HkdY41Z3dlRERSzu7EBVVQCWZibADkn3okKCzGgHXgCSABUnrb6/le/Etfjf0TS7o3Vivs+2O3qf&#10;G7l3UtVBLDkNv7fEUs+1dnzJNK7U1TQ0la9VWoEhcVlS0MqsaZG98sfvGe555/50k27bbnXyxtbP&#10;FDQgrLLUCacEDIZlCRmrDw0DqR4jDrpD7Ee3f9R+Uo7y/t9PMW4hZZqgho0oTFCQTgorFnFFIkdl&#10;auhT1Zj7x66nDr3v3Xuve/de697917r3v3XuqdP53VSIfidseHTqNZ35tOIHVbQI9hdm1Be1jq5h&#10;C24/Vf8AFjlb9z2PX7m7w9fh2SY/tubQf5f5dY2fembT7d7WKfFvEI/7N7o/5OtV330n6wB69791&#10;7r3v3Xuve/de697917pddXbUffnZnXWx4+JN5b62jtRDpV7PuLcGPxC+hwyN6qz6EEH8+yXmTcxs&#10;vLu/by3C0sp5v+cUTP8A8+9HHL22ned/2PaAc3V5DD/zlkVP+fut/MAAAAWA4AHAAH0AHviL1156&#10;97917r3v3Xuve/de6T27dsYje+1dzbM3BTmrwO7dv5nbObpVdomqMTncdUYvIwLKhDxNLR1TqGUg&#10;qTcc+1217jdbPuW37tYyab21njmjPGjxsHQ086MBjpJf2Ntudhe7bex6rO4heKRa0qkilGFRkVUk&#10;VHWhb2hsHL9V9j7761zwT+MbD3bn9p5Bo21wzVGCydTjmqYJNEfkp6oU4kjbSupHBsL299rOXN7t&#10;eZdg2XmCyr9Le2sUy14gSIGoeNCtaEeRB65Ib/s9xy9vm77Fd0+ps7mSFiOBMblajhhqVB8wR0hf&#10;Z10Ude9+691737r3Xvfuvde9+691aT/J87D/ALlfMzA7fkMYpe0dlbx2PK8rBRDUUtDFvmgkVijE&#10;yzVWzlp1W6hjP+TYe8b/AL1Oxfvf2mvb5a+Jtt5BcCnmGY27D7AJ9R/0vU/fds3n92e5ltZEDRuF&#10;pPBU+RVRcA/aTBpA/pdbcnvl310T697917r3v3Xuve/de697917r3v3XuqwPmb/M56p+NSZHZmxX&#10;xvaPccMtVQzbfo6uV9t7Sq6cGGT+9WWogyzV8FafE+OppBUK0cyzSQSRqkmRftN93bmb3BMG77yJ&#10;Nt5TIDCVlHizqc/oo3BSuRK40kFSquGJWC/cz305e5FE22bYUv8AmYFlMSk+HCwx+s6/iDYMSnXh&#10;gxQgVr3+OnwI+T38x/elH8g/lzuzcm1OrKmKikxVRLT0+N3Lu3ESMKn+Gddbckpji9rbbeCxbJS0&#10;5heSVTDFVss3im73A98fbn7v+0Tci+1m2W91zMpYOAS8MDjGu6lB1zS14Qq2oBTraIFNQO9rPu6e&#10;433gt0t+evdPcbix5QIUxmgSe4jPdotIiuiGIjjOyEEsCiSkPo2duo+nutuidi4jrjqnaWJ2dtHD&#10;Rr4MdiqWOF6ysMEEFRl8vVBRU5fN16UyGoq6hpJ5io1MQABzj5p5r5h513q65g5n3SW73WY5dyTp&#10;WpIRF4JGtTpRQFWpoMnrqXyjydy1yJsVny3yntENltEIwkagamoAZJG4yStQa5HJZqCpwOhL9h3o&#10;Tde9+691737r3RRfl181Olfhrsn+8vZmY+93LlKeoOy+uMLNTy7v3hVxXS9JSSPpxuEp5rCqyVTp&#10;poB6V8k7RwyRr7le6vKntdtP1+/3Wq/kU+BbIQZp2HoPwxg/HK1EXgNTlUacvYz7vnuF7+8xfujl&#10;Cw8PaIWX6u/lDC1tVOe5gP1JmH9nBHWR+J0Rh5FoR+KHyE+Zf8xX57bM37j991HWuwenZ5t4ZLbe&#10;BNRUbI2rsGadcXWbTlxU0tPDuzc2/wCCoNBLW1v74RpqmFYoqSOCPDj255190ve/3j2veYN4aw2b&#10;ayZ2ijqYIbcnQ0JQkCaW5B8Mu/dQtIgVYlRemPvZ7W+wP3VPu0b/AMs3XLabvzPvyi1jnm0rd3N6&#10;B4i3IkAY21vZFfGWKLsqEhkLvO8jbVHvoj1xc697917r3v3Xuve/de697917r3v3Xuve/de69791&#10;7r3v3Xuve/de697917r3v3Xugk707t2B8duq93dv9mZRsZtTZ+NesqEp0jmymXrpCIcXt/B0kksC&#10;Vuczle6U9NGzxx+R9UrxxK8iCnkvk7fOfuZtq5U5dthJul3JpFahEUZeWRgDpjjUF3IBNBRVZiqk&#10;I89878v+3XKu8c4cz3Ri2mzj1GlC8jHCRRKSNUsrkIgJAqasyoGYaY9FB3p/Nd+aLy1LVcdbu+u1&#10;zMiz5DbnUHVGFmPhpY2tS0tJisHRT2BPgfJ5WpZ7PWVZEnXOZ+S/uxe0IWMIYrVMcFlvr2QZY/EW&#10;eRh/SEMKAdsUXbxdgj57+9j71l5S4mvJKni8O32ERwo+FVjiU/0TNO5PdNNRt0XprqLZXRHWe0Oq&#10;OvcecdtbZuJgxlCJfE1bXTKDJXZfJywRQQz5TLVjvUTskccfkkIjSOMIi8hubeat4525i3Xmffp/&#10;E3O7lLtSulRwVEBJIRFoqgkmgqxZiSe1HJnKGych8sbPyny9b+HtVlCEWtNTHi0jkAAvI1XcgAVN&#10;FVVAUCd7DnQo697917r3v3Xuve/de697917r3v3Xuve/de697917r3v3Xuve/de6/9Pf49+69173&#10;7r3Xvfuvde9+691737r3Xvfuvde9+691737r3Xvfuvde9+6903ZfEYrcGJyeBzuNoMzhM3jq3EZn&#10;D5Wkp8hi8tislTS0eRxuSoKqOWlraCupJnimhkVo5I3KsCCR7ftbq5sbq2vbK4eG8hkV45EYq6Oh&#10;DK6MpDKysAVYEEEAg16T3lnabhaXVhf20c1jPG0ckcih0kjdSro6MCrIykqysCGBIIIPWl988Pif&#10;2H/Lq+SmD7J6dyGWwvXuQz0W9Ol950ElRUVW08nTVLz1Wx8xPXwyRVVfgZFKBZWqochiZ4TOWeWe&#10;BOvHsn7n7D7++3l7y9zbBFNv0cBt9wt2AAnQii3EYUgqsgzUBGimVwgAVHbix79e03MX3cvcyx5m&#10;5MuJYOXZLgXO23KElrd1JLW0hcEM0RxRjIssDIZCWeSNdmv4C/Nba/zV6YpN3xx4zA9m7ZaDB9o7&#10;Jo6xX/hedSnidM/hqOeomyabQ3KpMtC8+swyLNSGWd6Z5n50e+Ps/uXs/wA3S7UzST8u3NZLO4Zf&#10;jjqaxyMAE8eH4ZAtNQKShUWQIOnXsB72bX72clw7wqxW/M9sRFfWytXw5aAiWNSS/wBPNloi1dJD&#10;xF3aJnY8/uF+p1697917r3v3Xuve/de697917r3v3Xuve/de697917r3v3Xuve/de616/wCbt/Mq&#10;/uLR574p9CZ+29slTS4zuHfWIqfXs/GVcWip2Hga2BrpurJ08mnJ1CG+Np2MCH7qSQ0mFX3l/ff9&#10;zxXnt1yde/7tpFK3twh/sEIzbxsP9GcGkrD+yU6B+ox8PqR9xj7o/wDWSfbfer3M2z/kOwuJNrs5&#10;VxdSKareTIeNtGwrboR+u48Rv0VUT07/ABx/le/L75L4/Hbj2zsOm2NsXKQJVY/ffaNbUbUweQpZ&#10;BqhqsTjoqHKbszNHUxgtFU0uNlpHFv3QCD7xh5G+797mc+wwX1hs62e0SCq3F2xhjYHgUUK8zqfJ&#10;kiKH+LrPL3Y++P7Fe0V1dbTu/Mr7lzJCxV7PbkW5mRhxWWQvHbRMpw0ck6yj+DB6N/uL+Sb81unY&#10;qLsjqPsXYG6t57SljzeLo9i7m3JtHe9NkaL96Gba2QzWHxGMkrYip0+Svo3b9Khi2n3Jt791H3W5&#10;XWLfeWt8srjdbYiRFt5ZYZwy5BiZ0RCw+ciE8BWtOoJ2r+8M+73z69xylzzypully/fKYZGvLeC6&#10;tGjfBFwkUssgQ+emGUDiSAK9WAfBL+bbDuvNQ/Hn5nRR9Z90YbIPtal33mqEbZwe5M5Qzmgmwe+c&#10;dURUsGxt6CpjKM7LDjaqbUtqWXxxTTP7QfeTTcbtOSfdNRYc1RP4QuJF8KOWRTpMdwpAFvPUUJoI&#10;naopG2lWxh+8l9x6TZdvk90/YBzvHt9cRfUNZxP9RNbwuNYms3Usby00moALTxrQ1mTU6XuAggEE&#10;EEAgg3BB+hB/IPvL/rmyQQaHj137917r3v3Xuve/de6LD8oPiF0h8uNmnanbW14Kuuo43/u1vXGR&#10;01JvPac7trdsLmXgmkWjqTcT0kokppgdRQSrHIkj+2/urzl7Wbt+8+VtyZYXP6tu5LW84/4ZHUDU&#10;PwuKOvCukspi/wB0fZ/kf3d2Y7TzdtavOg/RuUCrcwHz8OShOlvxxtVG401BWXXB7D+Lnzl/lV7q&#10;rezOldxZHs7pNp6OfP5HFYqtq9v1mOoPNUyQ9m7Aiq69sBDHFLURLk4pmSnWoJiq4pm46Ccv+5ns&#10;z95fbYeXeb7CPbecdLCJHdVlV2oAbS5Kr4pJCkwsoLFe6JkGeZfOfsv7z/dn3CfmHlS7k3XkjUpk&#10;kjjYx6VqSLy2DMYQBqAmViFDdsqsadWZfEj+Z70d8kI8btbdFXT9U9rSx0tPJt3cNUkO3dxV8pmh&#10;LbT3DMy0zPUSwoVoqxoqlXqY4Ymqmu/vH73Q+7rzlyA1xuW3RNufLILHxYlJliUUP68QzgE1kTUl&#10;FZ2EYoOpJ9uvfXlTnhYLC8kG38wkAGKQ0jkY1H6MhwakDsfS9WCr4hqerMPePXU39e9+690wbn2r&#10;tne2Drts7x29hd07dyaJHkcHuHGUeYxNakciTRCpoK+GemlMM0auhK3R1DKQwB9rdu3LcdovIdx2&#10;q+mtr+M1WSJ2R1qKGjKQRUEg5yCQcdJL6wstztZrHcbOK4spBRo5FV0YA1FVYEGhAIqMEA8eqUvk&#10;1/Je2Duv77c3xq3AvXmba8x2BuiorsnsyqYfZoYsPmyK3PYBlhhmcR1AyEc1RKB5KeIcZee3n3t9&#10;72zwdu9wbH6+zGPqYQqXC/Fl4+2OXJUVXwiqqTSRj1jBz192PZty8W+5IvPobvj9PKWeA/COx+6S&#10;PAY0PiBmIA8NR1QT3N8c+7fj7mf4J2/11uHZlRJLNHRV1ZTx1eBywgFOZZcLuPGS1uCy8MYqowzU&#10;9RJoZtDaXBUZucpc+8n882n1nKu/QXaAAsqkrKla0EkThZEJoaalFQKiooesQeZ+SeauTbn6XmTZ&#10;JrZiSFYgNG9KE6JULRvTUK6WNCaGhqOgU9i/oLde9+691aT/ACrfiSvyG7vj37u7Gir6r6cqqDO5&#10;mCrpqeox+5t2MZJtsbVmjqHInplqIfv61PDNE9NTeCTR9xGTjf8AeU9zzyLye2ybXcaeZd2Vo4yp&#10;IaGDAmmBHA0PhxnUpDvrWvhkdT993727HOPNI3rcoNWwbYyyMGAKyzcYoiCcgEeI40spVQjU8QHr&#10;bk98u+uifXvfuvde9+691737r3Xvfuvde9+691Sr/PHqwnxx6qoL81PdtDVgf1FFsTe0JNv8DkB/&#10;t/eXX3OIief+ZZvJdnZf96ubc/8APvWMf3qpAORdii823ZD/ALzb3A/5+61fPfRrrArr3v3Xuve/&#10;de697917r3v3XujffAPab7z+Zvxyw6fWk7Lw26muiuDHsRKnfEo0uGHqi28Rf6r9RYgH3FfvfuY2&#10;j2l59uz+Lb3h/O5Itx/OXqSvZ3bTuvufyVbA0KXqzf8AZOGuP+sXW7f74/8AXUfr3v3Xuve/de69&#10;7917r3v3XutVX+c90y2xfkphu06Ckkjwnc+1KWsqqgRwpT/3x2XFSbdzdPEIgrAtgf4TUOXGp5Z5&#10;CCbEL0q+6TzaN59vrvlqeUG82i6KgZr4FwWljJr/AMM8dRTgqqKDzwB+87yydq52tOYYoyLXdLcF&#10;jinjQBY3Ap/wrwWzxZmyfKnz3lV1jZ1737r3Xvfuvde9+691737r3QtdCdhf6J+7epey28hg2N2J&#10;tHctdHDI0Uk+MxWcoqnK0ocSQi1XjUliIZgjK5DXUkewvztsX9Z+T+Z+XhTXeWE8SkioDvGwQ8D8&#10;L6T6ilRnoR8n7yOXea+XN8avhWl7DK1DQlFkUuOI+JNQ9DWhx1voqyuqujBkdQyspDKysLqykXBB&#10;B4PvioQQSCKEddbuuXvXXuve/de697917oFu8PkJ1F8dNpz7w7a3ljds0Ip6ybGY15VqNw7jnoo0&#10;aSg25g4mNdlqsyTRRkoohieZDNJGravYt5O5F5p593NNq5Y2mS4m1KHelIogxNGlkPai0BOTqYKd&#10;KsRToNc084cu8mbc+58xbnHbwUYqpNZJCtKrEg7nbIGBQVGogGvVCXbXzo+Vvz53lWdC/DfYu5sD&#10;tDLU2QoMu2NWk/vJn8FJWUtNJlN37pqEhxmw9szQukU8QqYYmSsaConmV1X3mvyz7N+2XshtEXO3&#10;uzvVtNukTKyB9XhRSBWISCEVe5mBqVOhiDGHREIJ6xU3T3I9zPe7en5I9pNiuVspFZXKBfEePUo1&#10;zzGiWsOQG71B1lHdgwXqyb4U/wAm7qno2XHdh/IWTD929sJ97MmCqqb+JdU7bnqmSOKphxOZoIar&#10;eWahgWRhVZGJKWJ6g+OkM0ENX7x294Pva8z85rPsPIiy7NyudI8RTovZQMkF42IgjJoNERLkJ3S6&#10;HeLrMT2S+5nynyK1tzD7hmHfObBqIiZddhCWoARHIga4kAqdcyiNS50w640m6upACgKoCqoAAAAA&#10;AFgABwAB7w/JJNTx6zYAAAAGOu/fuvde9+691737r3Vbv8yb5v7n+F3WO3shsjrjJbw3r2RkMhtv&#10;ae4q6kebYO1cxT00c6NuJqSda/IZurimMmOxiCEVognczKsDI8F++3u1f+1ewWU207FJdbrfO0UM&#10;jCtvC4AP6tDqaQg1iiGnxNLnWAhByz+6V93bZ/vA84bpa8xc2Q2HL20xJcXMCMBe3MTMQfA1DQkS&#10;kAT3B1GLXGojJkDLqe9v9O/ObtKuzvffcnT3yG3JPnQcrmN97l613qlHHj1jMsEqFsHBRYXbVHTE&#10;LSrFHBj4IQFiCoAPfOPmblf3d5hmvOcuaOWN7nebve4ltZ9IWlQf7MLHEo+AALGq0C0HXbTkTn37&#10;uHJlttvtnyDz5yraR236cVnBf2hYvWjA/rF5bhmzIWZ5nepclqnqyX+Qr3XtHY/dfa/T24Z4KDNd&#10;0bd2xWbMrajQi1uZ64bdVbW7bhlPqFZk8LuWoq41NlcY5lvrKK07fc65r23aea+Y+WL11S73WCJo&#10;GP4ntfGZogf4nSVnA4HwiONAcSv7y7293zmL295J582uNpdv5furhLtFqdEV/wDTIk5HDTHLbpEx&#10;4jxwfhDEbX/vo11xN697917r3v3Xuve/de697917r3v3Xuve/de697917r3v3Xuve/de697917qD&#10;k8njsLjchmMxX0WKxGJoavJ5TKZKqgosdjcdQQSVVdX19bUvFTUlFR00TSSyyMqRopZiACfb1vb3&#10;F5cQWlpA8t1K6oiICzO7EBVVRUszEgAAEkkAZ6Yubm2sra4vLy4SK0iRnd3YKiIoLM7sxAVVUEsx&#10;IAAJJp1pnfzHPmxuj55944Pqnpz+PZXpzbG4kwXWO28fQ5FK3sjeFbI2Ll35VYGKA5OpqciJmpsL&#10;TTQmqpMe7HwwVFZVw++uH3f/AGe232R5MveZ+bfAi5tubfxLyVmXTaQKNYtlkJ0ALQPcOraHlAGt&#10;44on64w/eQ97t19/OebHlPkz6iXky1uRFZQor6ry4bsN00QGti9SlsjLrSIk6EkmlTrY0/l0fB7A&#10;/DHpyGhyUMOQ7g3zFR5fsvcBannNJOI9dDs3Ey0zSU8eH28JGEjRvKausaSQyyRLTrFgD7++8t77&#10;u82PNbuY+VLIslpFkahXuncGhMktBQELojCrpVjIW6Pfdy9jbD2X5NSC5RZOcb8LJey4Ok07beMi&#10;oEcVTUgt4khZtbIIwlhfuB+sh+ve/de697917r3v3Xuve/de697917r3v3Xuve/de697917r3v3X&#10;uve/de6//9Tf49+691737r3Xvfuvde9+691737r3Xvfuvde9+691737r3Xvfuvde9+691737r3QG&#10;/I34/wCwvk51HunqDsSjE+F3BTiWhyCRCSu27n6RZGxG4sYS8TJW42eQmyunlheSIsFkb2M+QOet&#10;79ueatt5r2CbTeQNRlJossTU1xPx7XA9DRgrAEqOgL7j+32we5/KG68n8xQ6rK4WquBVoZVr4cyc&#10;KMhPkRqUspIDHrTdxFb37/Kg+ZSPkqCsWv2vWJDk8fDWzUm2e5OpMtWxyTJQ5P7Wemq8TnqWjDU8&#10;700smLytMrSwJV0jwp1puoeR/vP+0jC3nTwblKoxUNNYXyKQNSVBV4y1GUOBNC5Cu0Uoc8aLOf3A&#10;+6Z7zq1zbv49q9HQMVh3Hb5GBOl9JVo5VWqOUYwToC0azQlF3NOhu9Ou/kf1btbt7q/L/wAV2tui&#10;jEqxT+CLL4LJxBVye3NxUUFRVJjs/hqkmKohEjpe0kbyQvHI/I7nbkvf/b/mXcuVeZLXwtztnpUV&#10;KSIfgliYga4pBlWoDxVgrhlHaDkLnvlz3J5V2rm/la88XarpK0NBJE4+OGZQW0SxntdakcGVmRlY&#10;jB7CnQx697917r3v3Xuve/de697917r3v3Xuve/de697917pF9jbf3LuzYW8Ns7O3jVde7qz23ct&#10;idv75osbS5ir2pla6jlp6PO02MrZIqatmx0ziRUZ0uRwymxBVvllf7ls252G17o1luM0DpHcKodo&#10;XZSFkCMQGKnIBI+0cehBypum07JzNsO8b9sKbpsttdxyz2byNEtzGjBmhaRAWQOBpJAPHIIqOqif&#10;hJ/J92P0fnqvtT5JZLBd6dttma+vwtLPDV5XYeAkNdNLBuKen3DTx1m7N3ZA2qWqK+EQ0U0loo3m&#10;jWqONPtP92TaOUryXmLnueHeOZfFZkBDPbxnUSJSJAGmmb4y0i0Rj2qXUSHOb7w/37uY/cXbIOS/&#10;aW0ueW+RxbokrKVjvJhoAMAaBiltap/ZhIW1Sqve6xsYBdSAAAAAAAAABYADgAAfQD3lX1z5JJNT&#10;x6Q/ZnZGy+oNhbq7M7DzlLtzZmzMRU5rPZerJ0wUtOAqQ08S3lrMhXVDpBS08YaapqZUijVndQSj&#10;ft92rlnZtx3/AHu7WDa7WIySOfIDyA4szGiooqzMQqgkgdCPlHlPmDnvmbZeUOVtue73/cJ1ihiX&#10;izNxLHgqIoLyO1FjjVnYhVJGg38te+B8mvkX2p3jHgYts0m/M/BU4vBxiLy0OFw2Ixu28GMg8H7M&#10;+ZqMRh4Ja6RLpJWPIy+kj3xv9yecP6/c8cxc3CzFvHeTApHiqxoixR6qYLlEUyEYLliMdfTP7H+2&#10;v+tB7U8l+3Lbm15PttqyyTGtHlllknm0A5ESyyusKnKxBAcg9WT/AMvf+brvT49HCdSfIGfMdg9J&#10;RGnxuG3HqkyW+OsaQaYoI6R5WM+59n0S2BoJGNXRwj/JHZI0pHnf2V+8tuvJX0nLXOjy3vKYoscu&#10;WntBwFK5lhX/AH2e9F/siQoiOJH3o/uM8v8Aul+8eePa+KDa/cNtUksGI7TcG4sWA7be6c/6Mo8O&#10;V/7dQztOu2RsTfuy+z9pYPfnXu5sPvDZ+5KNK/CbhwVZHXY6vpmJVtEsZ1RVFPKrRzQyBJoJkaOR&#10;VdWUdHtn3jauYNttN42W/iutsnTVHJGwZWH2jgQahlNGVgVYAgjriRzJyzzBydvm48tc07RPYb9a&#10;SFJoJlKSIwzkHirAhkZaq6kMhKkEq72ZdEfXvfuvde9+6910QGBVgGVgQQQCCCLEEHggj34Eg1HH&#10;rxAIIIx1S18yf5NPTndr5PfnQTY3pHtCUirkxFFBLTdZ7irld28s2IoIpZNn1j61JlxsJpmMKj7V&#10;XkknOX3tJ97fm3k0W+yc8CTeeWx2h2IN3EuMB2IE6jPbK2saj+oVVU6wp95/uY8mc8m637kExbHz&#10;S3cY1BFlM2cmNQTbsajuhXQdI/SDM0nVWu0flV86v5bO5aLqz5I7Lz29uuIbU+Eod2VctYpxtBTY&#10;qlT/AEcdlQfxGlnxdDRrDCKNnq6SlkdgIopNd8mNy9t/Zf7we3Tcy+328QWe/nMjQqF72Ln/ABq0&#10;Ohg7NqbxAEdwASzLSmGA5s95vu+bnHy17jbFPcbMMReKSwKKEANrdjUrIq6V0EuiEkAI1eru/jZ8&#10;4Pj38oqOmg6/3jS0G82gV63rvcrxYjd9PKIayecY+inkEW4aaCHHzStLQPP44FDzLFqC+8P/AHA9&#10;nuevbiWR982ln2kHtuoqvARVQNTAViJLKoWQLViQhalesleSfdLk7n2JBsu5qu5Uq1vJRJhhiaKf&#10;7QAKzExlgFoW01p0bv3F3Uide9+690xbl2vtreeFrdubv2/hN07fySLHkMHuHF0WZxFaiOssa1WO&#10;yMFRST+OVAy6kOlgCLEA+1m37juG03cO4bXfTW19GarJE7RuvkdLKQwqMGhyMdJb2ystxtpbLcLS&#10;KezkFGjkVXRhWtGVgVOQDkceqgfkJ/Ji6Q3+9dnuj8/kum9wypNKu3KgT7m6/q6gU8nhjipquf8A&#10;vDt4VFWVaSSGqq4I47rHSDi2VHIv3tecdjENlzjYx7tYAgeKKQ3KioqSVHhS0WtAyIxOWl6xx5y+&#10;7LynvJlu+Vrt9rvSCfDzLbsaGnax8SOrUqVdlUVCxdUvdqfy1vl91VujH7eq+rq3eGPzOZo8JhN4&#10;bDnTcW1q6qyNbS46hatqY1gyO2Y6isrY41OWpqEMxOnUAT7y25a+8F7Wcy7dPfRcxpaTwxNJJBcj&#10;wplCqzNpGUmIVST4LyUHGhNOsY9/9jfcnYL+GybYWuoZZQiTW58SJixVQWOHiBZgKzJGK1oSBXra&#10;w+KXx52/8X+j9n9T4QU9RXY6m/im8M1BHGh3HvTJxQNnsw7pTUjzQ+SFKWlMkYlWhpoEcsyljzS9&#10;zOe773G5x3Xme81LDI2iCMk/pW6E+HHxahoS70OkyO5FAaddAeQOTbLkTlbbeXbTS0ka6pnAH6s7&#10;AeI5wtRUBUqNQjVFJJFejGewF0M+ve/de697917r3v3Xuve/de697917qh3+etlRD138fsJqs2Q3&#10;pvTKhL/qGGweHpC1vzoOdA/5C95p/cxti+/c8XlMR2cCf85JHb/rH1iZ97C5C7HyhZ1y93M/+8Rq&#10;v/WTrW099AesIeve/de697917r3v3Xuve/de6tE/k+bUfcXzY2tl1tp2JsbsDdcgKK10q8J/cheW&#10;BKES7yU3Fjxb6Eg44/eq3MWHtDuVqeN7e20I/wBrJ9R/ggPU+fds2433uhZ3QP8AuHZ3E3+9ILf/&#10;AKz9bdPvlz10V697917r3v3Xuve/de697917qrr+bp0wO0fiVm910FGtRuLpnN4/f9E8dK09Y+32&#10;Jwe76OOVPXT0UWKyK5KoJBQjGKTawYZHfdd5t/q37oWe2zy6bDdoWtmqaL4v9pAxHmxdPCXz/WNO&#10;NDBH3iuWP6we3V5fQxar3bJVuVoKt4Y7Jlr5KI28VvL9IV4VGov76jdc5eve/de697917r3v3Xun&#10;vbm2dxbwzWP23tPBZfcu4MrUJS4zCYHHVeWytfUSMFSGkoKGKepnkYn6Kp9o7/cLDarSfcNzvYre&#10;xiWrySOqIoHmzMQAPtPSuxsL7c7qGx22zluL2Q0WONWd2PoFUEn8h1a58ff5OnyJ7QSjzfbFZjej&#10;dr1KJMtLmI03Bv2ogmp2lhli2pjquKlxn7pVJYslXUdXFzeC4scZuefvW8h8uGWz5Yik3nclNKof&#10;CtgQaEGZlLPipBijkRsUfrITk77tPOW+iO65jmj2mwYV0sPFuCCKg+ErBUzQESSI65qnW0ptDANt&#10;PaW19rPlchnW21t3CYBs3ljCcpmWw2NpsccrkjTRQ05yGQNN5pvGiJ5HOlQLD3zf3S+G57nuO5C2&#10;SEXE8kvhpXRH4jltCVJOla6VqSaAVJPWe232hsLCxsTcPMYYUj1vTW+hQut6ADU1KtQAVJoB0ova&#10;DpZ0j99dgbI6x21X7w7C3Vg9nbZxkUstZmdwZCnx1Gpip56o08LTur1ldLDTOYqeFZJ5ipCIzcez&#10;TZtj3jmLcINq2LbZrvcZCAscSlmyQKmnwqCRVmoq1qxA6Lt13fbNjspty3i/itrGMEs8jBVFATSp&#10;4kgGiirHgAT1SH8j/wCcZ95k264+IG0azdu5MjXNhKHfedwtRVx1dfPVVWPpRsrZ0Yasy1RVTrBJ&#10;SyVqaZVl0NS6veYXIP3UvBtxzB7qbolrt0aeI1tHIFKqFDt9ROe1ABqDiM1BWokp1i7zn95Lx7ob&#10;D7abW95uUr+GszxswZySiiCAd8jMdJQuADWhjJ6THQf8pP5J/KfdSd0fOzfu69q47ND72TblVkoa&#10;/tvMwyUdC9DBJTVFNWbf63xMcc5jFNJE9ZStRmnOPhR0lVXzz96X2+9tdtblH2V2S1uriHt8YIVs&#10;oyGYMQQVlu3xXWGEbiTWJ3IKkW+2/wBz33C9ytwTm73v3m5sbGXu8DUGv5AVUqCCrRWaZI0MpkQx&#10;mM26BlcbFnSXQXUXx12bT7D6d2Phtl4CIiasGPpw2TzdbeQtktwZifyZLN5BjKwWSokfxRkRxBIl&#10;RFwE5x545q5+3eTe+bN5mvL44XUeyNcdkUYoka4GFAqe5qsST0h5I5A5Q9udlj2Hk3Y4bLbxltA7&#10;5Gz3yyGryvk0LsdI7V0oAoGH2FOhj1737r3Xvfuvde9+691737r3UDIYrF5YUi5TG0GSWgr6XKUK&#10;5Cjp6wUWTomL0eRpBURyCmr6R2JimTTJGTdSPbM1vb3Hhi4gSQI4ddShtLr8LCoNGXyYZHkelNre&#10;3lkZzZ3csJliaN9DMmuN8PG2kjUjDDKaq3mD1P8Ab3SbrXE/myfAau2JkY/nB8X8dUbT3BtHK0u6&#10;O1MLs2I4+fFV+Oq466j7g23TUKoKKrx9ZGr5sQqFI017KCtbK2DX3j/ZubZ5192/b+Fra9tpBLdx&#10;wDSUZSGW9iC/CysKz6flMRiVj1g+5H95q25ktX+7p7x3S321X0LW+3S3R1rIjqUba52eutXUkWhc&#10;1GbYE1t0Wyr+XJ858F80enoqrLTUOM7p2HBQ4rtHbUHjgSqqJI2ioN7YOlBv/d/c3gdiij/IqxZa&#10;c3QQySzx7He7tn7qcsLJcskfNVmFS7iFBU8FnjH++5aE0/0NwyHAVmxH+9d93Hcvu/c+PDZJJN7f&#10;bkzybdcGpKqDV7SZv9/29QKn+1iKSijGREsR9zb1iv1737r3Xvfuvde9+691737r3Xvfuvde9+69&#10;1737r3Xvfuvde9+691q+fzif5iZ3ZX5r4i9J5ib+7+HyVTiu7dzUXkibO57F1nhfrzFSq4kfEYav&#10;p2/ij6R91VxrCn7MTtP0h+6d7B/uuCz91OcbQfXSxh9vhah8ON1r9U44a5FI8EV7EJc97AJy5++P&#10;94z97XF77QckXh/d8MjJucy1Hiyo1DaRnj4cbg+Oad8gCL2KxkNN/J9/l6HpzbWM+T/b+J8Pau7s&#10;dVHrvbddSyx1nXu0slBU4+XMV/3EaNHubd+MmfQkV0psVOoZ3lqJIqaNPvXe/H9bdxuPbjlS6ryx&#10;ayL9VKpBW6nQhhGtDmGBwKk5eZTQBY1aSVPud/d3/qZtlt7o84WlObLyNvpIWUhrS3cMhkaoFJrh&#10;CaBcJA4BJeRljvd94U9Z5de9+691737r3Xvfuvde9+691737r3Xvfuvde9+691737r3Xvfuvde9+&#10;691737r3X//V3+Pfuvde9+691737r3Xvfuvde9+691737r3Xvfuvde9+691737r3Xvfuvde9+691&#10;737r3RFPnv8ACDZ/zX6lm23USUG3u0Nrx1mR6v3zVQO0eKy0sambBZ16aKatk2puAwpHVeJZJaZw&#10;lTHHK0Rhmmn2Q95N29nuaU3GNXn5buSqXlsCKugOJI6kKJoqkpUhXFY2ZQwdII9/fY7Zve3lF9sl&#10;aO35otQz2V0wNI5CMxSlQWMEtAH0gsh0yKrFSj6wfw5+WPb/APLO+Qm5thdm7dzrbIbPz7b7m6w+&#10;4pnq6Wtxss+Oj3ftGoM0uIqc3h5F8kUsUv2eYogYfMgeGpg6P+7Ptfyp94rkTbt85cv4P3yIBLYX&#10;lDpZXAcwTigkEcgwwK+JBJR9BKvG/L32a92ucPuye4e58v8ANG3T/uI3Bh3GyqCyshKC4tzUxtJG&#10;cqVbw7iOqawGSWPc62HvzZ/Z+zdudg7A3Bj907N3biqbM7ez2Md3pMhj6pSVfRKkVTS1MEitFPTz&#10;pHUU06PFMiSo6LyL3vZN15c3bcNi3yxktt2tZTHLE47lYfZUEEUKspKupDKSpBPaLYd+2fmjZtt5&#10;h5f3CO62a7iEkMqHtdG+RAZWBqrIwDowKOqspAVvsr6N+ve/de697917r3v3Xuve/de697917r3v&#10;3Xuve/de697917ri7pGjySOsccas8kjsEREQFmd2YhVVVFyTwB70SFBZjRR1tVZ2VEUliaADJJPk&#10;OtOz+bP/ADBn+TW/X6W6rzLP0N1xmJfPkaCc/bdnb0oTJSz7jeSM6Kra+EZpIMSovHOTJWEsJKcQ&#10;8w/vIe9J5+3k8q8u3VeT7GU1ZTi7nWoMtRxijysI4N3S51IE7zfch+66vtByyvuDzpYAe5W7QDTG&#10;47tvtHowgAOVuJu17k4ZO2AAaJTJTb7xd6z562RPgH/Js2N2P0oOz/lXSbvoc52Lj463YOz8JmJN&#10;t5DaG2KqESY7c+aP2s7TbkzSuKinoqhHp6WkKGeJ5pWjgzq9mvuu7RvnKg5g9xY7lLy+QNbwRuYm&#10;hiIqssmDWV/iVGBVEprUsxVOS/3m/v8APMnKfuEeTvZWewk23apSl7dTRCdLq4U0kt4u4AQRUKPK&#10;hDyS6vCdY0V5Sv5jd/yS/kt/Jqu2Hgc8/YnSm71h3djts5t6im212BtGpq5sf94Fjjmj2j2RhTRG&#10;lqaqjVhrjheWKekkiiMfXW589/dW5+l2ezvDfcqXNJlikqIrmEkrqxUQ3SadDOgOQpZXjZV6mOw2&#10;L2l/vBPaC35l3LbBtXuHYk20lxCFaeyuVUPpyQbqwl1iSOOUjDOqPFOruNl/4qfMHpb5g7ETefVO&#10;fDZGhjpk3dsbLtBS7x2VkKhCVpc3jEll8lHO6MKaup2lo6oIwSTWkiJnp7de5vKvubs43Xly8rMg&#10;HjW70E8DHykSp7TnTIpKPQ0aoYDkT70+xHuD7EcytsHOu2UtZCxtryKrWt2in4oZCBRgCPEhcLLH&#10;Ual0sjMaT3IXUNde9+691737r3XvfuvdI/ffX2xu0Ns5DZnYu0tvb22rlFC12B3NiqPMY2Z0DeGo&#10;WnrYpVgraVm1wzx6ZoJAHjZWAINdl33eeXNxg3fYN0ns9ziPbLC7RuPUVUiqngymqsMMCMdE+/cv&#10;bFzRtlxsvMe0W99tUo7opo1kQ+howNGXirCjKcqQQD1Qr8of5GmDqqur358PN61Gws/TSSZGl623&#10;blcjLhlqIxJKkO0N8xmfPYOVQiRwRZEVgeVy0lbCgsM3fbb7597FFFsnuvs631iwCm7gRRJQ0FZ7&#10;c0jkGSWaLw6AUWFj1gL7p/cV2+eSbffZ7emsL9SXFlcO5iqKmlvcissRwAqzeJViS06Doo21fn98&#10;5vg9uSDrD5fdabi3viKYzJSVW9NeP3ZU0cEtcklbtjsyjhyWE3xj2r6mMNUTHJApCIo54/xLG4+y&#10;Psz7ybe/MftVzFBZ3TU1LB3QqxC0Wa0YpJbtpBoq+FltTI3WOi+5/vH7NbkvLfuvyzczxLXS040y&#10;soLAtDdqHiuU1EVestQNIkHVxvx8+fPxk+SK0lFsvf1Lgt3VK87B3wabbW69ZqDTJHQwT1U2Lzjz&#10;SAMq0FVVSBHUuqE294p89eyXuJ7fmSbd9kaba1/4k29ZYeFasQA8dBxMqIKg0JpXrIfk33a5G54E&#10;cW0buse4t/xHnpFNxoAqklZCeNI3egIrQ46OZ7ibqSuve/de697917r3v3Xuve/de697917r3v3X&#10;uve/de697917r3v3Xute7+fFUgU/xdo9NzJN3NUl9X6RCnVkQXTbnWZyb3FtP5vxnP8Acsjq/uPL&#10;XgLAft+sP+T+fWHX3tWpHyClOLXp/YLT/P8Ay614/edvWGfXvfuvde9+691737r3XvfuvdXk/wAj&#10;Daj1ncndu+OPHt3rPEbVYaFP7m8t002WjIcjWtk2K4sCA1+b2FsNvvl7mIuU+T9m/FcbjJN+UEJQ&#10;4/6iR1ld91DbjLzHzXu9cQWUcP8Aznl1/wDav1sye+enWcfXvfuvde9+691737r3XvfuvdMW6Nt4&#10;jeW2dxbQ3BSiuwO6sFltuZuiZmQVeIzlBUYzJUxdSGUT0dU63HIv7WbduF1tO4WG6WMmi9tpkljb&#10;+F42DofyYA9Jb6yttxsrzb7yPXZzxPHIv8SOpVl/NSR1oXdrde5bqbs3f3WWds2W2Fu/cG1KyVQw&#10;jqnwmTqaBK6DUqlqWvhhWeJrDVHIp/PvtZyzvtrzPy7snMVl/uNe2sUyjzXxEDaT81JKt6EEdcke&#10;YtluOXN+3jYbs1uLO5kiJ8m0MVDD5MAGX1BB6R2NxeTzNbT43EY6uyuRq5YoKWgxtJUV1bUzzSpD&#10;DDT0tLHLPNLNNIqKqqSzMAOSPZtcXNvaQyXF1OkUCglmdgqgAVJLEgAAAkknAz0WQW9xdSpb2sDy&#10;TsQFVVLMSTQAAAkkk0AA49H96g/ldfMftx6eoPW3+jTBTuyNnu1a3+6axaGsW/u4IK/ekqSAXjkX&#10;GGGQWIksb+4Q5q+8d7UcriSP+sH7wvQP7OzXx61/4bVbcU8wZtQ/hr1MHLfsH7l8xFHbZRYWhJ/U&#10;u28KlP8AhQDT58j4Wk/xUz1bB0h/JJ6n2xNQZjvPsLPdl18BpqiXau16f+520TMt2qKLIZBpshub&#10;NURNgskEuJcgHUtjpGMvOP3wOZ9xWa05N2KDboDUCaY+PPTyZVosMbeoZZx6HFesheVfut8t7e0N&#10;zzVvE1/MKExRjwIa+asatK4rwKtCfUZp1bd1Z0f1D0liFwfU/XW09iUH28FLUPgcTT0+SyUVMXaA&#10;5rNyLLms5PG0jHy1lRPKSxJa5PvF7mTnHmnnC6N5zPv11ezaiR4jkohPHw48Rxg0GI1UfLrIjYeV&#10;+XeV7YWfL2zW9pBpAPhoAzaeHiP8chFT3OzNnj0KnsN9H3Qe9k9sda9Pbfn3T2fvbbuyMHDHPKKz&#10;PZGGkeq+3CNNFjaK71+Wqo1kUmGliml9QsvPs95f5Z5g5qvk23l3Z57y9JA0xqWpXgXb4UBoe5yq&#10;/Poo3rf9l5cs33Dfd0htbQA90jBa04hRxY/0VBPy6pi7/wD50m36atqdnfF7YFfvrNz1D4yj3puu&#10;lq6TEz1RqaykWbbe0aItm8150SGakeqekLGW0lMdJVstOSPukX0kMe7e4++JZWarra3hZWcCitSW&#10;dv046dyuED8KrJmoxn5u+83ZJM+18g7NJe3rNoWaVWCE1I/ShX9SSvaU1eGc5Q0oQW2F/Lo+e3z3&#10;3HR9m/KneuW602hO8b0ke+Eqv7xw4+oStlI2T1XSClx2Ap452R2WrbFJJHUaovIQwUU777/+yPsl&#10;YTcu+2mzxbjuwBDG3I8IsNI/xi8bU8hIqAYxMQVo2moJU8p/dh98fe28g5h9yt0k2nZCQQLkHx9J&#10;Df7j2S6VjAOknxTDqDVUsQQL+vi58Dvjd8R6CJ+sNk09VvJqd4Mj2XuoQZvfVcsoqFnhpstJBHFg&#10;aGWKpaJqfHRUscsSoJvKy6zg17k+9nuD7pzsOZN4ZdpDVS0hrHbLSlCUBJkYEVDSlypJ0aQaddDf&#10;az2F9tvaK3U8r7IrbyVo97PSW6atagSEARKQSpSFUDKBr1kaujke4l6mXr3v3Xuve/de697917oG&#10;O+fkF1N8auv8l2V3Duyi2vtyh1Q0kbn7jM7gyhjeSnwW2sPEfvM1masIdMUQtGgaWVo4UkkULc4c&#10;6ct8h7LPv3M+5Jb2KYAOXkelRHEg7pHPkBwFWYqoLCQPbX2v5393OaLTlHkPZJL3dpMsR2xQR1Aa&#10;a4lPbFEtcsxqTREDSMqmt7rL+eD8LN7ypSbvm7I6jqWlMX3G8doNmsOxZrRNHX7Crd2ViIwI1NPS&#10;wKhvc6RqMF7B97T2q3ZhHub322SE0rPDrT5Ua3aZvtLIoH2Z6yy5w/u6vvB8uo0+xR7TvsIFdNrd&#10;eFL86pepbKT6BJHJHAVNOrG+sPkn8f8AumOJuqe5et9+TzKH/hm3t3YatzsIK6gtZt8Va5ygk086&#10;Z6eNrfj3OXL/AD3yZzUFPLnNNheOR8EUyNIP9NHXxFPyZQesUOcfaX3P9vmcc68g7ttkSmniT20q&#10;Qn/Sz6fBcfNHYfPobfYr6jzr3v3XusFVS0tdS1NFW00FZR1kE1LV0lVDHUUtVS1EbRT01TBKrxTw&#10;TxOVdGBVlJBBB90kjjmjeKVA0TAhlIBBBFCCDggjBBwR05DNNbTRXFvK0dxGwZWUlWVlNVZWFCCC&#10;AQQag5HWp78uOiuyv5Ufyr2t8o/jtBP/AKFN3ZypjpMOz1DYXFnJN95ufpjdTx+Qtt7L0lO8+Gnk&#10;BljjhBQtU0HmfnJ7lcob993P3F2/3C5IQ/1UuZiAmfDTV3S2M1P9DdQWgY5AUUrJDrPbP2O9yOUf&#10;vr+yu8+zXurKv+uFY2ylpaL4snhjRb7rbVp+vEzBLtF7WLENSG68Ndlv47d/dffJvqPancXW2Q+7&#10;wG5aT/KsfO8f8V21nqZUTM7XzsEbMKbMYaqbRIOUljKTRF4ZY3bPLkjnPZefuWtu5n2GbVZXC5U0&#10;1xSD44pAODocHyIoykoyk8jPdT2x5o9n+ed75D5ttdG52j9rgHw7iFqmK4hY/FFKuV81OqNwsiOo&#10;G72LOo7697917r3v3Xuve/de697917r3v3Xuve/de697917qjn+bb/McHQm3sj8cOls5GvdW7sQI&#10;t77jxs6vVdV7TzNIHSnppoyfsd97mxtQGpTcT42hlFWojlmo5RmZ91r7v/8AXi/t/cDm+yJ5PtZa&#10;28TjtvZ424kH4raFxR/wyyAxHUqSqcGfvdfeQHIG3XPtvyVfgc7XkNLmZD3WMEi8AR8F1MhrH+OG&#10;JhMNLvC4If8Ayif5dH+lrPYz5Q93YSpn6421k1r+tdv5ENFT753lh8rTypnsjDPHIcztPb9VSTJL&#10;EdNPV14ELvKsFZTibPvUe/39V7G59tuTbxRv9xHpu5VybeCRCPDQgjw55VZSrZZIquApeKTqBfug&#10;/dx/rbf2vulzxYs3LltLrsoXwLm4jkBErgg+JBEysGXCSS0Qs4jmjG1t75j9dYOve/de697917r3&#10;v3Xuve/de697917r3v3Xuve/de697917r3v3Xuve/de697917r3v3Xuv/9bf49+691737r3Xvfuv&#10;de9+691737r3Xvfuvde9+691737r3Xvfuvde9+691737r3Xvfuvde9+691Ul/NE/l20Hy12YezOu&#10;KOOj+QOx8R9vjP3hDR9gbZoWq6z+6eRRwYos1TS1EjY2rUoSztBP5IzA1NlJ92337n9rd3HLvMEp&#10;fkW9lq+KtazNpXx08zGQAJUzgB00trEmI33pPu6W/u5sp5m5bhCe4NjDRM0W7hXU3gOOAkBJMMgp&#10;kmOTUugx0sfy0P5hee+F++sl0V3nBlIul8/uMUeXTIwZD+NdM7tSpNDkM9T4xI5qmowFT+nM0CQt&#10;UAwR1FL+5HNBWZf/AHifYay93tlt+deS3iPN8FvqTQV8O/gpqWMvUASjjBKWCdzRydrI8WFH3Zfv&#10;EX/srv1zyHz3HKOSri50yaw/ibdcatLyhKFjE3C4iCl+1ZIu5Xjm3BcVlcXncXjc5g8lQZnC5mgo&#10;8riMviqynyOLyuLyNPHV4/JY3IUkk1JXUFdSTJLDNE7RyxsGUkEH3yjurW5srm4s7y3eG8hdkkjd&#10;Sro6kqyOrAMrKwIZSAQQQRXrsRaXdrf2ttfWNzHNZTRrJHJGwdJEcBkdHUlWRlIZWUkMCCCQep/t&#10;jpR1737r3Xvfuvde9+691737r3Xvfuvde9+691737r3Wvb/OT/mE/wByMRlPiP03m9O8dxY9Yu6N&#10;zYyotLtfbWSp1lTYNDUQtqizu5qKZXyTAj7bGyCGzPVOYMKvvRe9f7otrj215Xu/92k6UvpUOYom&#10;Ffp1I4SSqay/wxELkyHR1H+4N91z+sd9Z++PP23V2C0lrtVvIuLi4jahvXU8YbdwRAP9EnUyYWFf&#10;E1avfPXrsz1d5/KG/l7/AOn3eNN8ie3cJ5el9gZj/fp4PJU96Ts3fGMmVwstPKumt2dtWpUPWXBh&#10;ra1VpT5EjrI1yz+7P7K/1y3OPnfmW0ryrZS/oxsO26nQ+YPxQQnL/heSkfcFlUc7Pv0/ej/1sthl&#10;9quRtx0+4G5wf4zNG3dt9pIKYYfBdXK4i/HFCWm7WaBjt1gACw4A4AH0A99LOuGXWur/AMKD6fDn&#10;ZHxlq5Yo/wCPpursqnoJtI8ow8mI2lLl4tX6jGa2KiNuRcfj84QffUS1/dPIMjKPrRcXQU+egpCX&#10;H+9CPrqt/dcy345i934Ec/uw2Vgzjy8US3IiNPXQZh1U/wDysepO7u0vlnsufprdu4evKbZUkO5e&#10;yd+4MqIsVsWGrh+/wNXBVRT4rLz7xljWhpqGriqIJXZp5IXippSuOX3eeWubOYfcjan5X3KexjtC&#10;Jbq4j4JbgjVGQQUczkeGsbqykkuylY2pmz987nj275M9kOYI+ftjtd1m3AG3sLObjJeFTomVlKyR&#10;C1BM0k0bI6gCNZFeVK7xXvrZ186HXvfuvde9+691737r3Xvfuvde9+690j999e7F7P25WbQ7F2ht&#10;ze+18hZqrBboxFDmsa8qK6w1SU1fDMkFdTeQmGePTNC/qRlYA+zbZd93rlzcId12Ddbiz3KP4ZIX&#10;aNwPMVUglTTuU1VhhgR0T79y9sXNG2z7PzHs9tfbXJ8UU8ayISODaWBAZa1VhRlOVIOeqPPkp/Ir&#10;6w3XLV7o+MO9avqXcSv91SbM3VUZLPbHNShphTx43PR/d7t23FAIXk1yDLO0r8aFAtmV7e/fT5k2&#10;tYtt9x9oXdLClGuIQkdxTNS8Z0wSk1AoPAAUeZ6wa9y/uI8rbu026e2G9PtG411LbTl5bWvbQJKN&#10;VxCBQmp8clj+EdEJn7C/mofy6pYKDsXA5vfvVmKeHE0E+5opuxuvJKKihrKHE02J3ph5xnNtxy0x&#10;SeCklqqSXxxIslONEkazlFsv3avftXn5fvobHmWUF2ERFrdBmKs5e3kHhykGqs6o4qSVc6lY4x7p&#10;F95X2EcRczbRNectxnQsjg3VqVUMqBLiM+JFVaMkbsjUADRjSyg93Rf85b46dgJR4rtrHZ3pjcTq&#10;6TZCsgm3NsmZ4aeJvLHl8PTvmcc9bP5AkU9CY4gAGqGJuYa5z+6dz7sZlueWJ4d3sBSiqRDcCpOC&#10;jnw20ilWWSrZIjHDof8AKn3l+Sd5EdvzBFNtd6a1LAywGgHCRBrUk1w0YAplzXq1PZe/9jdj4ePc&#10;PX+8dsb2wcvjC5baucxueoA8sMdQkUlTjKmpihnMEqsY3KuAwuB7xr3bZN52C7ax3zarizvBXsmj&#10;eNsEioDgEioIqMfPqftt3ba95tlvNo3GC6tD+OKRZF4A01ISK0INOOeld7K+jDr3v3Xuve/de697&#10;917r3v3Xuve/de697917rXU/nuSyzZz42U6RStFQ4btKqmkWNzFF/EK/YNPH5JACiF2obC5Fz7zy&#10;+5eqrZ+4MhYBnlswBXJ0rck0H+26wy+9oWabkVAp0ql4SfIajaj/AJ961/fecXWHfXvfuvde9+69&#10;1737r3XvfuvdbJ38iraj0nW3fu+D/m9w742jtRPQoIfZ2ByOXl/cA1tdd9JwTYWuPqffPz75u5iX&#10;mDkjZh8UFnPN/wA55FQY/wCoY9ZwfdQ24xbBzdu9e2e8ih/5wRl/+1gdXv8AvC7rLHr3v3Xuve/d&#10;e697917r3v3Xuve/de6I72F/Lr+LHbPce5+7uy9l5TeG6d1phP4hiqzcuWxe1oanBYejwdPXQYvb&#10;k2FqaipqqHHw/cCrqKmKR01BFJN5j2L349yeWOVNu5P5e3eO1222Mml1iR5iJHaQqXlEgAVmbToV&#10;GANKmg6izefZrkDmLmW/5p33anutxuBHqVpXWIGNFjDBIyhJKqobWzqaVoM9Gf2D1H1Z1XSPRda9&#10;c7J2HTyxwxVC7T2xhsDJWJTxrFCa6ox1HT1Fe8cagB5mdrD6+453vmjmTmWUTcwb9eXsgJI8eaSQ&#10;LU1OkOxCgnyUAdDzaeX9i2CNodj2a1s42AqIYkj1UFBq0KNRA8zU9CH7IujfrizKis7sqIilndiF&#10;VVUXZmY2CqoFyT9PewCSABUnr3RKu7P5hfxP6JjqoNy9oYzc24aYRn+6XXhh3jnpC04p3R3oKhMH&#10;j5adtRkSrradwqGwJFvcu8oexXubzo0b7dy5Jb2Lf6PdVgiGKg9w8RgfIpG4yPLPUY80+8Pt9yis&#10;i7hv8c14v+g29JpDmhHadCkZqJHTgfPHVSO/v5tHyc77zq7C+I3Tldg6rIs0NFPTYWo7I7ErvFHW&#10;NP8AaUNLRtgMYJqZo30Cmq5YXjOmcggjJ/Zfux+3XJFkd790ubUmijywMgtLValaamZvFehqK60D&#10;AiqY6x9v/f8A9wed79dj9r+UZRcyGi6Y2urlqaidKKpjSq0NCshBBo2elT1P/J3+V3yO3DT9j/M7&#10;tjI7Rgq2p5qjGV2ZPYHZtfSxx4+NKdiKyTbW1oqzHQCPU1TUVNPJGvlo7gr7J+aPvY+2PIFhJsHt&#10;HyxHdOtQHWP6a0ViWNfhE0xVzWgRUYE6ZaGvUjcmfcw90ef72Hf/AHh5nawt2oTGX+qvGUaMYYwQ&#10;BkFKl3dCBqhxTq9z42/Bf4y/FSkp26o64x0e6Y4BBVdi7mEe4+wK8mF6eeT+8FZCv8GSsgfTPT4u&#10;Ggo5bXaEnn3hT7he9HuL7myyDmjmCQ7aWqtrDWK1XNQPCU/qFTlWmaV18np1nx7a+xXtj7UQxnlL&#10;luMboFo15NSa7fGknxmH6YYYZIFijbzSvRuvcV9S91737r3Xvfuvde9+691737r3VfHzj/mKdO/C&#10;3b8lBkpod8dx5WgNRtbqvE10cdaEmVhS5veFciVA2vtwyD0u6PVVliKaKQLLJFC3u3738r+1Vk0N&#10;w4u+aJErDaIwDZ4STNnwovQkF34RqwDFcovu5/dV59+8Fui3NnG23chQy6bjcZUJSoPdFaoSv1E9&#10;OIBEcWDK6kor6dPyS+Sfd3yq3vN2j3Jnq7LvLLU0W3cbTQVNFszaePaRZTgNpYwvLSUFNEFTytrl&#10;q6llElRLLJdzzB57575s9xN2bmDmi8eUklYlAKwQrx8OFMhQMVyXYjU7M2eu9HtL7Se3fsty7Hyb&#10;yFtsUCqqvPIxV7u5elPGuZKBnY50iixxglIkRO3ouvsD9St1yjkeJ0lid45Y3WSOSNijxuhDI6Op&#10;DK6sLgjkH3tWKkMpIYGoI8uqsqurI6goRQg5BB4gjzB6Nv1Z89PmJ0z9tFsH5C9kUePo9ApsHn8z&#10;/ffbkEaW/ap9u72h3DhaaJhwRFAn+359yVy97xe5/K3hrs3O18sK8I5H8eID0EU4kQD7FHUHc5/d&#10;o9hef/Gfmb2s2l7qSuqaCL6SdifNp7QwSsf9M56si6s/n3fIvbX21L2t1h1t2hQw6FlrcNJluu9y&#10;1I+kjz1tO25du6z9QIsVCAf94nXl774/PFh4cfMfL9huEI4she2lP2sPFi/ZCvWJnOf92d7U7t4s&#10;3JXOO77PctWiSiK+t19AEYW89PXVcsf8tkfVn89T4jbx+3pexcH2V1BXvoFTV5PBRby2zAW+viyW&#10;0J67cM4Q/Uth4uLWvyBOnL33vPbTdNEe92l/tkx4l4xPEPsaEtKf+cI6xL5z/u3vfPYfFm5V3HaN&#10;9tRXSscxtbg/bHdBIBXypdN/nOtke1/hV84+tNzdRQdt9X9k7d37inxlbtmk3ViqHeFNI5SbHZbH&#10;7dyz0m5cVmcTXxx1NHO1GGiqYVIB0ke5Wn5j9qvdvYb/AJaTmTb7+xvI9DRLMizCuVdYnpKjowDI&#10;xSoYA+VOse7Xkn7wf3c+bto55k5H3naN12yYSJcNbSPasBUSRvPGGt5IpELRyoJSGjYjFQetfTpb&#10;sTtP+Tj8xM71B2tNks98fOwKykmyGRpqadqDNbUqKiWk252ztmiUy+Dce3V1U2YoYi7ypFNT/usl&#10;FMMLuVd75h+6/wC595yzzE0k3JV6wLMAdLwkkRXkS5pLFlZ4xUkB07iInHUL3B5V5M+/t7Dbbz3y&#10;VHDbe6W1xsEjZhriuVUNPttw+KwT4ktZmoFLRy9ga4jO2VhM3h9y4bE7i2/k6HNYHO42izGFzGMq&#10;YqzHZTFZKmjrKDIUNXAzw1NJWUsyyRyISrowINj76PWl3bX9rbX1lcJLZzRq6OhDK6MAyspGCrAg&#10;gjBB64j7jt99tF/e7VulnJb7lbSvFLFIpSSOSNiro6mhVkYFWUioIIPTp7UdI+ve/de697917r3v&#10;3Xuve/de697917qqr+ZX/Mc258PtnVew9hVlFmvkZuvEJLtzFSU4raDYeKyX3dPFvjcSSxPQVFRA&#10;1M5x+OkLNUTaJJ4zS3EuTP3efYDcPdfdot73uJ4eQLWWkrg6WuXTSTbxEEMAajxZRTStVRvE+HFL&#10;7y/3kNt9ndmm2HYZkm9x7uGsMZGpbWN9QFzMCChI0nwoTUu2lnXwsPRN/Lm+Bm9fm92pkO5e6DuS&#10;t6jodxVW4d6btzk9e+Q7S3XVV81dkMNR5qrY1OYra6vLyZSpjkc06sTK6ySwpNmr7/8Avds/s3yz&#10;Byjyh9OnNL26xW8EYXTZwKoVZGjXEaqtBChA1EdoKq7Jgf8Adw9g9798ea7jnTnU3L8opctNczyl&#10;9d9OzlnjWRu6RmapncE6Qe9gzIr7jmGw2J27iMVt/A42iw2DweOosRhsRjaaKjx2LxeOpo6Ogx9B&#10;SQKkFLR0dLCkccaAKiKABYe+TN3d3V/dXN9fXDzXs0jPI7ks7u5LMzMclmYkknJJqeuyllZWm3Wd&#10;rt9hbJDYwRrHHGihUREAVEVRQKqqAFAFABQdOXtP0p697917r3v3Xuve/de697917r3v3Xuve/de&#10;697917r3v3Xuve/de697917r3v3Xuve/de6//9ff49+691737r3Xvfuvde9+691737r3Xvfuvde9&#10;+691737r3Xvfuvde9+691737r3Xvfuvde9+691737r3VHn80/wDlj0/f2MyvfvROFhg7qw9G9Vuz&#10;aePhSJe0MbSRFnqqCGMBW3xRwp6UAvkkGgXqQiz5l/do+8ZJyNc23I/Ot4W5PlekEzGv0bseDE/8&#10;R2PE/wChHJ/TqUwb+9V92GP3Atbrn/kSyC87QoWngQU+uRRxUD/iSo4DjMO0fqAB62P5W/8AMozX&#10;xs3Lj/jp31lKx+kMnkziNu5DKRwx1fTe58lmT9zNU1VVLSywbDrKytmkykEpkNBKPuacJ/lMdRkJ&#10;95T7vVn7hbdPz/yRbIOco49cqoSVv4UjwAqgg3KqqiFlp4i/pyE/ptHjT91n7y177abnb+3HP105&#10;5Hll8OF3ADbdO8ncWZipFqzMzTq1fCb9WML+qsm3HS1VNXU1PW0VRBWUdZBDVUlXSzR1FNVU1RGs&#10;sFRTzxM8U8E8ThkdSVZSCCQffLOSOSGSSGaNklRiGUgggg0IIOQQcEHIPXXaKWKeKOeCRXhdQysp&#10;BVlIqCCMEEZBGCMjrP7p051737r3Xvfuvde9+691737r3XvfuvdVu/zJ/nbh/hj1E8O3qihyHePY&#10;NLW47rXAy+KoXDxqvgyG/s3SNqX+D7faQfbxSAiurykQBiWoeKC/ff3ftfazlorZOj83XqstrGaH&#10;R5NcSD+COvaD/aSUWhUSFcs/uk/dtv8A3/55V90iki9udrdJL+YVXxT8SWULf79np3sp/Rh1OSHM&#10;SvpHZzOZjc2ay249w5OuzWez2Srszmsxk6mWsyOVyuSqZKzIZCuq5meapq6yqmeSR2JZnYk++Tl3&#10;d3V/d3N9e3Dy3k0jPI7kszuxLMzE5LMSSSeJPX0Qbbt1hs+32O07VZx2+2W0KRRRRqFSOONQqIii&#10;gVVUBVAwAAOjnfAj4W7r+afdFFs+l+9xHW22Go832rvOCIWwm3WncQ4jGzSo9M26NzvTyU9BGwfQ&#10;FlqWR4qeRTKfs37V7j7q81RbZHri2K30yXc4H9nHXCKTjxZaFYwa0o0hBVGHUAfeZ+8Fsn3ffb+4&#10;32bw5+bbzXDttqx/tp6CssgBDfT24YPMwpWqRBleVD1vNbG2PtTrTZ229gbGwlFtzaG0cPRYLb2E&#10;x6FKXH42giWGCJSxaWaVgC8ssjPLNKzSSMzszHrntG07dsO2WGzbRaJBtltEsccajCqooB6k+ZJq&#10;WJLMSST184vMfMW983b9u3M/Me4yXe+307zTzOas8jmpPoB5KqgKigKoCgAKv2Y9EvWpB/Og7UyP&#10;yC+YWwvjz1vS1W663q3G0myaLEYlTV1OT7U7Ir8dW5bE49UPilmjoYMNRuL3jq4pkcgoQObH3p+Y&#10;p+dPc7ZuSdija5l26NYFRMl7u6ZWdF8iQogQ+jhgeGO4v939yXae1/sPzN7p82zJZW+8ytdvLL2r&#10;Ht1gkiRSvXIBc3Uo/ijaNlB1CuwD8BPh3t/4Z9D4fYsa0Vf2JuP7bcna+56ZQ/8AGN1zU4UYuiqW&#10;VZX29taCQ0dCpCq4EtQUSWplBzO9mvbCy9reT7XZ1CPvc9JbyUfjmI+BTx8OIdkYxXuegZ265h/e&#10;b9+d09/vcq/5kcyRcq2mqDbbdseFbBv7R14Ce4I8WY5I7ItTJEnQjfL/AGD3h2f8fd+7F+PG98b1&#10;52huCmoqfFbpyFfl8PLR0MFfT1eVpMVncHFUZDA5bLUdO1LFWLFJ4FmYjQ2mWM89zNm5t5g5L3ja&#10;OSN2jseYJlUJMzOhVQwLhJIwWjd1BQOAdOo8DRgFPYrmb265O90OWuZPdTl2bdeTrV3aS2RIpQzl&#10;GWNpIZiqTRRuwkaIsusqAdQqjUX7C/ml/Lr4V75p+jvn71bld4RUMFPJT7uov4TQ9gvgnllpqfO4&#10;3J0Mw2R2diSaVoklWWjqWmSQVFY8yPGMRdn+8L7le1W7pyl7zcvSXSooImXQtz4dSBIrqfAukwQC&#10;CjFg2uUsCvXR7mX7mfsb94PlyX3G+7HzlDYPIzBrV/FeyEwAZoZI3H1e3y9wYqVljClPCgWNlY3v&#10;fHz5X9A/KLAfx3pbsbC7pkgp458vtt5Gxe8tvayqFc9tXIinzNBEsxMa1HiakmZT4ZZF9XvMDkr3&#10;G5M9wbL6zlXfIrghQXironj/AOakLUdRXAahRj8LMM9c2PdH2T9zvZvc/wB2+4PKlxZKzFYpwPEt&#10;Z6Z/RuU1ROadxTUJUBHiIhx0Yr2N+oq697917r3v3Xuve/de697917rhJHHLG8UqJLFKjRyRyKrx&#10;yRupV0dGBV0dSQQRYj3tWZWDKSGBqCOIPWmVXVkdQVIoQcgg+R6rk+Qf8qn4c/IF58pVdfL1huyY&#10;Anc/U5o9pNUSJ9w8ZyW3koqna1ask9SzTyLRw1k4sGnGlCs/8ifeZ92eRQltFvx3Lax/oN7qnoDQ&#10;HRKWEy0AAUeIyLxCZNcb/cL7qXs37hGS6l5dG17sf9HsNNuSRUjXEFaBqkksfDWRuBkwCKhN+fyY&#10;/lz0LmDvP4n91ruufHsktBDj83V9V788sokiqSBJkm2zNBFSPpJbJK83IEQvpGVmyfe69redrUbT&#10;7n8nm1R8MWjW8tqChHBPGBLZxEQv8WK9Yc8y/cm91+Sblt19recUvtFNKiQ2VySag8XMBAXGZgW/&#10;gzQBxSfzB/5jHxMr6bbHyP6qrd0Y+CJaKkl7I2flNtZaup8VMFq63Fb3wcFLQ5z7imVw1XPFXhjp&#10;kubMHEknsd7B+6EEm5e3/M6W87HUwtZ0lRS47Ve3kJaOhp2K0dMrQVBEaT+6fvv7XXEe2+4nKU0k&#10;Q7VN1A8LOENGaO4jASQEVq5WSuGqc1PD1R/Ok+NG8mpKLsjb+9uo8lU1n2zVVTSJvLbFNCwHiqqj&#10;L4KKHMojOdLD+FkR/Utpuwh7mb7pHuFtIlm2C+s90t1StA3gTE+ahJCY/mP1s8KVx1I/L33nORN0&#10;McW9W11ts7NSrL40QHkS8Y1/I/pY41pUix3rP5GdEdyQUk3WPbew94y1wm+3xmK3Fj/4/enVXnSf&#10;blVLT5+kkiSRWZZaZGCsDaxBMBcw8hc6cpvKnMXLF7aKlKu8TeHnhSUAxsDkAq5FQRxHU17Hzjyr&#10;zKkb7DzDaXRYGipIpkxxrGSJFI4kMoNCDwPQ0ewl0JOve/de697917r3v3XuuLokiNHIiyIwIZHU&#10;OjA/UMrAgg+9glSCpoevdBFuf499Cb1qJKvePSPUe6quVdMlZuLrjZ+Zq3XUHsarIYeoqP1qG/V9&#10;Rf6+xRt3PXO20RrFtXOG6W0Q4LFdTxr+xZAP5dB2/wCUOU91kM26cr7dcyn8UttDIf2uhPQJ7k/l&#10;6fCvdQIyfx16/pbkN/v26bJbNNwbix2hksGQOPp9D7F+3++nu7tmbbn2+b/mqVn/AOr6ydBe/wDZ&#10;72x3IUuOS7Jf+aSmD/qw0fQb1f8AKj+B9UXZOlKijZ2Zi1J2X2uoUsSTojn3vUQooJ4AUKPoBb2I&#10;IvvMe9MdAeb1cD+K0sv8Itwf59Ej/d+9o3rTlPST6XV5/g+oI/l0mKj+UJ8IZiTHsfd9Je/FP2Ju&#10;pgP9b7quqTx/jf2Yp96b3hT4t5tW+21h/wAijpE/3dPapvh2WdfsuZ/8rnptX+Tt8K1cscB2C6k8&#10;Rtv/ACQQf4ApTpJb/XY+1B+9Z7ulaC+sQfX6ZK/4afy6YH3bva4Gv7vuiPT6iT/i+jrfHv449W/G&#10;DZWQ2B1JjMjituZTctbuythymWqszVy5qvxuIxNROa2sLT+M0WDp1VL2XSbfX3EXPXP3MnuNu8G+&#10;c0XMct/HbrCpRFjURq7uBpXFdUjGvnXqTuT+S9g5F2uXZ+XLZ4rF52mYM7OTIyohOpiT8MainDHQ&#10;7ewX0K+ve/de697917r3v3Xuve/de697917pk3BuXbm08bLmd1bgwm2cPAyJNldwZWgw2NheQ6Y1&#10;lrsjPTUsbOeACwJPtXY7ff7ncLabbYzXF03BIkaRzTjRVBJ/Z0mu7y0sIHur66jhtl4vIyoorwqz&#10;EAft6In2v/ND+GnVEtTQzdmNv/NUlXLRz4frLFVG6nSSEDzSfxwtj9pPFG7BSVyLMWuFU6W0zRyz&#10;93L3Z5mWOZOXfobRlDB7txDg8B4fdNU8cxAUpUiorFHMPvv7Z8vNJFJv4u7pWoUtVMxxx/UFIcf8&#10;1a14VoaVtdg/zrOyt5Vh238duh0pa7ILPj8dkd0VFfvHcUtfWSvDi5sftfblNSUUVUqgMIZJ65ZJ&#10;W08qt3n/AGP7onL+0Q/vDn3nXVBHRnWELBEFUVcNNKWYr5agsZAzxOIU3X7zu+bvONv5G5NJuJKq&#10;jS6ppCzGiaYYQBq89JdwTjgMpai+Jf8ANp+cUyVvbOc3D1psmvqPuvtOyMvL11t+kmo4RTxGn6w2&#10;5StuASSxOxjllxgjkYljKL39rp/dP7r3s2ph5Ys4Nx3hFpW0QXUpDGpreSt4VAaVCzVAoAvl0c7Z&#10;7Gfem94isvMby7VsshrS8c2kYKig/wATiUzVIJ0s0NDxL5r1YL0P/In+OmxWpMr3du7dXdeYiPkl&#10;wdI0mwdj/uU4V6eopcPW1O68g1NOS0c6ZWjVxbXB+BBHO331ef8AehLa8nbXbbPaHAkNLm4weIaR&#10;RCtRgqYZCPJ+sluQvuH+3GwmK7533e73u8GTEtbW2yMgrGzTvpPBhPGD5p5dXEdcdTdZdQYJNs9X&#10;bC2psHBIVZsftbCUGIiqJVjjhFRXSUkMc+QqvDCimad5JSqKC1gLYncwc0cx813rbjzLvd1fXp/F&#10;NI0hAqTRQxIVaknSoAqTjPWY/LfKXLHJ9gu2crbBabfYD8EESRgmgFWKgF2oANTEtQDOOhC9kXQh&#10;697917r3v3Xuve/de697917r3v3Xuve/de6JV2F/L7+LfavyEofknv8A68o9zb3pcLTYytwuT8NR&#10;sjcORxxihxG6Nz7aenNPuDP4rGRCjjNS8lK9OkflgkeGF44q3r2X9veYudYee952Rbjd1iCMj0ME&#10;jLQJLLFSkkiINA1koVC6kJVSMg+VvvQe8vJftdc+0nLHNUlny69w0iSx1W7gSSplt7e4DaoYZJCZ&#10;W8MLIHLaJFWSRWM1vrrLYnZHX24OrN5bZxeY2FufB1G3cttt6ZIKB8XPF41jpEpxEcfPRMqyU00H&#10;jlppo0kiZXRWA+3fYdo33Zb3l7dLCOXZriExPERRdBFKClNJXBRloUYBlIIB6iDlzm/mTlPmja+c&#10;9g3eaDmazuVninDEuJAa1YtXWHysivqWRGZHDKxB0zO6fitsz4IfLmh2N8lNkZbtD42bwlq5Nubp&#10;x2RzGCz8+yK+rhhG5MFkMDWY+nk3/wBfSyImQxtQktLVrf8AZRKuknj5a81e3e1ez/uXDtHPm0y7&#10;hyJdEmKZWeOQwMQPFjaNlBuLYkCSJgUcfgAkjcd+fb73p5g+8p7G3PMftJzFBs3u3YKontnjimhF&#10;2ik+BMkyuRZXwBME6FZIjT9Rmhnjazvdv8ibpPsjbmL318a/kbuKi29ufFUe4dstvDEYffu38xi8&#10;pTJWY+Wgz+3n2fW0lBPBMrJI9NWyqvDBmufc/wC5fdB5T32xt935D54nSyuI1ki8ZEuI3RxqUrJH&#10;4DKpBBBKyEDjU9Ye7H/eSe4fKe7XnLfu37UWkm6Wc7QXH0sstlPFJGxRw8M4ukZwQQVDxKTkEDHV&#10;eXav8ln5v9dfc1O3ds7O7excGuT7rrzdtGleKcXKu+C3nFtPKTVBFrw0iVbBj6Sw59wnzF91X3a2&#10;PxJLGwtdztxmttMoan/NOcQuT/RQP8q8espuS/7wX7u3NXgw7tu9/sV41BpvrZimr0E1obmML6NK&#10;YhTiAcdVxdidM9udR1v8O7S6x3915VmUxRx7y2nnNurUOL80c2VoaaCtjcC6vCzo68gkc+4M3zlb&#10;mXlqXwOYeX7yxkrQCeGSKv8ApS6gMPQqSDxHWWHKvP8AyNzzb/Vcmc47ZusFKk2tzDOVH9IRuzIR&#10;5hgCDggHoNfZD0L+ve/de6Vuc39vrc+Hw23ty7z3VuLA7cepk29hc7uDLZfFYB61II61sJQZCrqK&#10;XEmtjpYhN9usflEUeu+hbGV3vO77ha2tjf7rcz2cBJijkkd0j1UDeGrEhNQA1aQK6RWtBQj27ljl&#10;vZ7+/wB12jl+ytdzuwonlhgiikmCElPGdFVpNBZiustp1NppqNb6f5Nf8wn+5eWxXxF7kzenaO4K&#10;9oeltzZOotHtrceRnaR+vq6ombSmE3JWyl8YxI+3yMjQepKmPwZi/dd96v3Vc2/tpzRd/wC62Z6W&#10;MrnEUrGv0zE/6HKxrF/DKSmRIujmh9/n7rf7/sr33z5B26u+WsVd2t41zcQIKC9RRxlgQAXAp3wK&#10;JcNC/ibSPvoR1xq697917r3v3Xuve/de697917qtb+Yz/MF2j8L+vpcNg6miznf+8sUs3X2z5Yfu&#10;qbFY+orJ6GffW6lEsS0uBoDR1KUkfrkyGQiWJYzClTNBkL7A+xW6+72+rd3kbw8jWktLqcGhdgoY&#10;W0ODqlbUhc4EURLFtZjR8afvHfeE2j2V5eazsZEn9wL2KtpbkagiFipup8jTEmlxGMtLKoQLoErx&#10;663wl+Fvb/8AMf7pz3a3a+b3N/owh3Q1f2x2nWsHy2583JGlfJsvaNRWq1LPnJ6VoUmeNJafB0U0&#10;MjxNrpqefPr3i93uVPu/coWPLHK9nbf1kNtpsrNfghjB0/UThciMNqKglXuJFdQwpJInOb2Q9lec&#10;PvJc63/NnNt9df1XW61X982ZJ5CNX01uW7TIV0hiAyW0bIzIaxRvuSbC2Fs3q7Zu3evuvtu43amz&#10;Np42HE7fwGJiMVHj6KEs5Gp2kqKqrqp5HmqKiZ5KiqqJHmmd5Xd25K75ve7cybtf77vt/JdbvdSF&#10;5ZXNWZj9lAFAAVEUBUUKiKqqAOzGwbBs3K2zbdy9y9t0dpstpEI4ooxRUUfbUszElndiXdyzuzMx&#10;JV3sq6N+ve/de697917r3v3Xuve/de697917r3v3Xuve/de697917r3v3Xuve/de697917r3v3Xu&#10;ve/de6//0N/j37r3Xvfuvde9+691737r3Xvfuvde9+691737r3Xvfuvde9+691737r3Xvfuvde9+&#10;691737r3Xvfuvde9+691Qj/NX/leQ9u0me+Snx4wSQ9r0UM2U7I69xVNpj7OpIl11W5duUlOmmPs&#10;KmjBeqp1AXNxgutq9SK7N77sv3kn5Vlsvb3n29J5YchLS6c5s2OBDKx/4ik4Rjm3NAf0D+jgL967&#10;7rac3w3/ALl+3VgF5tQF7y0jXF6o+KaFQMXajLoMXIqw/wAYH65IP5Xn80KfoWtx/wAevkVk6+Xq&#10;errUx20t65KeuqKvquueTwjEZannklK7HlqCdZjRZMbKWkIeJn8UyfeS+7cnO8M/PnINug5nVNc9&#10;ugULerSuuMgD/GAOFSRKtFBDAaoO+6396STkGe39u/ce5kPKbOEt7lyxaxatPDkBJ/xYnjQAwtVi&#10;ChOnbEoq2jyVHSZHHVdNX4+vpoK2hrqKeKqo62jqoknpqukqYHeGopqiF1eORGKupBBIPvmDNDLb&#10;yywTxMk6MVZWBDKwNCrA0IIIoQcg4PXWaGaG5hiuLeVZLeRQyspDKysKqysKgqQQQQaEZHUn2307&#10;1737r3XvfuvdFh60+Y/x07c7c7B6M2N2Rh8r2X1vkZ8bmMA7/anLyUEEbZmfaVXMRTbnp9v1vlpK&#10;/wC1Z5KWeBy6CIxyuANh90OR+ZeZd65R2jfYpN+sJCrx8NZUDWYScSiNqpJoJKMpqNOljMPN3sL7&#10;rcjcjcr+4/MfKU8PKO7RCSKYDV4QckRC5Ud1u06aZIfEAWRHXS2vUiqX5K/Inr74tdP7p7i7HrfF&#10;iMBT+HF4iCWJMtuzclWkowu1cFFJfzZPLVEZGqxSngSSol0wxSMq/nznfZfb3lnceZ99lpbQrREB&#10;GuaU18OGMHi7kfYqhnaiqxBR7Se1fNHvLz3svIXKdvqvrp6ySkEx20CkeLczEcI4lPDi7lIkrI6g&#10;6IHyL+QHYPyd7d3X3F2TX/dZ7clVpo8dA8pxW2MBSs64ba+CgkZjTYjD0r6EH65pWknlLzSyO3H3&#10;njnTeuf+Zdx5n32bVeTt2qK6Iox8EUYPBEGB5sau1XZifpQ9qfa/lf2e5G2TkLlK20bbaJ3yEDxL&#10;idqeLcTEfFLKwqfJVCxoFjRFDB0v07v3v3s3aPUnWmIfM7v3llI8dj4DrSjooAGmyGZy1SiSfY4X&#10;C0EclTVzlW8cETEBmspR8q8r7xznv+28t7DbGXc7qQKo/Co4s7nOlEUF3byUHBNB0Z+4PPvLXtjy&#10;fvnPHN1+LfYrCEu5wWduCRRKSNcsrlY40qNTsASBUje5+InxY2F8Qel9v9TbJjSsq4QMrvXdklMl&#10;Pkd67xq4IUyuerVBdoYP2lgo6cu4paKKKLU7Kzv1/wDbT282f2z5VsuW9pUNIO+eYijTzkDXI3oM&#10;BUWp0IFWpIJPzZ++fvPzL76+4G6c78xOY4W/TtLYMWjtLVSTHCnCpyXleg8SVneighVM97H/AFD3&#10;XCUSNHIsTrHKyOI5GTyLHIVIR2j1J5FVrErqF/pce9MCVYKaNTB4/wAurIVDqXWqVFRWlR5iuaV9&#10;aGnVOPwd/lh5voH5Fdt/IrvfeOG7Z37W7lzs3WG4qennillG7DNkd09i53H1aOMXvDLNk5aBKaKW&#10;eKkU1TLLKs0Lpi/7SewF3yZzxzLzxzhukW5bw9xIbSUAgnxqtLcyKfgnfWYwoLBB4hDMHUjPX7xf&#10;3w9v9zvarkf2q9tthuNj5Zjs4RuEDMCB9NSO3sYXU/qWsXhrMXZUaU+CCiGORWuR95Q9YEde9+69&#10;1pxfzrfkVhO5vlLTdebXNLVYToDDVuyK7LwaJGyO9snWxZHeNOk62JpcBPT02OMbC8dbS1JBKsPf&#10;L/71nO9pzT7hR7Jt+lrTZYmgZxnVO7BpxX0jIWKh4SJJ5Edd7P7vb2q3HkD2Zm5q3gOm48z3CXaR&#10;Go0WkaGO1Yj+KYNJPqHGKSHgQeqldrbs3RsbP43dWy9x5zaW5sNULVYncG28rXYXNY2pUECaiyeO&#10;np6ymk0kglHFwSDwfeNu3bluG0XsG47VfTW24RNVJInaN1PqrKQw/I9Zwb1smzcx7Zd7LzBtNtfb&#10;PcLpkgnjSWKRfR45AysPtBznq/z47fzmfkB0o23dofNLq/dG69t5KjpajE9gJtqXZXZDYeSOJ4cp&#10;JiMpS4fbe/KL7aSMpLD/AA6d1byPPUMwBzN5I+9LznyobHbPdXl64ubGRQUuREYLrQaUco4SK4Wh&#10;FCvhMQdRdyc8xfdT7gXth7hDdd9+77zlZWW7QyMstkbgXdh4oJBjEsbS3Fm+oNVW8dARoWOIA02E&#10;ehPk70V8mtt/3n6U7FwW86aCKF8riqeZ6Hc+3nm4SHcO2MilLnMO7SAqjzQLDMVJieRfUc1OTuf+&#10;UOfrD94cqb5DdRgDWgOmWOvlLE1JE9AWUK1O0kZ65ce5fs97ke0G7fuf3C5UudvmYkRyMA9vOBxM&#10;FwhaGUUoSFcslQHVTjoevYx6jTr3v3Xuve/de697917r3v3Xuve/de6B7t3trobrjGU2L707D6s2&#10;biN1CSjpcX2duXa+Hodwxo8f3EUWO3JVwxZOmgZlMp0PHHcFyOPZLunO2wclzWV3vHNdrtdyzfpP&#10;LcJbuSOJjLOrYrkrwrkjoVcu+2HOnuXBuVlytyDuO+2safrpb2ct2iqcgShI3UaqdqtlqYB6KX2Z&#10;/LP+B/yExf8AeGHqvbWEk3BQw1OL3x03lV2tFJR1CJJBX4emwEs+xq2KdQHWVsfUK9yQSGbVkTyX&#10;95v3a5chs59q51bcdpIDqtzpu45FOQfFJMxUg4KTAEUpwFMWuf8A7pvs7zHdbhZ77yANq31GMbm2&#10;D2U0TqaMpgAEKuCMiSAkGtRk1rO7T/kAwpUVmU6I7/qKGZJYZsNguy8E16KSLQ5efeW1GNRI/mXU&#10;jJh0aPjliL+8l+WfvzOY4rbnbkZXUgiSS0k+IH0t5sDGCDOQfl1ilzX/AHfkYkmuuQ/cBkaoMcV7&#10;F8NPW4gyc8KW4p8+gBn+IX84/wCMKuvWe8d3b22vgQZqGHZvYWL3xhXGkB4aDr3fcsldKpCXES4o&#10;qfrbUbex1H7sfdN9xiDzFtVrZblPhjPavbyD5tdWw0j7TNX8h1F177D/AHt/bvWdhu59w22AVX6e&#10;6juUI9Etbk6z9ghp+Z6bH/mafzFejJ1oO9ei6WoNQbwtv7qreGwMqx8oYrTVOLnw2LkQxXUA0bt+&#10;lrmxDK1+717Cc5oZ+S+dWGnj9NewXKcPMOJHGf6YHEU9Axc+83vpyU62/O3IjoWODc2VxbOc8ARo&#10;Q4/oE8DX1HPZ389PZEzUkHY3QO7MGyr48nV7O3bidyFZ0JV3pMVnMdtIqj2v45KvUh9OpraiD92+&#10;5nvKCV9g53tZhxRZ4Xix83jaf9oTPGg4dH+2feu2d2RN75QuoafEYZUlz8lkWD9hbHCp49Gn2r/O&#10;B+FO4qpabJbo3xsoOyIlTunYeWlpWZyANUm033S8SAnlnVVUckgc+423L7q/u9YRmS322zvKDhDc&#10;oG/ZN4NfsBJ6H23/AHjva69fRPuVza+hlt5CP2wiWn2mg6MHtr5+/DLdkvgxXyM61ppLgD+8eXl2&#10;chJ+gWXd1Lg4mJ/oGPsC7h7I+7W2LrueQtwZf+FR+P8AygMh6GVh7ue2m5NptudbBT/w2Twf+rwj&#10;6GvH979H5WZKbF9ydVZKoe2inoOw9o1k7k/QLFT5eSRif8B7CM/JnOFshkueVNyjjHm1rOo/aUA6&#10;E8PNPLFy4jt+Y7CRz5LcRMf2Bz0JVJX0OQiWegraStgcApNSVMNTE4P0KyQu6MD/AIH2HpYZoGKT&#10;RMjjyYEH9h6PEdZFDxsGQ+YyP2jqX7b6t1737r3XvfuvddMyqCWYKB9SxAA/1yePfgCcAZ690ic5&#10;2Z1xtgkbl7A2Rt4re4zm68DiSLDUbivr6e1hz/rezez5f3/cf+Sfsd5P/wA04ZH/AOOqei673jaN&#10;v/3P3S2g/wCakqJ/x5h0Fe5fl78WNowmbP8AyH6bpLR+UU8HYe2MnXyRXZQ8ONxWRrchOpZSPRE1&#10;yCPYl2/2t9yN0cJY8ibs+aVNrMig/N3RVH5kdB+99w+Q9uQvec5bYmK0+phLEfJVcsfyB6L9uf8A&#10;mofBzbNKZ07jO46g6/Hj9sbN3tkqqXQVDWnm2/R4uH9XHlqI9YvpvY+xzt33bPePcZNB5T+nj82m&#10;nt0Ar8hKzn8lNPOnQOvvfz2psYy39aBM/ksUM7k/n4QQfmwr5V6LPvX+d78dcRCo2P1x2pvOtbSz&#10;DJ0+3doYxFLOrKa1sxnq8zAKDYUWghv13BHuQto+55z7dOTvG/7baQ/0DLO/+86I1p/zcrjhTPQG&#10;3T703JFsg/dez7hdTf0ljhT/AHoyO1f+bdPn0WLcH86/vLdmQag6e+Ou2qX7wy0eKhzNXuzsDLT1&#10;bErTyJT7cg2lFJLaxNOqSG/GsjkyJY/dD5N2uAT818+3DaKM5jENsgXzFZTMQP6RI9aDoEXP3nub&#10;N0nEHK3IsWpyVQOZrl2byosSw5/oiv8Apj1Aizf87P5KmKmwe1ezOvsYhNXHPS7ewfRlBPHPpeIx&#10;Z/c5wGVyVPFHfSsdVKrD9QZre3Ht/ue+3oaS83Tbr65PaQZZNxYEcaxQ+KiEniSin0oK9Gtpsv3w&#10;fcMrHt/Le42Nt8QYxR7cpB4UluDE7ADgFcj1qadLfan8j/5T9p5BM98i/kTgsTLkB97kHOR3X25u&#10;9Mg62cV0mYqcDiZpgpsZUyU5P+t7JN0++V7actQNZcgcgzSrH2r2w2MGn+iIxI4H9ExL0N9m+4t7&#10;ocyzre+4XuFbW+samo099OG/peIYoyf6QmbqwHqT+R98P9hLSVW/Zt99x5WOBI62PcWbG3NtVMwX&#10;92amwu1Y8flaRZJTcK+TnKqFXUfWXgvmn75XuvvZli2RbLabYsSpij8WUDyBkmLI1B5iFamppwAy&#10;G5R+437O7AIZd/e/3m7CgMJpfBhY+ZEcAR1qfIzNQACvEmz/AKy6O6d6YoBjeqestkbApzTw0s8m&#10;2NuYzF19dBAAsK5TKwU4ymWeNQAHqZpXsBzx7xv5i5y5s5un+o5n5jvL6TUWAmld1UnjoQnQlfRF&#10;UfLrKLljkbk7kuD6blTlix2+PSFJghRHYDhrkA1yU9XZj8+hT9hroVde9+691737r3Xvfuvde9+6&#10;91737r3UKPJY6avqsVDX0UuToaekq63Gx1UD19HS17VCUNTVUayGop6esejlETuoWQxOFJ0tZpZ4&#10;Gmkt1mQ3CKCygjUoaukleIDaWoSKGhpwPSh7S6jtob2S2kWzkZlSQqQjMmkuqtTSzIGXUASV1LWl&#10;R1N9u9J+ve/de697917r3v3Xuve/de6Kl8yfidsb5i9K5zq3dqw47Mx68xsDeK0yz12zN408EiY/&#10;KQgaZJ8ZVBzT5ClDKKmkkYApKsUscde6PtxtHufypd8vbkAl0O+3npVoJwDpceZQ/DIn4kJAowVl&#10;mv2D97eY/Yb3B27nPYy0tgaRXtrqol3aswLxnyWRaa4JKHw5VUkMhdGo4/lo/LHfPw47qzvwC+VT&#10;Tbdwybrnw+xcpl6ljQ7H3nk5xPT4uHIT6I5OvuxTVR1WPqltBFV1KTWEVZNJFiR7De4+7+1/Nd57&#10;M+4pMFqLkpbu57YJ3NQgY4Ntc1DxOO1XYN8MrMvRj73Xsly379+322/ed9lgt1fmyEt5HEvfd2sa&#10;0aQotSL2x0tHPGau0UbJXXAiPs6e8/OuPnULI43HZeiqMblqCiymOrIzDV0GRpYK2iqoW/VFUUtT&#10;HLBPG35VlIPtqeCC5ikguYVkgYUZWAZSPQg1BH29KLW7urG4iu7K5khuozVXRijqfVWUgg/MHokH&#10;av8ALQ+EHb/3M+4ugNnYLKVOt/4114lZ1zXpUPfVVvFs2pw+Lr6hiSSaumqFYm7Ann3E3MXsN7S8&#10;zeI99yZaw3Dfjtg1q1f4qQFEY/6dWr5g9ZE8l/e6+8TyJ4Me0+59/c2aUHhXxW/QqPwg3ayyIvp4&#10;ciEDAIHVa3an/Cf/AKyyf3NX0x3rvLaMxLywYfsLA4neuPZzcilTL4J9nV1DThjw709bIqjkOefc&#10;D8xfcx5fuPEk5W5vurZuIS5jSdfs1x+Ayj5lZD6149Zccl/3nnOFn4MHuB7b2F9HwMtjNLaPT+Ix&#10;TC6R29QHiUnhpGOq1u1f5K/ze67+5qdt7b2b29i4C8gqevd20kWQFMLlXkwe9Itp5KapIteGkWrb&#10;UbKWHPuCOYvuqe7OyeJJYWNruduM1tplDU+cc4hYn+imv5V49Zb8l/3g33duavBh3bdtw2K8ag03&#10;1sxTV6Ca0NzGF9GlMQpxAOOq5Owemu4unMglJ2d1n2D1vXxzhac7u2pntt+WaNtSSUFXkqKlhq1u&#10;upJIHdWAupI59wbvXK3M/K8wj5g2C9sZgceNDJFU+qllAb1BUkeYPWV/K/P3IXPtq0/J/N+17tbF&#10;e76W5huKA8Q6xuxX0KuARwI63L/5V3yA7m+QXxfwma7q2juKgzW16iPbOC7HzMIp6Xt7b1HThKLd&#10;FIk8i5GqyVAI/tMhWGI0tbUIJoppJWqYoOpH3eOdOaedPb60u+a9tnS7t2EUd04oL2NR2yip1Flp&#10;okemiRhqVmYyKnAf76HthyB7X+8e47f7fb5ay7feKbiawiOptsnZqvbsVGhY3r4sEWrxIkPhvGqC&#10;J5bKvc79Ykde9+691737r3Vbn8wn+YjsT4V7NbEYz+Hbv733RjpZNlbEacvTYinl8kMe8N7fbSJU&#10;UO3aWZT4KcNHU5OZDFCUjWeogyD9iPYTe/d/dxdXHiWnJNtIBcXNMuRQmC3qKNKw+JqFIVOpwWKR&#10;vjX94b7xWw+yeym0tvDvOfLqMm2ta1WMGoFxc0IKwqa6UqHnYaEKqHkj1u/in8SPkD/My7u3F2h2&#10;Fl9xS7Lq9ytVdqdx5aMeGSvaOKqO1NqLMI6Sry1LjXhjhoKNDTYqkenDrBC8F+gvud7p8i/d15Os&#10;OW9htLcbwtvSysEOQtSPHnpVlRnDFpJDrmcSFS7h6c2faf2i9wfvOc8bjzTzFeXJ2R7nVfbjIMF6&#10;BvAgrRWkVCoWKMaIIzGGEaMldynrHq/YfTWyMH1z1ptug2ns3blO1PisNjxKYoRJI0s0009RJNVV&#10;dVUTOWklld5GJ5NgAOSfMfMm9827ze7/AMxbg91u1w1XkalTQUAAAAUAYAUAD067N8scr7ByZsdj&#10;y5yztkdps1stI40rQVNSSSSzMTksxJPr0vvZH0f9e9+691737r3Xvfuvde9+691737r3Xvfuvde9&#10;+691737r3Xvfuvde9+691737r3Xvfuvde9+691737r3X/9Hf49+691737r3Xvfuvde9+691737r3&#10;Xvfuvde9+691737r3Xvfuvde9+691737r3Xvfuvde9+691737r3Xvfuvde9+691Q5/M7/lTUnc65&#10;z5AfG7BxUfcDvHW7366x5x2NxHYsY1LW7iwcMi0lNRb7FxLWI0qRZZEeRV+/JFbmz93H7zcvKBsu&#10;RvcG9L8qAFbe6bW72p/DFIRqLW3kh0kwEhSfAp4OBX3oPuoQ86i+9wfbaxCc4khrm0TQkd4PxTRA&#10;6VW64NICwWcAsB9RXx66v5b38zjdfxNztJ8fPkImWq+jYclX4uCasoapt3dLZ2atlepaKjcLV1+0&#10;Hyckv8RxjIamkeRqmkOpJaSrn37wX3cts90LKXnvkMxLzmY1chWHgbhGFFKt8Kz6APCmB0OAI5cF&#10;ZYsc/u2/ef3b2lv4fbz3EEr8jLK0YLK31G2yliWovxPb6y3jQka4yTLFlWhm248FncLujC4rce3M&#10;rj87gM7j6TLYbM4mrgr8ZlcZXwJU0VfQVtM8lPVUlVTyK6OjFWUgg++WV7ZXm23lzt+4W0kN9DIy&#10;SRupV0dTRlZTQhgQQQRUHrrtYX9lullabltt3HPt88ayRyRsHR0YAq6MpIZWBBBBoR06+03Svr3v&#10;3XuqP/nX/KdpN/Zyo+Q3w+rE6o78xNf/AHnqNtYSvba+A3jnKWQ1gy+28lRyUq7F31NONYnjaPH1&#10;k9mm+3keWqbEv3e+7jFvN2/O3tjKNt5yifxTFG3hRzyA6tcTKR9PcE51AiN2y2hi0h6Kfdu++3Py&#10;xt0XtZ77253v2yni+nW4lT6ia1hYafCnjYMbyzAwUIaeJKiPxUVIRrh/KT5B/LHtvcVJsf5T7y3n&#10;lNw9XT1WGi2junD43a8m3MgUiiq5q3BYfEYSmqMzUwRpqrqiKWqniKnysjC+DPuFzr7kcy30W0e4&#10;e6XUl7t5KCGZEiMTYBLRokYLkUrIwLstO4g9dYvZn2u9keR9qn5j9l9h2+Ha95VZTdW0slwJ0qSo&#10;SaWWZliUk0hRljRq9gYGhXKOjq8jV0uPx9LU11fXVMFHRUVHBLVVdZV1UqwU1LS00CvNUVNRM6oi&#10;IpZ2IABJ9x9FFLPLHDDGzzOwVVUEszE0AAGSScADJOB1MlxcQWsE11dTJHbRoXd3IVVVRVmZjQKq&#10;gEkkgACpx1ui/wArX4BUfxF6y/vzv/G00vyA7LxdLLumVxFPJsPbkpiraLr/AB1QNarUpKqT5iWI&#10;6J61EiBkipYZH6ofd69mYvbTYP3vvMCnnO/jBmOD9PEaMtsp9a0aYjDSALVljVj8/f3zPvOT++fO&#10;H9XOWLt19sNomYWwFVF5OKo97IuO0iqWqsKpEWchXmdVta95F9YU9e9+691737r3Xvfuvde9+690&#10;Tr54fJ2h+Jfxo372ms9N/e6amG0+taCo0P8AxHsDcMNRBhG+3k9NVTYOGKfKVUZI8lJQyqDqK3jD&#10;3g5/h9t+Qt55iDr+8yvg2qn8VzICI8HiIwGlceaRsOJHU8/dr9nrn3v93eWeSzG/7jV/qb91qPDs&#10;oCpm7hlWmJS3jbOmSZCRQHrQoyGQrstX12VydXU5DJZOsqchka+smkqKuurqyZ6mrq6qolZpZ6mp&#10;qJGd3YlmZiSbn3x0nmmuZpri4lZ55GLMzGrMzGpYk5JJJJJ4nr6X7W1trG1trKzgSKzhjVERQFVE&#10;QBVVVGAqqAABgAUHVsP8nz4lQfIv5IR773fiEyPV3RS0G7c1BWQ+XHZ3elRNMNi7cnRwYqmFK2jl&#10;ydRGQ8bw48QyrpqBfI77sftsnPHPS7xudsH5e2cLM4YVWSck/TxHyI1K0rDIIj0sKP1hN9+/3wk9&#10;qfaZ+WtivjFzlzIXtoippJDaKB9ZOCMqSjLbowowacyIdURpt+9ldWdcdxbUr9kdpbK27vzamSRl&#10;qsLuTGU+RplkKlUq6N5V+4x2Rp9V4aqneKohezRurAH30z37l7Y+Z9um2nmHaoLzbpBmOVAwr6rX&#10;KsPwupDKcqQeuE3KXOfNfIe9W3MXJvMF3tu9wntlgkaNqVqVah0ujcGjcMjjDKRjrVT/AJgfwO3p&#10;/Ly3ft75K/Fze28cD1vWbhjxtNVY/MV0O7OrNw1wmqqPDVeYp3WbO7MzUdK8MEtWHJKikrPM0kck&#10;/O33o9nt19k9zsufPb3drqHYmn0gq7Ca0kapVC4zJBIAVUvXh4cussrP2m+6/wDeV5f+9NsW6e0f&#10;vLy9YXPNkdqZGV4kNtuMCUV5ViYUhu4iwZ1joM+Pb+GEZI7LP5an816l+SNfi+jO/ji9v92yU5i2&#10;pu2jjhxu3u0mpYmklopaCNUpcBvb7eIy+CK1HX6X+3WBwlO08ew/3jY+e5rflHnPw4ebCtIZlAWK&#10;7oKlSoxHPQV0jskzoCGiHEb73P3J5/aW2vPcf2x8a69vA1bm2cmSfbtRADhzVprTUQutqyw1XxTI&#10;uqUXfe8s+udnXvfuvde9+691737r3XvfuvdaY/8AOc6y7g2v8xt27/35BlshsHsCiwD9VbkcTTYF&#10;MFh9vYyhrtp0coBpMbksFmI6mSekBWSQVAqypFTqPLT702wcz7f7oblvO8JI+zXqR/SS5MfhpGit&#10;Cp4K0bhiyYJ1CUj9SvXfz7gHN/Ie8ewux8sctSwRczbXJMNxgFBMZpZ5HS5YfFJHNEY1SXKroMAP&#10;6VAc3+Q38ncyNwb9+Km58pU1mEqMPU9k9ZRVcxkjw2Qx9XTUm9dv0HkZpEpsxT5CDIxwJphikpKu&#10;W2udyZT+55z/AHX1m8+3W4XDNaGI3VqGNQjKwWeNa5o4ZZQoooKStxc1gH+8r9nrA7Zyz71bPZpH&#10;uKzrYbgVFDKjqzWk70oC0TI8DOasyywJXTGoGzX7z465A9e9+691wkjjmjeKaNJYpFZJIpEV45EY&#10;WZHRgVZWBsQRY+9qzIwZWIYHBHEdaZVdWR1BUihByCPn0Xve3xI+L3YwrTvT4+9QZ2pyAIrclPsD&#10;bdNmqjUDcvnKHH0uYD83BE4IPIN/Y72f3S9yNgMI2fnrdYI4/hQXMpjH/NtmMf8AxnqPN79o/a7m&#10;QTfvv292e4kk+JzaQiQ/83VRZP8AjXRSd2/yePgPuinlho+pMns2aUsxrdpb73jBUI5JOqKLO5jP&#10;UEQX8KsIj/2n3KW1/ew98NtkV5eaY7tB+Ge2gI/MxxxMft1V+fUR7v8Ac59gd0jdIeUJbJz+K3ur&#10;gEfYJZJVH2BafLotW6P5B3xgyEEi7S7Q7n21UtcpNla7aO5oI2PIH28e2cDI8Y/oZdRH9r8+5E23&#10;78HuRA4O6ct7RcR+iLPCT+ZmlFfyp8uoz3T7gftdcRsNp5o3q2lPAu1vMB+QhiNP9tX59AVk/wDh&#10;PbjgJHw3yirZCb+GnyfVMEIH9BJWUu+59X+JEA/1vY0t/v33BKi79tkA8yl6T+xWth/x7oCXP93l&#10;agMbP3SkJ8g9iB+1luj/AMd6Cyv/AJBffOHqzVbK+Q3XJkTUIZ6/H7y27VorK0bAz4mlzDDXG5Bt&#10;+CR9PYlg+/DyTdxeHvHIW4aTxCtBKvrwcx+fQUuPuAc+Wkpk2X3E20nyLpcRN+2NZOmp/wCR582o&#10;mLQfIPqZ7ElSN7dsQyE/1t/cVlB/5C9qh98z2eYUfkTdB/1D2RH/AGk/5OkLfcV96VNU5/2c/wDU&#10;RfA/9ov+Xrw/kr/PWL0Q/IPrgJ9Do7I7WjW3/Bf7mjj37/gwPZFsvyHuFf8Anksj/wBrHWv+Ah99&#10;lwnP210/5674f9q3XE/yRvnLVG9T8gerCTyTUb+7Xl/w+q7HlJPvf/Bj+zMf9nyJuf5W1kP+1gde&#10;/wCAa975P7Tn7aPzub4/9qp6kL/Il+WWVRKXcnyE6qeh1iRolzHZWbRXAZRIlLX7Yx0LOFdhfUps&#10;SPz7ofvq+19sTJt/Ie5ialK+HaR/lVZnP8j08v3DPdi5Aj3D3B2nwa5Ae8k/k0CA/tHQgYP/AIT4&#10;5yVFG5PkviqKTjW2D66rMon05KpX7oxDcN9AW5H5/Hsivfv22asf3f7dyuv/AAy6VD/xmF+hFY/3&#10;el6yj95e5sSN/wAKs2cfseeP/D0L21v+E/PUVDKj7y+QXYO44lI1w4Dae39phxcagJK3IbtdCRe3&#10;9D9b/QhTc/v081TKRtHIthbt6yzSz/yVYP8AV6dDDav7vjk+Bw28+4O43KekUEUFfzZ5z/q8+jFb&#10;S/kgfCLbdQlTk6btPexUgmn3RvimjoyALMnh2zgNuSaG/wAXLD8EewDun3yfeTcIzHbS7ZZj1hty&#10;W/bNLKP5U+XUjbR9xz2O2yQS3UW63x9J7kBf2QxQmn519D0afY38uH4O9dzmp278bevKioYANJuu&#10;myW/Q39f2t85LcUCKx5Kqir/AIe403r7wHvNv6eHuHuFfqnpCyW387ZIj+ZNfn1Kmxfdu9jOXX8T&#10;bvbXbmk9Z1e6/ldPMPyAp8ujabX2Vs3Y9AuK2VtLbO0MYgCpjdr4HFbfoFVf0qtHiaSkp1C/gBeP&#10;cXblvG7bzObneN0ubu5P45pHlb/enZj/AD6lza9k2bY7cWuy7Ra2dqPwQRJEn+8xqo/l0pvZd0Z9&#10;e9+691737r3Xvfuvde9+691737r3Xvfuvde9+691737r3SR3+mSl2HvaLDVdTQZiTaO5ExNdRyND&#10;WUWSfDVq0NXSyoQ8VTTVRR0Ycqygj2W7ys7bPuq2sjJdG2lCMpoytobSQfIg0IPr0ecsNaJzJy8+&#10;4QJLYC+gMiMKq8YlTWrA4KstQQeIPWgP1F8pO9eku3o+8tk9h7gbsSeqabcOV3Bkq7cCb2pJ5I5K&#10;/E73jyNVLLuTG5HxL5BPIZUdVlikjmjjkTjPyz7hc38p8zDm7ad7m/fbNWV5GaTxwSCyT6iTKrUz&#10;qNQQGVldVYfTnz17M+23uHyK3tzzDytajlVUpBHBGkBtGAISW0MagQSJU6Sg0kFkdXjZ0bcf+Cf8&#10;w3qn5rbWWlonp9l9y4LHxz7y6wrqxZKjRHoin3Fs+qlEb7g2vLOwDMq/c0LusdSihoZZ+oPtB72c&#10;ue623COIrac0QpWe0ZqnGDLCTTxIieJpqjJCuBVWfgl95H7rPO33e96M1wr7hyDcykWu4IlFqakQ&#10;XSioguABgE+HMAXiY0kSOwf3NPWLvXvfuvde9+691737r3XvfuvdVH/zVv5f8Hyu64/0m9bYqFfk&#10;B1niqh8PHTokc/Yu06Yy1tXseqkGkyZelkeSow0jkhal5KdtKVJkixr+8T7MJ7jbF+/9itx/XSwj&#10;OgDBuYRVjbk/xg1aAn8RZDQSalzj+5Z956T2T5s/qhzbesfbDd5lEpYkixuWoi3ijyiYBUulHGML&#10;KKtDocPv5SH8wGfvbag+OHc2Vlj7062xr0+ByWakeLJdjbPw6ink+7aq0z1G9toxxiLII/8AlFXS&#10;qtUfJIlY6Ev3bPed+cNuHIvNNwRzfYR0jaTDXMKYzXJnhApID3OgEncwlIFH34/uwx+229H3Y5As&#10;lPtvu8waaOIAx2N1L3DTpwtpck6oCOyOQmEaVaBWux95Xdc9Ove/de697917r3v3XuoeQx2Py1FU&#10;Y7K0NHk8fVxtDV0GQpYK2iqoW/VFUUtSkkE8bflWUg+2poIbmJ4LiFZIGFGVgGUj0INQR9vT9rdX&#10;VjcRXdlcyQ3UZqroxR1PqrKQQfmD1lpaWloaWmoqKmgo6KjghpaSkpYY6elpaWnjWGnpqanhVIoI&#10;IIkCoigKqgAAAe7RxxwxpFEgWJQAqgAAACgAAwABgAYA6rNNNczS3FxK0lxIxZmYlmZmNWZmNSWJ&#10;JJJNScnrP7v011737r3VWf8AMW/mUbL+HO3KjZOzZMXvD5CZ/HF8LtkyrU4zY9JVxn7bdG9lhcNH&#10;dW8lFjtST1lg7eOCzvkr7Bfd63j3Z3CPeN2WS05Egk/UmpR7hlOYbevH0klysfAanwMV/vG/eW2X&#10;2a22TZNmaK89w7iOsUNdSWysMT3NDj1jhqGkwTpj7jr6/DX4W94/zKO4dzdr9nblztP19HnnyHZ3&#10;buep566r3NnSsFQmx9oRGahhrsvJRvEsohkjo8FjTGzAM1FS1Odfu37v8mfd55T27ljlvboG30wa&#10;bOxiIVYY8j6ic0YqgbUV1AyXMuoDAmlj57ezPspz195fnHc+beaNznXl4XBe93CUFmmlwRbW4qoa&#10;QrpDaSsdrDpJAJhik3Guses9kdObD2z1p1zgKLbOzdpY2PGYXEUMSxxxRKzzVFTUOoDVWQyFXLJU&#10;VM73knqJHkclmJ98muY+Yt55s3vceYt/vnud3upC8jsakngAPRVUBUUYVQFAAA67J8scs7HybsO2&#10;cs8ubelrs1nEEjjUUAHEk/xO7Eu7HLuxYkknpeeyTo+697917r3v3Xuve/de697917r3v3Xuve/d&#10;e697917r3v3Xuve/de697917r3v3Xuve/de697917r3v3Xuve/de6//S3+Pfuvde9+691737r3Xv&#10;fuvde9+691737r3Xvfuvde9+691737r3Xvfuvde9+691737r3Xvfuvde9+691737r3Xvfuvde9+6&#10;91S7/Mv/AJW+C+StDle5uk8dSYLvyliWfMYlJ6XHYHsyjpoJzItbG1MFp95syxLBWGaGGZAyzhnK&#10;yLl593f7yl77dzW3KPOM7T8jsaI9GeW0YkU0mubf4i0elmU0KEAFThX95r7rNh7mQXfOfJFulvz+&#10;grJGCqRXqgGuoacXPwhZNSqwqJAWIYUz/BL+Yr2r8DN45HqHuHBbs3D1FT5moxW5uv8AJNVQ7v6u&#10;y9HX1keWq9l43M1VLQ0U65CWY5DFS/bxVcy6vLBKGdst/er2C5Y97tpt+a+U721g5qaEPDdJpMF4&#10;jKpRbh41LMNIXwpl1Mimml1IAww9h/vG81+we83PJ/OVhd3HKCzGOa0fULixkV2EjWySMqqdZbxY&#10;G0LIwrrRwSdv3rPtHrzuXZmG7D6u3fhN77Nz9NHU43O4KrWpp2LxRzSUVbAwSsxWXohKEqqGrjhr&#10;KSW8c8Uciso5T8xct79ylu93sPMu1TWe7wMQ8ci0OCQGU5V0alUkQtG60ZGZSD12E5Y5p5d5z2Wy&#10;5i5W3iC+2W4UMksTahkAlWGGjkWtHikCyRtVXVWBAXvsk6P+ve/de6IT82/5fHTXzT20z7gpo9nd&#10;sYmgem2j2thqGGTL0QTW9PiNy0genXdO2PMxP200iTU+pmppoWeTXDvux7Lcre6tgTexi15jjSkN&#10;4ijWvokox40VfwMQy1JjZCWrkv8Ad4+9Fz/933dwu1zG/wCSZ5A11tsrkRPWgaW3ajfT3FP9EUFX&#10;oomjkCrp1jOtuudxfyy/nN1Vnfll1zU5PZ21s7la7H5/DUjZvbudoqjE5HEYrf2y6qeOnp8zPtLK&#10;ZGmyLUkixZCkeJQ0UVR4veAWw7Hfewfu7y7ee5GxtJtdvM7LIg8SKRSjIlxASAHMLskpQ0kQgVVX&#10;09dhObea9q+9/wDdw51232R5rSHf722jR4JW8GeF1lSWSyu1Us0S3MaSQCVS0EgYkO8Wvrc0687G&#10;2N2zs7B9gdb7pw+8tm7jpFrcNn8HVLVUVVESVkif9M1JW0sqtFUU8yR1FPMrRyojqyjqVsm+bRzJ&#10;tdpvWxbhFdbXOupJIzVSPMeoYHDKwDKwKsAQR1wE5p5U5j5I37ceV+bdmnsN/tH0SwzLpdT5H0ZG&#10;FGSRCySKQ6MykErX2a9B/r3v3Xuve/de697917r3v3XutOf+c/8AK3/Tj8jf9EO18l9z150A2Q24&#10;5pptVJmOyqx4l3tkm0MFmGCelixEQcExTUlUyNonN+YP3p/cX+tvPH9Wdvn1bJsuqLB7Xump47fP&#10;w6CEV4MkhBo/Xen+7+9lP9br2o/r3vNpo5p5nCTjUO6KwWv0keeHjBmumoe5ZYQw1R9U7U1NU1tT&#10;T0dHTzVdXVzxU1LS00Tz1FTUzyLFBT08EStJNNNK4VEUFmYgAX94wxxvK6RRIWkYgAAVJJwAAMkk&#10;4AHHrPOaaK3ilnnlVIEUszMQFVQKlmJwAAKknAGT1vify9vi3TfEv4x7I68rKWGLfmbi/vv2hVIE&#10;aSbfG4aaletxpmS6zU+2MfBT4uJlOiRaPygBpGv2E9lfb1PbbkDadkljA3iUePdkedxIBqWvmIlC&#10;xA8CE1cWPXzV/ej95Zfe/wB4eYuareZjy1bt9Jt6mtBZwMwSSh4NcOXuGBypl0Vog6O77ljrHfqq&#10;P+dHu/b23PgX2BhMw9L/ABTfu7OudsbUgnJ80uZoN44reVXJSqpD+SDbu1a5i3ChTY31BTjn96jc&#10;7Kx9nd6tLor9ReXNtFCDxLrOk5p9kUMny8jxoc1/7vzYt03b7y/K+42Cv9HtljfXFyRwET2slqob&#10;yo09zCAONcjhUaYuHy+U2/lsXnsHkKvE5rCZGiy+IylBPJS12NymNqYqygr6KpiZZaero6qFJI3U&#10;hkdQRyPfLO2ubiyube8tJmjuonV0dSQyupDKykZBUgEEZBHXf6/sbPdLG823cbVJ9vuIniljcBkk&#10;jkUq6OpwyspKsDggkHr6Afw+7qqPkR8ZOl+5K9YlzG9Nl0U24xTosdMd14aoqtubseliQKsNLJuT&#10;D1TRIP0RkLza/vs77Zc1vzvyDyrzRMB9Vd2imWmB4yExTUHkPFR6DyFB18wnvv7fRe1fvB7gcg2x&#10;Y2G37g4g1GrfTSqs9sGJ4sIJYwx82qfPoyfsd9RL1737r3Xvfuvde9+690GHcPTXWnfewc11n2zt&#10;PG7w2fnYrVOOyEbCakqkV1pctiK+Fo67D5qgaQtT1dNJHPESbNYkEP8AM/K2w85bNd7BzJt0d1tc&#10;wyrcQRwdGFGR1r2upDDyOT0MeQ+fubvbPmbb+b+SN7msN+tj2yIcMppqjlQ1SWJ6APFIGRhSoqAR&#10;rU1fwh7L/ll/NTo7vjbdVkt8fGtuzcXtzI77SFWymxttdgvLsjL43smjpI0ggFFi9xSNBko0SgrJ&#10;oo7imqHSAYHye0u/ewfuryjzhYSSXfIf16RNcU77eK5rA63SgUGlJSVlAEbsF/s3ITrrhB94nlH7&#10;333fPcb213eGHbvdwbPJOlmT+neXFkBdxSWDMSx1yQKHt2JmiVmzLErSdbUvvoh1xe697917r3v3&#10;Xuve/de697917r3v3Xuve/de697917r3v3Xuve/de697917r3v3Xuve/de697917r3v3Xuve/de6&#10;97917r3v3Xuve/de697917r3v3Xuve/de697917r3v3Xuve/de697917ri6q6sjqGR1KurC6srAh&#10;lIPBBB96IBBBGOtglSGU0YHr5u258Q239y7hwLghsJnMtiGDfqDY2vqKNg1+bgw8++Fu4Wxsr++s&#10;zximdP8AeWK/5OvrN2a+G6bRtW5g4uLaKX/nIiv/AJepey96bt663Vg977F3Dltqbu21Xw5TBbhw&#10;dZLQZPGVsNws1PUQsraXRmSRGvHLEzI6sjMpc2rddy2PcbTdtnvZLbcrdw8ckbFXVh5gj9hHAgkE&#10;EEjpjmDl7Y+a9l3Hl3mTaoL3Y7uIxzQTKHjkQ+TKfQ0KkUZWAZSGAI25v5c381vafyahw/UPd1Ri&#10;dk9+xxRUWKyF4sdtXtd40CLNhA7LBht4y2vNiiRHUv8AuURIZqan6Vex33jNt5+S15Z5seO05zAC&#10;o2FhvPnH5JOfxQ8GOYsExpw1+9b9ynfPZ+S/569u4p9x9sSxeRMyXO2gmtJqVaW1H4LmmqMdtxQg&#10;TS3Ne8pesAuve/de697917r3v3Xuve/de61vP5rnww3Z01vyh/mB/GD7zbWb2/uCh3J2pRbbjEdR&#10;t/ccVVH9t2lj6ONGhnxmXncQbhgKNE7yfcypJFPWumC33jPazcuVt4h96Pb/AFwXcMyy3axChjlB&#10;xdqowVc9tytKEnWwZXlI6y/co9/9k5+5aufuv+8Xh3e3XVq8G3POarNAVOrbnYmokiA12LghgF8J&#10;GV4rdWtL+BPzv69+aPWVDXQVuLwHcW3cfTw9lddfcrFV0ddEqQy7k27TVEjVWQ2fl5iJIZVMjUjy&#10;fbzt5FDyZDeznvBsnupsEUySxw8zwIBdW1aMrDBliBNWgc5U50E6HOoAthn95f7tnNP3fub7m2lt&#10;5rrkO6lY2F9pqroakQTso0pdRDDqdIlA8WMaSVU8G4Nw4HaeFye5N0ZrE7c29haSWvy+czmQpMVi&#10;MXQwLqmq8hka6WCkpKaJf1PI6qP6+5Zvb2z220uL/cLuOCyiUs8kjBERRxZmYhVA9SadY67Zte57&#10;3uFntOzbfPd7pcOEihhRpJZHPBUjQFmY+QUE9ZsNmcTuPEYvcGAyVDmcHnMdRZfDZfGVMNbjspi8&#10;jTx1dBkKCsp3kgqqOspZlkikRirowIJB93tbq2vra3vbOdJbSZFdHQhldGAZWVhgqwIIIwQa9N7h&#10;YX21X17te52klvuNtK8UsUilJI5I2KujqwBVkYFWUgEEEHpy9v8ASTr3v3Xuve/de697917qjj+Y&#10;7/NswPQcu4ekPjrXY/dHdVMkmN3JvqE47K7X6qyiyxifGxUtXR5HGbr3nRxq6VNK4+zxk7COoMtR&#10;HPSxZm/d/wDut33PC2HOXP0MltyexDxWx1JNepQ0csrI8NuxoUcd8ygsmmNklbBj7yP3ubD2/fce&#10;R/bmeO652UFJroaJILF6iqBWV0nuFFQ6H9OFiFk1yLJElTfwK/lwdp/OXds/d/dWW3PienMjuGuy&#10;+4t8ZmqqarenbubbISy52HblflfuKisFRkRLHX5ufyxJP5Ej886SpHk/73/eB5a9mNrTkzk+1tpe&#10;bI4Fjit4wFt7GPSBGZVSgWiUMVuukldJbQhUtiX7Bfdt5q99N3fnnna7uouTZLhpJrmRma53CXWT&#10;KIXepar6hLctqUPqVdcisF2/Ng7B2Z1ds3b3X3Xu3MZtLZm1MdFisBt7DweChx9HGzyNbUzzVFVV&#10;VErz1FRM8lRVVEjzTO8ru7cqN83zd+ZN2v8Afd+3CS63e6kLyyyGrMxx9gCgBUVQFRQqIAqgDsHs&#10;GwbNyts23cvcvbbFabLaRiOKKMUVFGfmSzElndiXdyzuzMxJV/sq6OOve/de697917r3v3Xuve/d&#10;e697917r3v3Xuve/de697917r3v3Xuve/de697917r3v3Xuve/de697917r3v3Xuve/de6//09/j&#10;37r3Xvfuvde9+691737r3Xvfuvde9+691737r3Xvfuvde9+691737r3Xvfuvde9+691737r3Xvfu&#10;vde9+691737r3Xvfuvde9+691WX8+v5anWfzJwlfujBDE9f990lCgxG/zR1b0G5P4bRSw43A73pK&#10;CoiFRS1GiCm/iogqq+ipY0Cx1EcMVOMivY/7w/MXtJeQbbeeLfckM58S11Lqi1sC8luzA0Ydz+Dq&#10;SKRyxLRs7SdYx+//AN2flj3msbjdLHwdv5+RB4d3pYpNoUhIrlUIqpoqePpeWNFUBZFRI+tbPpP5&#10;AfLL+Vh3lkNm7mwGVxWOGQo5uxOntyyxSba3physsMWY2/lqcV1JS1xgdnoMzjJJI2kjVJhUQCWn&#10;foVzhyL7X/eX5Mg3fbr6KW48Nha38IImt5MExyodLMtaCS3mAIBJTw30yDmryT7g+7X3VeerjZd0&#10;sJYrbxFN3t8xBhuY8gSQyDUqtQkxXEJILAB/Ej1Rnbs+L/yw6a+XGwE331HuOKuajWih3ZtKueCn&#10;3bsjJ1sc7wY7cmIWWSSmSqNJN9rVIXpK1YZDDI5jkCcrfcj2w5t9rN8bZOadvKByxgnWpguEUirw&#10;vQA01LrQ0ePUutRqUnr37Xe7PJnu7y+u/cobkJCmkTwMQLi2dgaJNHUldWltDiscgVtDHSwBlPce&#10;9SX1737r3QQ939EdV/IvYGU607f2lj927WyYMiRVKmLI4bIpHJHTZvb2Vh012EzVEJW8dRA6tpZk&#10;fVG7owZ5t5P5d542a42HmbbUudvkzQ4ZGoQJI3HdHItcMpBpUGqkgjr279yedPanmey5v5F3yWx3&#10;mHBK5jljJBaGeM1SWJ6DUjgioDLR1VgW74L/AAU2t8Hdv9j4Hbm/d176Xfu7/wCNxPnZHoqHDYPH&#10;xSUuBxsWCpKuTDSZ+KmncZDKxQ08mQIiXxxRQxxqBfaL2h272kst8s7Hebm8F5c+IPEOlUjUERqI&#10;wSniAE+JMFUydo0qqqoln7x/3kd5+8XunKm57tyzZba22WPgkQgO8szkNNIZmUSiEsB4FszOsFXO&#10;t3kdie/3MHWNnXvfuvde9+691737r3RKP5gfyipfiV8ZN89j0tVBHvnLQ/3K6wpJdDvU773DT1Me&#10;PrhBJdZ6fbVDBUZWZGsskdEY7hpFvFPvR7gx+23IO777HIBu8g8C0U+dxICFah4iJQ0zDgQmniR1&#10;kL91/wBm5ve/3g5c5TmhY8uQN9XuDCtFs4GUulR8LXDlLZCMq0oelFPWhtVVVVXVVTXVtRPWVtZU&#10;TVVXV1Usk9TVVVRI01RUVE8rNLNPPK5Z3YlmYkk398eZJJJpJJpXLSsxLEmpJJqSSckk5JPE9fSt&#10;BBDbQw21vEsdvGoVVUBVVVFFVQKAAAAADAGB0ZX4t5vL9Q9k7O+TWT6VzvbnWnTG9cNkdxxxQ5Kh&#10;2xRbgkp6uo2wMruinxGWx2JyVBkYUyFHHUIUmnpUVgUYgjz29u7nlnftr5+uOVJtz2HartGloHWJ&#10;ZCGMWuYI6oysBIgYUZkAOD1EXvNt9jz1ylv3tBae4VtsfN/MG3yxwEmN7h4AyrceHbtLE8sboTDK&#10;yGqpIxB1AU3Bfjx/M9+HvyKpKGnxHZ2N683jUxIajYnak9JszNRVJHqpsdk66qO19wuzBii0FdUT&#10;FBqeOM3UdN+Sff8A9seeI4Utt/jst0YZt7siCQH0V2PhS/IRyM1MlRw64R+6f3O/fj2qnuZb7k+X&#10;dNhRjpvNuDXURX+J40X6iAcKmaFErhXbiTZbz7z6Y67wVTubfPa3Xu1cDSUrVkuSzW7sFRQPAvA+&#10;1EtcJa2WVvTHHCskkrkKisxAMj7pzdytslnJuG78xWVvZquotJNGop8qtVieAC1JOACcdQjsHtzz&#10;/wA1blDs/LnJW6Xu5u4URxW0zkH+lRKIAMszlVUVZiACetOf+Z/870+ZvbONoNjtX0vSPWK1+P2L&#10;DWxTUVTujK17xDOb6yWOlVJqRsklLFBQU8w8tPRRBmWKWonjXmD94D3gHulzJBDtBdeU9v1LbhgV&#10;MrtTxLhlOV1UCxq2VQVIVndR3o+5192tvYHki7uuY1if3E3go94UIdbeNAfBs43FQ3hlmeZ07Xlb&#10;SC6RRuaxACSABcngAfUn+g9wB1mHwyeHW+7/AC9uqs30r8MPj715uSllx+4Mdsls9msbPHJFVYrJ&#10;76zmX35WYmthlAeGvxU+5jTzof0zRsBwPfY72V5du+VPazkvZL+MpepaeI6kUKPcSPcMjA8GQy6W&#10;HkwPXzO/ej51273C+8B7oc1bRMJdrl3HwYpAQVkjs4YrNZEIwUkFuHQ+asD0cr3KPUBde9+69173&#10;7r3XvfuvdVqfJH+ar8Yvi/3LB0tvo7zz2cpsZT1u68rsbFYnO4zZFZX+OfHYjcMdTnMZXtkZ8c4q&#10;pY6SKpkgilh1ITIQkD89feJ5A9v+aU5V3c3U12sYaZ7dEkSBmoVSQGRW1Fe8hAxUFairYy49pfuW&#10;+8PvHyDJ7g8tjb7bbnmZLaO8kkhku0SoklgKwyJoEg8NWkaNXZZKMAgLWDYLMbd7B2fhdw44U+a2&#10;pvXbuMzmONZSB6bKYDcONgyNC9RRVcZBiq6CrQtHIv0azD3NNpdWO9bZa3sGmXbruBJF1DDxyKGW&#10;qsODKRUEfI9YvbjYbryvvu4bXd6rfe9vu5IZNLUaOaCQo4V1PFXUgMp8qg9KX2v6KOve/de69791&#10;7r3v3Xuve/de697917r3v3Xuve/de697917r3v3Xuve/de697917r3v3Xuve/de697917r3v3Xuv&#10;e/de697917r3v3Xuve/de697917r3v3Xuve/de697917r3v3Xuve/de697917rUw+EnQPVfc/wA/&#10;/nX8c+4NsU2f2pkKPvaCjBtTZbA5/aXfG38fjM7tnJqjVGHzmOpK+oaKeO6tGXilWSGSSN+b3tPy&#10;Zy7zT7z+7/I/M+3rNtzruAXyeOSHcI1SSJ+KSKGajDiKqwZGZT27+8P7m86cgfdh+7b7rcibw9rv&#10;cUmzlvxRTQ3OzTPJDcR10ywuyIGRshtLoVkRHUmXzv8A5eHavwq3S1bUrVb16XzuQeDZvZ1HRlIk&#10;kl1yQbc3lTQ648DuiKFTpufta9EMlO11mhgi33g9kuYvancDK4a75VmekF0q4BORFOBiOUDh+CQA&#10;shqGRJ/+7Z96jkv7wmzC3iKbf7gW0QN1t7tUkCgM9qxoZrck5/0SEkJKKGOSSviCeammhqaaaWnq&#10;KeWOenqIJHimgmicSRTQyxlXilidQyspBUi49wqjvG6yRsVdSCCDQgjgQfIjyPWUckcc0ckM0atE&#10;ykMpAIIIoQQcEEYIOCOtlj+XB/OFWo/gPRXy83AqT/5NiNld55WYKk36YKLDdo1T2WOb9McWeYhW&#10;4NfY+SsbPH2L+84H+j5Q9zL2j4SC/c4PkqXZ8j5C4ODjxs6pTyM+9j9w8xfvL3I9i9rJi7pbvZ4x&#10;lfN5duUcRxLWYyM/TVGmAbJEUsc0cc0MiTQzIksUsTrJHLHIodJI3QlXR1IIIJBB951qyuqsrAqR&#10;UEcCPUdcl3R43aORSrqSCCKEEYIIPAjzHXP3vqvXvfuvde9+6902ZrDYnceHy23s9j6TL4PO42uw&#10;+ZxVfClRQ5PFZOlloshQVlPICk9LWUkzxyIRZkYg+091a219a3NleQLLaTRsjowqro4KsrA8QwJB&#10;HmD0s2/cL3ar+y3Tbbp4NxtpklikQlXjkjYOjowyGVgGUjIIB6+e12risn0F8iO1tr9f7mzmCrOq&#10;e2uw9nbb3PgcxW4rOU9NtTdeZ27R1tJmMZUwVsFRNR0Qu8cgJ1Hnn3xV5itp+Ted+Ytv2W/mhl27&#10;crmCKWN2SQCGZ4lZXUhgSq8QfPr6j+Sr209zfavkreeaNotrm33vY7G6uLeaJJIWa5top2RopFKF&#10;Qz4DKQKDo7vxu6K+cf8AMwy9Jgd0dvdrZrpnbeSpxubf/Z+8N27n2ZgqmFVZ6bb+Gy2Wam3PvT7W&#10;W6wQaWiDo1VPBG6O0s8i8oe7nv1cx2e4czbjLyrBIPFuLuaaWCMjyjR3pLPQ4VaUqDI6AgnHb3a9&#10;yPu5fdDsZ9y2bkXZLf3Au4W+nstvtba3uplPBp5Y4tVvaahQu9Q1GEMUrKyjb1+PnR20/jf1Bsvp&#10;jZFduHJ7b2Tj5aKir90ZefMZerlqquoyFdUzTS6KejinrquR46WljgpKdW0RRoot76Ycl8pbbyLy&#10;ztXK20zTyWNohVWlcu5JJZiScKCxJCIFRRhVA64We6HuNvfuzz3zB7gcxW1rDu24yh3S3iWKJQqq&#10;iKAKsxCKoMkjPI5Gp3YnoZvYp6AHXvfuvdRqyspMfSVWQyFVTUNBQ009ZW1tZPFTUlHSU0TTVNVV&#10;VMzJDT01PCjO7uwVFBJIA9uRRSzyxQQRM87sFVVBLMxNAqgZJJwAMk4HTc00NvDLcXEqpAilmZiF&#10;VVUVLMTQAAAkkmgGT1rOfzH/AOcHLl5M70V8RM9NDiVWfE707vxkkkFTlpm1Q1mF6yqEKz02KgBM&#10;cubGmWrluKLTTolVV9E/u/fdQW1Wy5191LEG6w9vtzgEIOKyXg4FzxW3yEFPGrITHFzJ+8l98V7t&#10;7/kP2gvyLQVjudzQkGQ8GisjxCDg1zhpGr4FIwJZQs/lvfyk8t3RHgO+Pk3jclg+q600+b2l19VN&#10;VY7cXZVFIVqaXL5tw0OQwezMoCHiYGOsyVO3khMUMsNSwl+8F96S15Ra+5J9ubiObmVKxz3S0eK0&#10;YYaOPislwnBhmOJ+1wzq8YCv3bPujXfOi7fz77n20sHKr0lt7RtSTXinuWSXg8Vu/FTiSZDqQqjJ&#10;Idq/E4nFYDFYzBYLGY/C4TC4+jxOHw2JoqbG4rE4vHU8dJj8bjMfRxw0lBj6GkhSKGGJEjijUKoA&#10;AHvmVdXVzfXNxe3txJNeTSM8kjsXd3clmd2YlmZmJLMxJJJJJPXVy0tLTb7S2sLC1jgsYI1jjjjU&#10;JHGiAKiIigKqKoCqqgBQAAAB04e2OlHXvfuvde9+691737r3Xvfuvde9+691737r3Xvfuvde9+69&#10;1737r3Xvfuvde9+691737r3Xvfuvde9+691737r3Xvfuvde9+691/9Tf49+691737r3Xvfuvde9+&#10;691737r3Xvfuvde9+691737r3Xvfuvde9+691737r3Xvfuvde9+691737r3Xvfuvde9+691737r3&#10;Xvfuvde9+690U75cfDTpv5k7AOzezsW9Jm8Z5anZfYOFjpot27MyT6Wd8fVzRuldhshoCV2On1U1&#10;VHZh4qiOCohlD2s92+bfaTff3vy5chrOSguLWQkwXCf0lB7ZF4xyrR0ODqjZ43iX3d9mOTPebl87&#10;LzRaFL2KrW13GALi2c+aMR3RvSksL1RxkaZFjkTUm7E6o+X38qrvfH7nweTym25WWoj23v8AwKT5&#10;DYPYe3fuqc1+AzEU8KY7L0gnSnarxtbEk9PIaao8cMhppB1I2Dmf2p+81yVPtt7bRXCggy2slFub&#10;WWh0yxkHVG1NQSWMlWHiR6nUSL1yO5i5T94fuo8+W+6WN1LbMQRDdxVe0u4dQ1xSAgJItQhkhkUM&#10;h8KTSjGNhsmfAv8Amd9TfMXH43ZmfNB1r39Bjy+T2DWVmnEbtlooi+Qy3W+RrJPLlKZoUNTJi5Wb&#10;JUMXk/4FQU71jc9ve77uPNHtNPcbvY69x5GaTsuVXvgDHtS7RRRDU6BMoEUjaf7J3WIdKvYP70HK&#10;XvJb22zX/h7Z7gLH32jN+ncFR3yWbsautBrMDEzRLq/tUjaY2fe8cOsoeve/de697917r3v3Xuve&#10;/de697917r3v3XutND+ch8rf9PvyWqOtNs5L7rrjoE5LZ9D9vLro8vv6aaEb9zY0NolFFW0UWJhJ&#10;1KBj5JIzpnN+XH3ofcX+uXPj7DYT6ti2bVCtD2vcEj6iT56WUQrx/s2ZTRz133+4R7Kf62XtHFzd&#10;vFpo5s5n8O6fUKPFZAH6KHORrR2uW4Gs6owrEOqkaGhrcpXUeNxtJUV+RyNVT0NBQ0kMlRV1tbVz&#10;JT0tJS08StLPUVE8ioiKCzMQALn3jXDDLcSxQQRs87sFVVFSzE0AAGSSTQAcT1nFc3NvZ29xd3c6&#10;RWsSM7uxCqiKCzMzHAVQCSTgAVPW+X8FPiriPiz8XdmdRZLHY+r3LlqCbcva7yQ09XTZne26KSA5&#10;+iqbq9PkMfhqOOHEwkrpmpKJGZbu1+w/tB7d23t57fbVyzPAjX8iGW8wGDzygeIp8mVF0wr5MkYJ&#10;GT180/3kfei+95veTmDnq0upU2iCUW+2gFlaK0t2PgOvBkeVy1y4BqssrAGijrX1/nPfCPrr49bn&#10;2J3X09gqLaOze0cll8BurZmKjFLg8FvSgp48tSZHbtEpMOMx248a1QZKKFUpqSaiLRKFm0R4W/em&#10;9ptj5K3DZ+a+WLNLba9wkeOaBBSOOdRrVol4IsqaqooCoyVUUei9Qv7v/wC8RzV7pbPzL7e8+blJ&#10;fb/s0MU1tdyHVNNaOxjZJ34ySQSeHplYmSRZaOSY9TFp6D/l1N8w+vchvP4vdv7Zrt37X+zh7A6a&#10;7Ugqdr7r2vVVkcn2k+G3Ng4c7h934DKvTyfaV0lJhwTG8cscUiaWAfJvsgfc/ZJt19vuZ7d9zt9I&#10;ubG7BimiLVoUljEiTRvQ6JCkPAqyqwoZd9zPvVj2G5pteX/eTkS8j2K81Gy3XbmW4trhVI1CW3mM&#10;MtrNGGXxYVkuj3K6O6NUOX/DNX8wP+KJj/8ARFgftGl8bZz/AEo9afwuNNWnzvD/AHp/jRit6rLR&#10;s9v7N+Pb/wDwLnvR9QIf6tQ+HWnifV2ugfOni+JT7Er8ukn/AAfX3X/o2uv683Pjha+D+7r/AMQm&#10;nAH6fwq+WZQK+dM9Wu/Bz+SlSdTbxwHbXye3Ht3e+4ttVtPmNs9ZbVFbWbQx+aoaiOqxmX3RnclT&#10;Y2o3HLj5o1kXHx0cVGJ0BllqYrxnIz2k+6nFy3ullzJz/fQXd9A4eK1h1NCsikFHlkYKZSpyIwgT&#10;UBqaRe3rCj7xn94TPzvsO58j+z21Xe3bVeRtFcbhc6FunidSskVvDG0iwBwSpnaVpdBIRIXo42A/&#10;eZ/XMHr3v3Xuve/de697917quf8AmQ/OjC/DDp6STCT0OR7s3/T12K6w29N46hcfIkYiyG+s3SNq&#10;vg9t+dTHG4tXVrRwAePzyRQf76e7tp7WcsM1o6PzXeqyWkRodJ4NcSD/AH3FUUB/tJNKfDrZcrPu&#10;m/dw3D7wHPiJuEckXt5tjJJuE4qusE1Szhb/AH9cUIZh/YxB5D3eGr6Q2fz2a3VnMxubcmUrs5uD&#10;cGTrs1nMzk6iSryOVy2TqZKzIZCuqpmaWoq6yqmaSR2JLMxPvkze3l3uN3dX99cPNezyM8juSzO7&#10;kszMTkliSSTxPX0TbZtm37Ltths+02UdttdrCkUMUahY44o1CIiKMKqqAqgcAOt8X+Xhu7++/wAI&#10;PjFmzL5mp+pdt7XkkvqLS7Gik2RLrbktIsu3iGJ5LA3599hPZLcv3t7TcgXeqpXbYoifnbgwH86x&#10;56+av70+x/1d+8T7w7do0h98uLgD5XhF2KfKk4p8ujme5S6gHr3v3Xuve/de697917r3v3Xuve/d&#10;e697917r3v3Xuve/de697917r3v3Xuve/de697917r3v3Xug27P7i6q6V2+26e2uwto9eYHU8cOQ&#10;3XnKDELWzoodqTGQVUyVWVrtJuIKZJZmH0U+yLmDmfl3lWyO4cyb1bWVnwDTSKmo+iAmrt/RUFvl&#10;0LeTuQ+dPcHdBs3JHK19uu50BKW0LylAcapCoKxp/TkKqPM9Vnb3/nd/BvaVZPSYbKdodjrAWX73&#10;ZOwWpqKV0JUrC+/MvseeQEjhvHoYcgke4E3b72XtHtsrxWtxuF8B+KC3op+z6h7cn7aU+fWXnLv9&#10;3b943e7eOfcLLZ9pLfgu70M4B9RZxXYH2aqjzFem/Y388f4SbtyVPj86O3OtYpzpbL702NQ1uJgc&#10;sFXytsLcu9smEYn9X2ukDlre2do+9v7T7lOkF5+8rBT+Oe3VkH2/Tyzv+ej7adKuY/7ub7xGx2kt&#10;1tv7j3d1/wBCtLx0lI+X1sFpHX5eJU+VejG/Kj5q9fbH+FfaPyK6X7F2rvCT+AjbnXme23ksZnYI&#10;d/7qmgweB81G33EaZLblRkP4jU0FZEsixUciyxjlfY59w/dbZdo9quYOeOVd8t7o+D4VtJEySAXE&#10;xEcdVyNURbxGjcAgIQy8R1FHsv8Ad85o5j+8Fyb7Ve4HKt7YL9T499DcRyQsbK2Bmmo3aTHOqeBH&#10;NExUtKpR+B6Aj+Tr8pewfkv0L2B/pb3fXb17G2H2bVUlZmcktGlZNtbcmGx2U28ZIqGmpKaFI8nT&#10;ZSGNUjVFjgUD6WAP+7D7hb1z7ydvP9Zdze73yzvyGdtOoxSorx1ChQKOJVAAAoo6kn7+fszyv7Re&#10;5nLH9R9ij2/lTctnVkij1FRcQSyRz0LszEmNrd2JYks5r87dPeSvWDXXvfuvde9+691737r3Xvfu&#10;vde9+691737r3XvfuvdayvxX/wB+d/PM7+wn+a/vTlu7/R+ny/xylpOwfp+df23k/wBhf3gP7d/7&#10;q/vc852nD6iS/wDz8QLc/wCSvXX33o/3ff3cftjuPxfRQbRn08Fmsv5aqdbIm8tmbT7E2tnNk752&#10;9id17S3Lj5sXndv5yjir8Zk6GcDXDU00yspKsA6OLPFIquhV1VhnTum1bdve33e07vZR3O2zoUkj&#10;kUMjqfIg/tB4ggEEEA9cmtg5g3vlXedu5i5c3Sey3y0lEkM8LFJI3HAqw+VQQahlJVgVJB1F/wCY&#10;1/Kk3Z8ZJ8x290jTZbevQMkstblaD93Jbp6oSRyzQ5sqGqMzs6EtaDK2MlMn7dbYqtTUc1PfH7um&#10;5cgvdczcppJd8mElnXLS2dfKTzeAfhm4qO2XIEj9yvuo/fW2T3fjsORfcSaDb/c4KEjfEdvuRA4x&#10;cFiuj+O2+GQ91vgmGKmb3i11n91dV/Lk/mxbo+OEmF6c75q8rvPocvDj8JnbTZPdfVETMI4vsBd6&#10;rPbJpgf3Md6qijiGqiuE+0lys9jfvHbhyK1ryvzjJJdcn1CxyZeazHlp4mSAecWWQZirTw257/ev&#10;+5Js/uwm4c++2kEFh7lULzQ4jttyPE6+Cw3bfhnwkrYuKFvHTba2ju/a+/ts4Teeys/id07U3Hj4&#10;MpgtwYOtgyGKylBULqiqaSrp3eKRDYqwvqRwVYBgQOku27nt+82Fpum1Xkdxt06B45I2DI6ngVYY&#10;P+Q1ByOuHm+bFvPLO77jsHMO2T2W9WkpjmgmQpJG68VZWAIPmPIgggkEHpR+13RV1737r3RPPnT8&#10;oK/4ifHndHb2J2NmN85enqKTb+GgooA+BwOZzizU2K3BveqWVKig2rSVypG7RIz1FVLBTBojOJUj&#10;H3d9wJvbTkncOZrbaJby5VljQKP043kqEknNarCrUBIBLOUjquvUJ4+7f7OW3vn7p7NyJe8xwbbY&#10;urTylzSaaKGjSQWi0KvcslSAxASNZJiHEZRtff4Kfynuw/k5nV+QfyubO7V643Nlqnd8W26gzYzf&#10;3bNVl6yTK1OTrjpiqdp7UzFTUNI1SQlfXRMTTLDHJFV+8LvaH7uO98/3Y519xjNb7HcSGYRGqXF4&#10;XYuXbgYYXJJ1YkkB/TCqyy9dQfvI/fa5W9n9tPtd7Ji2vea7OBbU3C0ksttWJBGsacVubmJVCiOp&#10;hhYATGR1eDrak2XsraXXW1sJsnYm3MRtLaW3KGPHYPb2BoYMdi8bRxXIip6anVUDSSMzyObySyMz&#10;uzOzMeh+1bVtux7fabTs9jFbbbAgWOONQqKo8gB68SeJJJJJJPXF7mDmHfOa953HmLmTdZ77fLuQ&#10;yTTzOXkkY+bMxJwKBQKBVAVQFAAU/sw6J+ve/de6Cjufu7q/4+7DynY/bW7sVtHbGMR0SbIVUEdb&#10;mMiKeepp8Ft+geRKnNZ2ujpnMNLAGkZUZzpjR3UT8o8ncyc9b3bcv8r7VLdblIRhQSsaVAMkrUpH&#10;GpI1O1ACQBViAQnzpzxyv7e7Ddcyc3bvFZ7XEDQuwDSPQsIokJBklYKdKLUkAk0UMRqSfNv+Zb3b&#10;84tyP0107jNzbS6bzeWosXhuvMLGKjenZdWtT4sbPvOoxSy1M8dXVSrImFp5nx0TrE0v3M0Mc69S&#10;fZ37u/J3szt45u5tuba65thiZ5LqQ0t7RaVcW4egBVQQbhlEpGoL4aOyHkZ73/eZ53989ybkvk21&#10;urTk2eZUjtIxW5vW1UQ3BjqxDMQRbIxhU6C/iuiyCzD+Xt/JzxHXEmK7f+V2Ow26d6KaLJbX6o1L&#10;ldt7YYRRVKVW9vLCtHnc9FUsV+wTzUEKxgySTmRoosdvff72d1zCtzyp7YzzW2znUk178Es2SNNv&#10;Q6o4iM+IdMrE9qppDNk393n7m1ny01rzh7sW8N1vY0vBYf2kMGA2q5qNMsobHhDVEoHc0moomwF7&#10;wY66Cde9+691737r3Xvfuvde9+691737r3Xvfuvde9+691737r3Xvfuvde9+691737r3Xvfuvde9&#10;+691737r3Xvfuvde9+691737r3Xvfuvde9+691//1d/j37r3Xvfuvde9+691737r3Xvfuvde9+69&#10;1737r3Xvfuvde9+691737r3Xvfuvde9+691737r3Xvfuvde9+691737r3Xvfuvde9+691737r3Xv&#10;fuvdIDs7qzr3ufZeY697Q2nid57PzsDwZDDZeFnjJaKWFauiqoXhrsXkqdJm8NVTSw1MJYlHU8+z&#10;zlzmXfuUd3tN+5b3SWz3aFqrJGc8QdLA1V0NBqRwyNwYHoP80cq8vc6bLecu807TDe7NOpDxyDHA&#10;jUrAhkcAnS6MrrWqsD1qa/On+VL2v8UMnP3H0FV7i331Dh55M6cljZJF7E6skxsgrYavNpjI6eSt&#10;xdJEnkjzFEqLC8Lmoipf2TL1B9lvvOcse51snKXPMVvZc1SqI9DgfS3gcaSsZckK7HBgkJLBhoaT&#10;v08lffb7p/NntPdSc5e381xf8oQsZdaE/WWJQ6g0gQAsigVFxEBpKt4iRdhc0vwK/nUz49cL1L8y&#10;ayero4YIcZge96eleoyMDQssVLTdoYyjjM2Qj+3/AGzmqSN6ovGhrIJmknrUjX3u+6Ak5vOafaSJ&#10;VlLF5dtLUU1yxs3Y0U1z9O5CUJEToFSEyp7B/fYe3Flyj7zTM0KqEi3QKS4phVvkUVcUx9TGpeoU&#10;zI5aSddlHC5rDbkxGM3Bt3LYzPYHNUNLlMNm8LX0uUxGWxldClRRZHGZKhlno6+hrKeRXimid45E&#10;YMpIN/fPS7s7vb7q4sb+1kgvYXZJI5FZHR1NGR0YBlZSCGVgCCKEV66WWV7Z7lZ2u4bddxXFhPGr&#10;xyxsrxyIwqro6kq6sCCrKSCDUGnTn7T9Kuve/de697917qvf5sfzD+ufhDuPqXB742burd0PY8ub&#10;qstU7Yeljqtq7ew/2lOuVip8mtNj89W1uRrPGlEKyldYoZZGcERpLCvuv727H7TX3Ldpu+13Nyl8&#10;ZC5ioDDGmkawHosjMzUCa0NFZifhDZRfd6+6xzZ94naud9x5c3+ysZNpWFY1uNRW5nl1N4ZaPU8K&#10;Ii1MpikBZkQKauyFt+UH84L4zYT457ozvQHZse7+3t14OqwexMBBgNxYzK7XzWUp/tZdy7jhzWJo&#10;YMbFtSOdqmNGZxWVUUccQkiZ5EAnuB95vkG05H3C85M38XXM1zCY7eMRyq8UjihllEiKFENSwBJ1&#10;uAq6lJYS37O/cR939x919m233O5PNhyLZXKzXk7TQSR3EUbahbwGKRzIbkgIxAHhRszPpcKjae00&#10;01RNLUVEsk888jzTzzO0s000rF5ZZZXLPJJI7EsxJJJuffMd3aRmd2JcmpJySTxJPmT13gjjjijS&#10;KJAsSgAAAAAAUAAGAAMADAHVzf8AJX+KX+mj5Czd2bpxv3HX/QLUWZofuYtVJmOz68SttGkTWoWY&#10;bZjhly8hRi0FTBRBxpm5yl+6p7df1q52bmzcINWzbNpdajD3bV8EfPwgDMaZV1iqKN1gD/eDe9f+&#10;t/7Wx+3mzXejmfmcPE+k90W3pT6ljTh9QStsoIo8b3Gk1j63CPfTjrhB1rr/APCgrfNLT7F+OnWi&#10;Tq1bmN2bz3zVUykF4KXbmHxuAoJ5h9UWql3VUrH/AKowv/qfeEX30t3jTaOR9hD/AKstzPcEegiR&#10;Y1J+0zMB66T6ddVP7r3luaXmT3W5uaMi3gsbWzVvVp5ZJnA9dItoy3prX16qN/lYds5fqb5xdIy0&#10;Fa1PjOwtwDqrclGXZYMpjN9gYrH006qy6jS7nOPq4v8Am9Tpfi4ONX3eOZLnlv3b5TaGXTb3s30k&#10;q+Tpcdig/ZL4bj+ko6zl++fyRY87/dz9xEurcNebXa/vGBqCscln+o7L6arfxom/ou3nTrea99cu&#10;vnG697917r3v3Xuve/de697917oEfkT391/8ZOo92dxdk1/2uA2zSf5Lj4Hj/iu5c7Uh0w218FBI&#10;yipy+ZqwI4x+iKMPNKUhikdQnzvznsvIPLW5cz77NpsrdcKKa5ZD8EUYPF3OB5AVZiFViJD9q/bH&#10;mj3f552TkPlK117neSdzkHw7eFaGW4mI+GKJct5sdMaBpHRTqH7s61+QPz/2p8qfn32XVVGH2l1x&#10;gmk2jRLHLNja2TFZbHaNgbRjnCCHbGxtq11RU11YAGmr5FLCSeeqeLmjuWw86e8+3e4nvLv0jRbb&#10;Yw1hWhKsUdf8Whrwit4WZpH4tIQTV3kK90Nk5u9r/uw717Lfdk5QhS43zdrkC6ckCRBJHJW9uSta&#10;3F5coiQxE0SFSBpjjhV6tvePXWZvW51/JM3d/eT4I7Xw/l8h2D2J2NtEre5h+7zEe+hEf6enega3&#10;9G99TPuobl9f7P7fa6q/RXtzD9mp/qKf9V6/n1wA/vDNj/dP3k95v9FBue1WNz9umI2df+zSn5dW&#10;2+8k+sHuve/de697917rXB7y/kz/ACROf7D7K6V+U4y+4dzbn3RvODZ1fSbn6z1T53MVubfD0O4c&#10;Vu7c9G9WjVZihkngpIJHALtCpLLgxzd91vnr63e9+5U9w/Fvbi4lnEDLLa5kdpNCyJNKurNFLKik&#10;0qUBJHWL25+/37TfuzlblH3C9l/A2qzs7e0N0jW+4dsMSRCV4JLW3cKdIZlR5XArpEjAA0eZzv35&#10;n9Nbsz2xc33r8i9g7s2jlarCZ/bsnbHYONqcZkqCUxT0lRTQbiFNNHcakZdcM0ZV0ZkZWOJV3zn7&#10;qcrbjebPd8375Z7jbSGOSI3lypRlNCCBLQj0IqpFCCQQeui+3e2P3f8An7ZNs5k27235U3PZL6FZ&#10;oZxttlIskbioZWMGoHyINGVgVYBgQLGP5cf80ztfY3eeL2d8mu190796o7GNFtmbP77zdTmajrzc&#10;MlQUwO5UymReWogwM9TUGlygeQIkEqVTH/JtLzj7G/eG5j2jm632vn7mO4vOXL7TEZLiQubaSv6c&#10;utqkRknRNU0CkSE/p0OKX3r/ALmXJPMftxeb/wC0HJNltnO2067gQ2cKxLfQBazW5jjAUzBV8S3I&#10;WpdWhA/Wqu3QCGAZSGVgCCCCCCLggjggj30r45HDrhoQQSCM9d+/da6qc/mPfOH5HfD3O7HqOp+j&#10;6DsXrzI7YyWZ3xvLN7V35X4XbeRgyq0dDj5t0bbr6PBYd5aRWleOrDSEMrCy/XHD3z92+efbG82l&#10;+XOUkvtkkt3e4nkhuGjiYPpVTLEyxpVakh6ngRjrNv7p/wB3T2o999t5ii529xZNq5pivI4rO1hu&#10;bNJZ42j1O4t50aaUBqKGiooIINTwrcxH/Cg7sKHR/HvjTszJWtr/AIR2Hm8Jq/ro+921uDRf/HV7&#10;gq2++nvSU+s5DtZP9JcyR/8AHopOstL7+665Wk1fuz3d3CH08Wxhm/bouIK/y6FPD/8AChLak2j+&#10;P/FzcON+ms4ftfG5q39Si1uwsBf/AFiR/r+xFa/fV256fW+3s8f+kvFk/wCPW8fQLv8A+643uPV+&#10;7PeS1l9PF22SL9ui8m6u++NHemK+S/R2we8cHt/K7WxW/qPLVtFgc1PSVOToY8VuHL7eb7mehZqW&#10;QVUmIaaMqf8ANyLcA3HvLPkLm+2585S2bm20spLe2vFdljkILqEkePJXBqU1CnkR59c7Pd323vfa&#10;L3F5m9utx3SG9vdskjR5ogyxuZIIp+0PRhpEoQ1/EppinQ6+xf1G/VTH8yX+Zpt74eYwdb9cw4rd&#10;/wAgs/jVq6fH1jfdYHrnE1af5JuDdkFPNFLVZSuQ68djA6GRB9xOyQeJKnG/329/LL2wt/3Fsax3&#10;POs0eoK2Y7ZG4STAEEu3GOKoqO9yE0iTN37pX3Qd09+bz+tnNck1j7XWs2lpE7Zr6RT3QWxYELGh&#10;xPcUIU/pRBpNbQ67Pxv6K+Q/80j5E5GbfHYOfzEONhp8z2f2juR5MpDtHbtTVTLQ4bAYtWpsbTV2&#10;VnjmixeLpVpqSMRyyBUhhkthFyLyhzt94Tned933qaVIwHu7uWriGIk6UjTChnIYQwpoQUZqBUbr&#10;qp7s+5HtX9zT2qtY+XOV7WCSZmi2/boAIzczqo1yzyd0jJGCrXFxIZJGLIlWkkTrap6R/lw/Dfon&#10;CUWM270ls7dmXp4I0rN5dm4fG7/3XkqlUVJa5qzcNHVUOIkqCt2ixtNQ0w/sxi5v0S5T9jPa/k+0&#10;it7HlO1ubkAap7pFuZmPm2qRSqE+YiWNfReuLXuJ97D379ydxuLzdfcO/sbFmJW12+WSyto1rhAk&#10;Dq8oWuGuJJpPVzjpUdq/Ar4fdy4ipxO8/j91tFJPE8cee2ntvH7H3TSObmOWm3JtGHDZYmGQ6xHL&#10;LJAx4eNlLKTDmL2d9seaLaS23TkuwDEYkhiW3mX0IlhCPg5oSVPmpBI6JuSvvL++/IN9Fe8v+6G7&#10;lFIJhuZ3u7dh5hoLoyxZGCyqrgfCwIBGsF/MM/lj9gfDelrd9deZzOb9+OWZymPjrK6pYLntlZVn&#10;np8NR79osfHT43IUbyVjw0OYihihM0xgkip5JYvuOf8A72ewO9e18cu8bJdzXnI0sihmP9pA+Qgu&#10;FUBWWrFY5woXU2hlRmXX2K+6z98Hlf38mt+W+adutts917eFyiL/AGN3HQNK1k7lpEYBA01qzs2h&#10;BIjyoj+ENH8hPtH+7XyR7L6sqqjw0PaPWf8AFaOIvYVW5evctHWUEKoeGZdu7hy8lxyBH/Q3Ap+5&#10;zzD9Bz1v3L0j0h3Cw1qPWW2cMo/5xSzH8uo//vMOTf3v7Tco85wxarnZt38NzT4be+iKua/814LZ&#10;af0v27aPvpF1xC697917r3v3Xuve/de697917r3v3Xuve/de697917rWUqr7K/4UGQSf5qkz+Xp9&#10;P9lZxuz4tCka/wDW2aqTb+rIPeA8n+6r76aNwimkH5+NtNP+rh/l119g/wCRD/ddyJxntYG/L6bm&#10;LUP+qKj8j1cl8o/5g3xj+JdNVUnY2+IsxvqOAyUnV+yfttw76qHZNcAr6COpgoNs086nUk2VqKKO&#10;Rb+PyMNJyh9wfenkD22jkj3zdxLu4FRaQUkuD6alBCxA+TTMgI+HUcdYEezX3XveD3wmhn5U5caD&#10;lstRtwu9UFmorQ6HKl7hhwKWySsppr0jPVIe5fmB/MZ/mZ5LLdffFvr7IdRdNVks+Hz2fxFbLj4v&#10;4dUKYamDevcOQpqKOFpKSQtJjMFDBVyQs0Zjq15OJt/7m++Pv3Pc7L7e7K+2crMSkkiMVGk4InvW&#10;CgVBqYrdVcqSpWQddEto9ifupfdCtLHmj3m5oi33n5AJYYJUDnWuVNptaM5IDCi3F4zxKwDB4DwD&#10;Xv8A/kd909UdMUW/+vd6Ufc2+sJBU13YPX23sBVY6dMesaS+bryWpq567d0+MCyeanlp6Orq0sae&#10;EygQOQ85/dJ5q5c5Wi3nZN1Xdd4iBa5to4yp00rW2JJaYpmqlUdxlF1dhFvtj/eMe33O3P8Accsc&#10;08vScv8ALdwypZXs8yyDWSRS+CqEtlkxpdXljiNRLIE/UWjqWKSCSSGaN4ZoXeKWKVGjkikjYpJH&#10;JG4DI6MCCCAQR7xJZWRmR1IYGhBwQR5HroyjpIiSRuGjYAgg1BByCCMEEcD1Yh8Df5ivafwr3MmM&#10;VqvfHSWbyCz7u6zq6wqKSSZlSo3JsipnLRYLcscYvInFJkVUR1ChxDPBNvs974cxe1V+tuC13ynK&#10;9ZrUt8JPGWAnEcoHEfBKBpcV0umK33lfuqcmfeD2hrwiPbvcS3ipbbgq/EBUrBdquZrcn4T/AGsB&#10;OqIlS8Um3r1l8zvjB2z1tH2ttfujYNLtKOjWqzb7n3Nhtr5TaUvjMk+P3bis1XUlVga6nKMCJR4p&#10;QuuF5YmSRumGwe6Xt/zJsS8xbfzVZrtoWsniypE8JplZkkZTGw/pYPFSykE8LOcPYD3i5I5tfkre&#10;fb/c33syaYhb28txHcitA9tJEjLMjVHw9yk6ZFRwygYOse0uvu59l4vsTq7dWM3psrNS5ODF7hxD&#10;TGiq5sPlKzDZKNBUw09QjUuSoJYzqRdWnUt0ZWIn2DmHZeadqt975f3GO62qUuEkSulijsjcQDhl&#10;IyPKoqCD0BOcOTOaOQOYLzlXnLZZtv5ht1jMkEtNaiWNZYydJZTqjdWwTStDRgQFlksZjcxQ1OMy&#10;+PosrjayPxVePyVJBXUNVFqV/HU0lVHLBPHqUGzKRcD2aTwQXUT29zCkkDCjKwDKR6EGoP5jogtL&#10;u7sLiK8sbqSG7jNVeNijqeFVZSGB+YPU3270n697917r3v3Xuq6/nB/Mj6U+GWJqcHVVEXYHdNVT&#10;wvheq8HXRLVY9aunFTTZjfOTRZ4trYb7d0kjjdXr60SxmCAwtJUQz57Nfd85w93LqO8ijNjygrHx&#10;L2RTpbSaGO3TBmkqCCQRFHRtb6wsb45++X3k+SfZe0lsZpBuHOrqPDsYmGpNQ1CS6fIgjoQQCDLJ&#10;qXQhQtImr9PV/M/+a73vHCqVu7q8VkjRQRCfC9T9P7crJgXkdnaopMFiKKlhA1MarK5KSMAfd1ko&#10;EnSFIvaL7sXJTOSlrDoFSaSXt9Ko4eTSOzHgNEMQNf0ol7eXTy+9P3sefFQB7ufWaAVjsNvhY5Pm&#10;sUaqOJ1zzEAfrTN3bQfwc/lw9M/DLA0uWgpaTf8A3VWRO+e7UzOPi+6xzVNLJRz4bYlFN5v7rYNK&#10;WolikkRjXV4mk+4lMRipoObvvN94Hm73cvZbV5WseT0NI7KNjpajBhJcsKeNJUKQCPDj0r4a6g0j&#10;9RvYz7t3JfsvYRXccSbhzs4rLfSINSVUqY7VTXwItJZSQfFl1N4j6CsaWJe4E6yL697917r3v3Xu&#10;ve/de697917r3v3Xuve/de697917r3v3Xuve/de697917r3v3Xuve/de697917r3v3Xuve/de697&#10;917r3v3Xuve/de697917r3v3Xuv/1t/j37r3Xvfuvde9+691737r3Xvfuvde9+691737r3Xvfuvd&#10;e9+691737r3Xvfuvde9+691737r3Xvfuvde9+691737r3Xvfuvde9+691737r3Xvfuvde9+69176&#10;+/de6or+ef8AJv2R3EuZ7Q+MtNieu+zjTz1mQ69Hgxewd6VUJecfwhVRKbZ2frEZoVA04uZxDqFI&#10;FmmkzS9kvvabzymbTlv3Fklv+XNQVbrL3NuDjv4meJcMeMyjXTxSURcEvfv7mmx85C95p9sY4du5&#10;o0lntMJaXLDP6fBbeVhVRwgY6KiEB3amL44/ND5Xfy2eyMj1hujE5yq2fiM2n99+iN9NUUFGHkQz&#10;SZDaWSqqKuq9n5HIUlaKiOqokejrdUMlTBVKkYGXXuB7Q+2P3heX7fmTbbqFd2lh/wAX3K2ozYwF&#10;nRWVZ1Vl0lJCJI6OsbxktXC32396vdj7tXMlzyvutnO+zQzj6na7qqLwqXt3ZWa3d1bWHiBjkqjS&#10;xyhVA2rPiV85ug/mLtyOt603LHRb2ocYlfuzq/PMKLee2SJ/tamUU0ixwbgwiVDR6cjQNPTqlRCs&#10;/wBvPIYF5me6Psxzx7Tbg0PMW3F9neQrBeR91vNjUBUVMUhFaxShWqrlNaLrPVv2j99OQPeTbVn5&#10;Y3MJvccQeeyl7bmDOknSaCWIGlJoiyUdA/hyN4YOL7ibqZOve/de6RHYXWvX/bO16/ZXZmzdub62&#10;pk1tWYHc+JpMvj3kVWWKpiiq4pDS11PrJhqIik8L+pHVgD7Kd62LZeZNvm2rf9rgvNuk+KOVFdfk&#10;QCDRh+FhRlOQQehFytzbzPyRvNtzDyhv93tu9wntmt5GicDzUlSNSNSjI1UcYZSMdUC/Kz+RHgcr&#10;/Et2/Endw23Wny1R6n7ArqqtwMp5f7Xa29ilVl8WdK6YqfKJWrJI13rYUHGGnuL90CzuPH3L223L&#10;wJcn6O5YtGflFPl09AsokBJzKg66ceyn95Nudl9Jsfvhsf1dvhf3lZIqTDy1XFpVYpPVntzCVUdt&#10;vIx614e4ei+3ugN1TbL7j6+3JsDcMfkaCmzlEUo8pBEwR63BZimaow24McHYL9zQ1FRAW413uPeE&#10;vM/KHM3Jm4ttXNGyz2V6K0Ei9rgfijcVSRf6UbMvz66n8h+5HInufsqcwcg80Wm57WaVaF6vGTkJ&#10;NE2mWB6Z8OZEemdNOtvr+Tplul3+Fmw8B1fm8RW7roKrN5Xt7Ex1FOm5qHfuVytStRU57GiT7qOl&#10;lxFJSQY6oK+Kegp4tLF1kC9MvuwXPKp9qtnsuX7uJ9xRpHvUqPFW4dzUyLWoBRUWJqUaNVoaggcK&#10;Pv6WPuAv3g+Zdz5x26ePZZUij2yQqxt3so410rDJTSWErSvOgOpJpHqNLKTar7yJ6wt60yf513an&#10;+kH5t53a9NU+bGdQbI2jsKFY2vT/AMTrKSbe+alUA2+5jqt2rSTH66qQKf0D3y1+9bzD++vdi729&#10;JKwbZaQ24pw1sDO5+0GbQ3+kp5dd+/7vXkv+q/3d9t3mWLTeb7uN1emvxeGjC0iH+lK2xkUekpP4&#10;uij/AAFw02e+a/xaoaeN5ZIO8OvcyypckQ7c3BR7hqZDb+xDT4t3b/aVPuNfZq1e891vb2FFJI3a&#10;2f8AKKRZCfyCEn5dTl95vcI9t+717zXErhVbl29iz6zwNAo+0tIAPmet+732U6+ZLr3v3Xuve/de&#10;697917ptzOYxW3sRlM/nslRYfCYTHVuWzGWyVTFR47GYvHU8lXX5Cuq52SClo6OlheSSRyFRFJJs&#10;PbF1dW1lbXF5eTpFaRIzu7EKqIoLMzMcBVAJJOABXpXYWF7ut9Z7ZttpJPuNxKkUUUal3kkkYKiI&#10;oqWZmIVVAJJIA61Uu1N5dlfzlvmPiuqeuKrLbd+MPVdZPVtmmp5YabHbZjqRR5nsfLU06iOfeG8/&#10;H9pgaGZddPAyhkjAyEvvnZzFum/fek90LblzYpJYPb/bmJ8ShAWKul7pwcGeemi3jbKrQEAeO3Xa&#10;bkvYOUvuCewl7zrzZDBde8W9RhRFqBZ7grrisImGRa2lfEvJlNHcEhmJtU62Fey+h9lba+GfaHx8&#10;662/TYPaFN0H2HsfbOHpVLGFqzZmapqarllN5azLVWUqPup6mQtNUVbtLIWdmJzW37k/arD2t5g5&#10;K2OyWHbF2a5t4kHlqgkAYnizlzrZjVmcliSST1y35R9yuYN39/uTvdHmrdHud9fmaxvLiVvPRdRM&#10;ygcEjWNfDSNaKkQVFAVQOtAL3xk6+nfraY/4T77u+86l+Q+w/Lf+7nYu093CG/6P76baq8MZQv8A&#10;zc/uCBf/AGj30L+5dufi8t87bPq/sL6Gan/NeIpX8/p/5dcZP70HY/p+ePazmXR/uXtVzbV9fpLh&#10;Zafl9bX8+tg/3mp1y6697917r3v3Xuve/de60ff5mmO3B2P/ADCfk8NtYmtzlXhZ6Gur6fHxGomp&#10;cF131TteLcGTeJTr+0w2LwU1RUMAfHDE7nhSRyW9/IL3ffev3A+gtnmkiKswUVIjtrOISOR/CiRs&#10;zHyUE8B19FX3Qbva+U/ut+zv73vY7aC4V0RnOkNNfblcGCMHhqlkmVEB+JmVRkjqtr3BPWW3W3Z/&#10;Jt+c/wDpy61Hx07JzHn7Y6lw0P8AdbI5CfVWb56zozDRUTmWRtdXndlmSKjqb/uTUTU0x8jipdel&#10;v3Xvd3+t2wjkffbqvMm2xDwmY91xarRVyeMkGEfzZDG3cfEI4Yff4+7h/rc83H3V5SsNPJG+XB+o&#10;RB2We4PV3FBhYbujSx/hWUSx9qmFTd37yy653dcJI45o5IZo0lilRo5YpFV45I3Uq8ciMCro6kgg&#10;ggg+9MqspVgCpFCDwI6sjtGyujFXU1BGCCOBB8iOtN/+cv8AFHZHxy7/ANr7v6zxFJtrZPd2CzG4&#10;DtfHQpTYrBby29kKWm3VHg6OILFj8NkYMxQVaUyARwVE0yxBIRHGnL770ntztPI/Oe37nsNssG1b&#10;tC8nhKKJHPGwEwjUYVGDxuFGFZnC0XSo72/cD96+Yvdf2x3nYub76S75h5duYoPqJCWkmtZ0ZrYz&#10;McvKhimjMh7nRIy5aTW7XGfy4/5ZvQ/W3R/XvZvbfXG2eyu4ewtt4fe2Qn33h6TceK2XR7go4cvh&#10;duYLbuXhqsPRZHFY6pi+7rGhkq2rTKElWFY0XJ/2N9hOT9i5S2Tf+ZNjt7/me9gSdjcIsqQLIodI&#10;o4nBRWRSNb6S5k1UYKFAwL+9f97z3K5t9xeaeUOR+bLzaOQ9ru5bRFs5Wgku2gcxSzzTxFZXSSRW&#10;8KIOIhFoLIZCzG4bEYfEbfxtJhsDi8dhMRQRmGhxWIoabG42ihLtIYqSho4oaWmjLuW0oqi5J/Pv&#10;Jy2tbaygjtbO3SK2QUVEUKqj0CqAAPsHWB99f3253c9/uV7LcX0pq8krtJI5pSrO5LMaACpJwOgF&#10;+WPyFwPxa6A7F7szsUda+1MQI9vYZ3Kf3g3dl54sVtbCXQiZaeszNXF9y6BmgpFllsRGfYO9x+db&#10;P295M3zmu8UObaL9NP8AfkzkJFH60ZyNRGVQM34epK9kva3c/eb3O5U9vdtcxi9nrPKBXwLWIGS4&#10;mzjUkSt4YNA8pRKgsOtBLf8Av3dvaO9t0dib7zVXuHeG8s1XZ/cGYrX1TVmRr5jLKVUWjp6aFSI4&#10;IYwsUEKJHGqoqqONe9bzuXMO7bhve8XTT7ndStJI7cWZjU/IAcFUUCqAqgAAdfTbyxyzsfJvL2zc&#10;q8t7elrsVhbpDBEnBEQUGeLMcs7tVncs7EsxJ3Hv5NfTGP6s+FGzd0Gjji3N3Pl852Ln6oohqHoT&#10;kKjb20qP7gDyNRRbcw8NVHGTpjmrpiBd2J6g/dd5Vg5d9qNr3DwgL/dZJLmQ+enUY4Vrx0iJFcDg&#10;Gkf1NeCX3+fcC65z+8Lv+zicttHL8ENjCtTpD6FnuX08A5nleNm4skMYOFAFrXvIvrCrr3v3Xuk/&#10;uvau3N87Zz2zd34ag3DtbdGJrsFn8Hk4FqaDK4nJU70tbRVULcNFPBIRcWZTyCCAfaLcdusd3sLz&#10;a9ztUn2+4jaOSNxVXRhRlI9CD/mz0abJvW68ubvtm/7Ffy2u82c6TQzRnS8csbBkdT6ggH0PAgjH&#10;WnnS9TZX+W3/ADTupcNV1lU+xI+yMBV7R3LV+g5LqPtCortk1lTWy2jjnrtu47MV1FXEKiyVVC8i&#10;KqOnvmNHy3c+xP3huW7WSVjs4vozDK34rO7LQMWPAtEryRycAXjLAAEdd4Zud7L72v3MeeL+GBBz&#10;KdpmW5t1z4e57cqXaKgyVSeSKGWEVJWOZVYllbrcs99RuuBXXvfuvde9+691737r3Xvfuvde9+69&#10;1737r3Xvfuvdakn81LaXYdX/ADQ9m4jqbM1m2eyuzdudQ4rZOdoM3UbaqqPcO5Zsh13j54s/SPHV&#10;YoPLS+Jp42DxoTbn3zZ+8Rtu9yfeC2q25bumt9+3CCySCRZDEVklLWykSLQpkULDIHDruH9y7fOV&#10;oPucb/fc77fHeco7Pd7nJdwvEtwrQW4S+cGFgVkoG1BGFCaVx1YZ8XP5IvUuwqml3x8n9xy9679l&#10;n/iVVtimlyOP63pMlK/nnfIyzvBuXfU/3V3MtY1FSzhmWajkvczZ7ffdN5a2aSPdvcC+O8byTqMQ&#10;LLaq5NTqJpLcGuauURqkNE3HrFr3l/vEeeOZoZuXPZ3ahy3yyq+GtwwR79owKAIADb2Y040xCWRK&#10;Ax3C8OruMDt/A7Vw+O27tjC4nbmAxFNHRYrB4LHUeIxGMo4haKlx+NoIaejo6eMH0pGiqP6e8sbO&#10;ys9utYLLb7SOCyiXSkcaqiIo4BVUBVA9AAOud+5bnuW9X91uu8bhPd7nO5eSaaRpZZGPFnkcs7sf&#10;MsSenf2p6Q9a9H8574M9OQ9Y7m+Xm0XxPXvYuGy+Bg3nioBFR4jtU7jzVHhRURY6NVWLflJNXCrk&#10;qYQPvaSCoaoV5FWZMKPvT+0fK68v3/uZtpjst8iljE6Cipd+K6pUKOFwC2ssvxorlwSA46lf3f8A&#10;947n1+cNo9i98WfdeVLiCY2shq0u2+BE0ukyHjZsE8JY3P6UjxCIqpMbavmNxmSzWQosTh8fXZbK&#10;5Kpho8djMbST1+Qr6yocRwUlFRUsctTVVM8jBUjRWZmNgCffP2C3nup4ra1geS5kYKqKCzMxwAqg&#10;Ekk4AAqeuxt3eWm32txfX91HBZRIXeSRlREVRUs7sQqqBkkkADiero/il/JN787f/hu6e+ax+hdi&#10;T+Gp/gtZSxZLtPL0raX8cW3WkWi2l5kupkykn3cD2JoZF95Ue3X3UOcuZvA3HnGX9zbOaHwyA924&#10;9BFXTDXhWU61PGEjrn571/3hntnyL9Xs3tpbjmbmVar4qsY9uibhUz013NDnTbr4TjAuVPWz58b/&#10;AI2dW/FTrOk6p6ix+WodtQZGqzdZNnM3X53KZfPV9PR02QzNbUVcgpaaorYqCLXDRQUlGpS6QoWY&#10;noByLyJy97dbDFy5y1DKlgHMjGSRpHeRgoZ2JwCwUVVFRBTCiprx392fdvnP3q5vn5155uoJN3aJ&#10;YlEMKQxxQozMkSKo1MqF2o0rySkGjSMAKD37GPUZ9e9+690nd27v2tsLbmW3hvbcOG2ptbA0v3mZ&#10;3Bn8hS4rEY2m8kcKSVddWSRQReWeVI4wW1SSuqKCzAFfte1blve4Wu1bPYTXW5ztpjiiUu7mhNFV&#10;QSaAEnyABJoAT0Xbvu+1bBtt3vG97jDabVbrqklldUjQVAqzMQBUkAZqWIUVJA61tfnF/O2rMouV&#10;62+HEk+Nx7rPRZLu/J454MpWxSp4ZE2Jt3NUEc+GTSW05Gui+7uwaGGndBI3Qj2Z+51FbG25h92l&#10;WScUZNuR6opGR9TLGxEnlWKNtGCHeQMVHNb3z++9NdC65a9mmaO3NVfc3Qh2BFCLWGRAY/Ok0q+J&#10;kFEjZQxKb8MP5V/efy9zdL273dX7j2J1ZuPIjc2T3fuN5a3f/ZiV9TJX5CrwcGUmlr3kzkjc5evH&#10;iPnaoQVLJ4ZJQ93fvMcl+1VnJyrybBb3vMtvH4KQRUW1tNICqshQBf0/98R93aEbww2tYk9lvuqc&#10;9e8F9FzhzzPc2HKtzJ4z3ExLXd7rJd2iDkvWU/8AEiXt7jIvildDbYXSfRXVfx32JjuuOodoYzaG&#10;2aBmqJoqKFTkMzk5URKnNbgybg1mZzFUsaq087MUiRIYwkMccacwecOdOZufd7uOYOat1kutxfAL&#10;HtjQcI4k+GOMVJCqBViWarszHrPyTyJyr7d7Db8t8obPFZ7XHkhR3yOaAySv8UkjUALMTRQqLpRV&#10;UC57C3Qu697917r3v3Xuve/de697917r3v3Xuve/de697917r3v3Xuve/de697917r3v3Xuve/de&#10;697917r3v3Xuve/de697917r3v3Xuve/de697917r3v3Xuve/de6/9ff49+691737r3Xvfuvde9+&#10;691737r3Xvfuvde9+691737r3Xvfuvde9+691737r3Xvfuvde9+691737r3Xvfuvde9+691737r3&#10;Xvfuvde9+691737r3Xvfuvde9+691737r3RYPk78PuiPlztaLbfcW0xka3Gw1S7Z3fiamTE7v2pU&#10;1UUkZqcRlYLrNCrSazSVkdVQySAM8LMFYSP7ce6/OvtZubbhynunhxSFfGgcB4JgpBpIh4HFNcZS&#10;QDAcAkGL/dD2d5D93tqXbecto8SaIN4NxGTHcQMwI1RyDiM18OQPETQlCQCNUv5Vfy5vk/8AAvc1&#10;N2l17ntxbr2Jg6ujq8D3R1smX2/uHaVbUzrQQpuihxNXUZLZ1Y9bPHDFUJVTUNSaqKNJzM7wR9OP&#10;bL3/APbf3u22TlrfrG3td7mVll2+70SxTqBqPgs6hJ10gsVKLImhmKBArtyf91vu4e6PsHucXNXL&#10;u4XN3sMDq0W42fiRTW7E6QJ1jYvbsWIVXDtE+tFWQuzItivws/niUWQGL6++ZNJHjq5iKWi7w2xi&#10;QmMqToj8R3/s/EU98dM7rJqyGHhanLPGjUEKLJUGAvd/7mc0H1O++0spkg4tt0z9441+mnc94GKR&#10;TtqoGInclY+sjfZT780Fz9Ly97zRCO4+FdzhjojcKfV28Y7CTWstupSpUGBFDSdbEe3Ny7c3jg8Z&#10;ufaOfwu6Nt5qmWsw+4Nu5SizWEytIzMi1WOyuNnqaGtpy6Ea43Zbgi9x7wJ3Dbtw2m9uNt3Wxmtt&#10;whbTJFKjRyI3o6OAyn5EA9dFdt3Pbd5sbbdNo3CC622ddUcsLrJFIv8AEjoWVh81JHT37R9Luve/&#10;de6D/szqnrbuXatbsntTZG29+7VrwTPhtzYumyVNHNoZEraJ5kNRjclAHJiqqZ4qiFuUdTz7Jd+5&#10;d2Lmjbpdp5i2mC825+KSoGAP8S1yrDydSGXiCD0J+UOdebeQd6t+YuS+YrvbN6i4S28jRsRWpRwD&#10;pkjandG4ZGGGUjHVJPYv8lbIbI7P252h8Ku99zdK1EO4cb/FsJlsxmTXbcwFVkaZc3Ps3eWJ15ev&#10;jpMaHZMTl46lK0romrQjafeJ++fdUm2nmCx5g9qecLjanE6643d9UUZYeIYJ072CpWkMwcScGloa&#10;ddD+Vf7wa25i5O3bk77wftrZ8wxNayeFNHFFonmWNvBF1ayUiQtJQG5tmjMIOqO3LCvV91JA1LS0&#10;1M1RUVbU9PDA1VVtG9VUtFGsZqKloo4YmqJiupyqKpYmwA495jxoY444y5YqAKmlTQcTQAVPE0AF&#10;fLrmdNIJppZREqBmJ0rUKtTXStSTpHAVJNOJPXz3/lfmc9uD5QfIjL7o1DP1fdnZ/wDFIm1WpKmD&#10;eeZpvsIlf1pT4+OFYI1P6Y41H498V/ce6vL33A53udw/3MbdrvWPQidxpHyWmkegA6+ov2S2/bNr&#10;9nPaux2en7sTl3b/AAz/ABK1pE2s0wWckux82Yno7X8l7ZQ3b889hZSSLzQ9fbP7D3rMpF0Uttuo&#10;2dSSuP8AmxkN3wup/Eiqfx7lf7q+1fvL3i2a4K1Sytbmc/8AOIwA/k0ykfOnWPP94FzCdj+7TzNZ&#10;K+mTdL+xtB6/263TAfalqwPyJHW053P82Pj90H291h0j2RubI0G+u11B2/S4nCV24IMc1ZlKXB7e&#10;j3DFh1q8rjjuzMzyU2PZKWaN5KaYytCihm6G80+6/JfJvM3L/Ke+37pu+5f2YSNpAupxHH4gSrr4&#10;zkrGQjAlW1FQATxj5A+717oe5nIvOPuJyns8UvLeyH9dpJkgL6Y2mnMBl0xv9NEFknBkRgskYQOx&#10;Kg2XuR+oR697917r3v3XutZn+bh85q/tXetL8GOiNw42DHVO5MXt7uHdsudoMJhcruibIwQUfXs2&#10;46+ppcVjNt7dryk2dqZZliNXGKd2RKaoWbAn7ynu5NzFusftFyfexiBp0jvZjIsaPKWAW2MrEIkU&#10;TUNw7MBrGgkCNw3Xr7jn3crbkvl6b7x/uTtczXSWkk+12wheaWO3EbFr4QIrSSTzpVbONVLeGTKo&#10;Zpoily/wR+KXXfxK6GwGy9lV+J3TnM/FTbi7A7ExbwVMW990T04SWpoayJpL7bxKE02MgDaYqcGR&#10;gZ5p3fKP2g9utk9tuTrLatqmjuLuYCW4uUoRcSkZKsP9CT4Yl4BcnvZycBfvJe9fNXvh7lbnzDzD&#10;bT2W3WrNBZWMgKm0tw1Qroafry4kuHpVnIUUjSNVOZLFHNHJDKiyRSo8UsbgMkkcilXR1PDKykgj&#10;8j3KTKrKysKqRQj5dQCjtG6yIxDqQQRxBHAj7OvnGdi7Xk2P2DvvZUoZZdoby3PteRXvrWTb+brs&#10;S4e/OoNSG9/z74a75t7bRvW8bUw7rW6liP2xyMn/AD719X/Km8rzHyty3zChBS/2+3uBThSeFJRT&#10;/eurxv8AhP8Abu+x73702KZdK7l6mxe6RETYSybL3fj8WpAP6njj3y5A+ukk/S/vLf7mO5eDzhzf&#10;tGrFxtqTU9TBMqfyFwf59c5/7z3Y/qfbb235kCVNnvclvX0F3avJ+wmzH5062sPfRTrit1737r3X&#10;vfuvde9+691q/wDw/pabfn87L5L11ZTwZCiwmd+SNPVU9TFHU0s9Jjs0OvZYKiGVXimp5Ya0xMrA&#10;qytYgg++f3tlHHvH3rufZZUDxRTbmCCAQQsn0xBBwQQ1CDgg067Fe+00vLX93n7Q21vK0VxcW2ws&#10;rKSrBni+uBUihDApqBGQRXog38z74SVPxA7zqKrauPnHSfaE+Q3D1tVqryU+AnWVJc71/UztqYVG&#10;2p6pDSFyzTY2aAl3lSfTDf3gPaeT2y5ueTboT/VPcC0lqeIjNayWxPrESNFctEyGpYPTJv7nf3h4&#10;ffb24ig3q6X/AFw9mVIL9cBploRDeqP4bgKRLQAJOsg0qjR1Ix1D2vvXo7svZvbHXeUfEbw2Pmqb&#10;NYiq9bU8xi1RVmNyEKPGavE5igllpKyAsBPTTOhNm9xFyzzHu3KO/bXzJslx4W52kodD5GmGRhjU&#10;jqSjr+JGI8+sjue+SeXvcblDf+SOarMT7DuNu0Uq41CuUkQkHTLE4WSJ6VSRFYcOt9f4rfJHZXyu&#10;6S2h3LsmRIYc5TfZ7jwDVCT120d349Ik3BtjIkKjmXH1MgeCRkT7qjlhqFUJKvvsX7d89bT7jcp7&#10;ZzTtLUSZdMsdatDMtPEib5qcqSBrQo4FGHXzQe9HtNzD7Ke4e+8g8xIWktn1QTaSEurVyTBcJxFH&#10;UUdQT4cqyRElkPRifY36ivrWB/4UE5GSu7D+MO2YbyTUm1exMjFCv6jJuDObTx8dh/WR8DYf63vn&#10;/wDfRnM29e39gmXW3uWA/wCakkKj9vh9dif7r20W25W94t3kxG97Yxk/KCG5c/sE3WzVg8ZDhMLh&#10;8NThVgxGLx+MgVBpVYaCkhpIwoHAUJELD+nvPi0t1tLW2tU+CKNUH2KAB/g65BbjeSbjuF9uEpPi&#10;zzPIa8auxY/zPTp7UdI+tcj/AIUDdpVdJtz4+9L0NXIlJmstuzsncdGrFElbAU2P23tN5Lf51NWd&#10;yx0k2DIpsTYjBv76HMMsdjyXyrDKRHLJNdSr6+GFihr6/wBpNj1APpTq9/df8mQT7t7oe4FxADPb&#10;wW1hAxyR4zPPcgehpDbZ4kEjhWusf7wE67Bdb+3wQgpab4W/FiOjIMLdDdYTva1vuqraeMqa8cfk&#10;V00l/wDH32Y9n0jj9q/bxYvh/c1ofzMKFv8AjRPXzGfeTlnl+8D70Ncf2g5m3BR/pVuZFT/jAXo2&#10;PuR+oS697917r3v3XugH7f8AjD0F37mNo5/uPq/bm/8ALbEGQG1avOLXE4tMrLQz1sRhpKylp6+G&#10;SfGwuqVKTJE6koFLuWB/M3IHJvOV1tl5zRy/Be3Nnq8FpNXZrKlhQMAwJVSA4YAiopU1krkT3h9z&#10;fbKw3zbOQucbvbLHctH1Kw6P1DGHCGrKzIQJGBMZQsCAxIVaDx7GHUa9e9+691737r3Xvfuvde9+&#10;691737r3Xvfuvde9+691rG/zcK+l6/8A5kfw17SrJEpKDDYfp7LV1VI4iijj2N3puPOVdTLK1lTw&#10;0lcmpibKqj3gJ95SaPZffX2t5hlYLDFFZOx4AC33CWQkn5BhU+g67BfcctpuZ/ul+/vJtuhe5uJ9&#10;0iRQKkm82eCFVA86shoPMnrZy9599cfeve/de66N7HSQGsdJILAG3BKgqSAfxce/fZx62KVFeHWt&#10;/u/+XL8+vm33NuDI/MDuSh2l1Ns7eGcx20afCikq6bMYSiyFRSUea6864xNccPt2mzmOjH+5DN1J&#10;y6xunljqgvvBjc/Y73k92Oab2f3N5pS25btbqRYRHQh41YhZLa1RtEQkUf2k7eNQjUsgHXWLYvvX&#10;fdl+7xyBtdr7EcgyX3PF/YQvdNNqVopnRWeK+v5U8WdoZCf0LSP6YkNoeAnq4X4y/Bj41/EzHwr1&#10;PsCjG6TTfbZHsfc5i3B2DlQ6eOfyZ+ogjGIpapQPJSYyGhonIBMOrn3k5yD7Rcie28CjlvZl/eGm&#10;jXUtJLl/WshA0A+aRCNDx01z1gh7v/eO92/e+6duduZ5Ds2vVHYW9YLKOhqtIVY+Ky/hkuGmlFaC&#10;SmOjee5L6gvr3v3Xuve/de6rr+Zf8zD4+/D6mrcDkMinZPb6RqKTqnaWSpfv8fLLC80M29s4I62i&#10;2ZRsgQ6JY58i6zRyR0kkTGRZ89pPu7c9+68kN7b252/lQnuvZ0OlgDQi3jqrXDccqViBVlaVWAU4&#10;5+8/3mvb32dimsLm5G5c4AdthbuutCQSDcy0ZbZaUwweYhlZYWQlhrB9kd1/Nf8AmkdrUO0qHH5n&#10;d4Sf7zbnVmyYZMT1zsqkSUUrZnImsqloKcwPktE+ZzNVJMqzLGZ0iEcS9HuX+T/Z77tfLE26TTw2&#10;pI0y3lwQ91cMRXw00jUa6KrBboFOktoLamPL3mTnf3u+9PzZBtEFvNeANqhsbYGOztlB0+I+ptIo&#10;Xo1xcyFhqC6wmlRfJ8JP5NnU/RH8I7B79fF9x9s0ssdfQYfx1B602ZVRvFJT/aYypEMu8spAY2LV&#10;ORiWjHk0pR64kqHwl94/va80c7fVbFyOJNp5XYFWeo+ruFNa6nFRAhqOyIl8VMtGMYz19kPuZ8pc&#10;hfR8w8/tFvPNqkOsdD9FbMKEaUahuHFD3zKI+6iw6lEhuqVVRVRFVUVQqqoCqqqLKqqLAKAOB7xA&#10;JJJJNSes2AAAABQDrl711vr3v3Xuve/de697917r3v3Xuve/de697917r3v3Xuve/de697917r3v&#10;3Xuve/de697917r3v3Xuve/de697917r3v3Xuve/de697917r3v3Xuve/de697917r3v3Xuv/9Df&#10;49+691737r3Xvfuvde9+691737r3Xvfuvde9+691737r3Xvfuvde9+691737r3Xvfuvde9+69173&#10;7r3Xvfuvde9+691737r3Xvfuvde9+691737r3Xvfuvde9+691737r3XvfuvdR6ukpK+kqaCvpqet&#10;oa2nmpKyjq4Y6mkq6SpjaGopqmnmV4Z6eeFyjo4KspIIIPtyKWWCWOaGRkmRgyspIZWBqCCMgg5B&#10;GQcjpuaGK4ilgniV4HUqysAVZSKFWBqCCDQg4IweqN/mj/JY6z7cfK7++NtXjupuwJ2lrKzZNUjj&#10;rbcM8lSaic4+OmikrNnZCZZpdKxCbHkrDEkNJGrSe8zfaH73/MfKottj9wopN02JaKtwD/jcQAoN&#10;RJCzqKCpbTLl2LysQvWDHvV9yjljm83XMHtrLHtHMLVZrZgfo5iTU6AAWt3NWoF1RYRAkSgt1Rxs&#10;vtf5z/ywOyqjbjLuTYA+8jq8311u+nfP9W71gNXCJayGkSofDVgyQwhp1zOGqaeuNPHIkFWqF75m&#10;7vyx7LfeQ5ej3AG3vjoKx3UB8K8tzpNFLECRdHiazBcI0eoqXiJp1gxsvNnvt91zmWTbWFzt41hp&#10;LO4Hi2NyNQqwUExtr8LQLi2dJdAZY5gpNdir4f8A83748fI/7LanYk9H0L2jMEhjw+7s3TNsjcU+&#10;iY/79vfFXDjKKGrl8AIosilJMZJo4ad6t7kYC+633U+ffb7xtz2FH3zloVJkgjP1EQx/a26l2Kiv&#10;9pEXWis8giFOujPs998L269yfA2rmKRNg5pNAI7iUfTTGh/sbpgihjT+zmEbVZUjaZqnq233i31l&#10;z1737r3Xvfuvde9+691rp/zNv5Su+e0t/wC5/kb8Z4KLOZ/dckeV7C6oqKulxWQyOdWJIa7c+y8h&#10;XS02LqZ8qkaz1uPqZYJHqRLLBJK8wp1wg9/fu3btzDvN/wA88hIkt7cEPc2ZIRmkpRpYGYhCXA1S&#10;RsVJbUyMxbQOq/3P/vv8ucmcsbP7Ue70klvtlkDHY7kqtIkcJJKW92iBpFWMkpFNGrqI9CSIixmU&#10;0rdPbQ+dvxl7do9wdS9Vd6bF7ZpYMjgaeGDqHPZirrqLI6aavx8uCzW1svis3j6lo0dddPNEJEjm&#10;jIZEcYqcsbZ7wcg8yxXvLfLu72fMihowBZSOWVsMpjkhdJFODlWFQrA1APXQbnzffu2e7/ItxtfP&#10;HOvLe5ckO0czE7pDEqPH3I4miuYpIXUEg0dGoWRgQzKb+P5e/wDLu7fj7bqPmj838jW5/uuuqGy2&#10;zNo56vpsxlcFlJ6YUcO7t3SUTyYmkyuOxtocRiae8OJj0uyxTxQxU+Zfsr7I8zLzK/up7tTtNzW5&#10;1wQyMHeNyNImmK1QOq9sMK9sIoSFdVVOZH3o/vUcivyPF9377utrHa+3sa+HdXMKNFHNGG1G2tg4&#10;ErRySVe6uZKPctVQXjeR5b3feX/XNnr3v3Xuqh/5rXz/AI/i112OqOsMqjfIDs7FTR42ajkElV1z&#10;tKraWhqd5TImp487kJFkpsLGQLTpJUm4p1jmxo+8X7zD282T+rnL9wP66bhGQhXjbQtVTOfSRjVY&#10;B/EGk4IFbOj7lX3Ym95uajztzjZEe1+zzAyBxRb65WjragnBhQaZLtv4CkIzKWjJT8Zv5He19/8A&#10;QuO3Z8kN19i7N7n3tJ/eWlx226zEKuzMPXQLJjcRuzG5zDZOXLbhq/IarIKJqWSmkkWn1B4pXkin&#10;kL7pO37zydBuXPW431rzVdnxQsTJ+gjCqpMsiOXkNdcg1IVJCVBVi2Qnu9/eL7zyx7l3Wye02ybV&#10;f+3+3D6dnuElP1cqGkkttJDLGIoFoI4DokWRVMtCroqM2R/k+fNn4811TnviL8rPPHHK1V/CYc9u&#10;zp/NZAcFKSahxtduTaOcbgK/31TTQSAXKj9ISz/dj91+SZZLz209xaqDXQJJrJ2+RVWlhk9D4jKp&#10;9Bw6X2v37/u8+6dvFtvvn7K6XK6fFMNtukSerB5EguofUeDHI68ATx6hf7Op/OG+Jv7Pf/RlR2jt&#10;fHHRXbhzWwocpSwUkP0Kdi9M1Me2aeZ0HEuQjqpGFywLXIa/11fvO+3Hbznyg247enxSvbhwFH/L&#10;zYkRA/OQOT5gnpR/wPv3Dve7v9sfchdm3mXKQRXhjYsfWx3VTcMAfwwNGoxQgUBob7s7Fh7e7g7P&#10;7Wg28m1B2TvzdO+5ttxZA5WLDVm68zWZyuoYci1DjWqoIa2uk0MYIjpsNPHvDzmvfF5m5n5g5jSy&#10;Ft9feTXBiDawjTO0jKG0rUBmNDpGPLrpX7ecqyci8h8nclSbob07RttvZicp4ZlW2iWFHKa5NJKI&#10;tRrbNTXqwf8Akwbu/uz89+u8Y0vii31tPsbaMpJ0o+jaWQ3dTxOfp+7WbUiVR+XKj6+5q+6xuX0H&#10;vHsluWot5bXMJ/KFpgPzaEU+dOsXf7wDY/3x92fmq8Can22+sLkeorcpbMR9i3LE/KvW6j76q9fP&#10;n1737r3Xvfuvde9+691rDfykf9/V/Mr+Ye+m/dSXB9z1aSfUfcbp712vXxyhufU9PRygf1DH3gD9&#10;2z/dj78e5+7nIMN8a/ObcImB/Yp67Dffi/3S/dH9huWx2stztSkf0bbZ7hCPsDOv7B1fB8uvjJs7&#10;5b9Gbt6e3asNJUZGD+KbO3I0Anqdn72x0U5wG4qUC0jRwyzNBVxIytU0E88OpfJqGYPuXyDtfuTy&#10;juXLG5AK8g1wS0qYZ1B8OUedASVcCmqNnSo1V65r+xvvBv3sd7j7Hz5sZZ4oW8O6grRbq0kI8aBv&#10;KpADxMQRHMkclDpodCzs7rbePT3YO7+sOwMTLg947IzlZgM9jZbssdXSP6KilmKqtXjshTslRS1C&#10;ft1FNLHKhKOCeOvMGw7pyxvW58v71bGHdLSZo5FPkV8wfxKwoyMMMpDDBHX0u8nc27Dz5yvsXOPL&#10;F8tzsO42yTQyDzVhlWH4ZEYFJEPckisjUZSOrBP5W3zgn+IndseF3jkpk6O7VqsfhN/wyyO9LtbK&#10;CQwYLsKnh58Zwsk5iyOjmbGySMVklgp1E0/d792n9tObFtN0nI5S3FljuAeEL8I7kDy0E0lp8URJ&#10;ozIgGL33y/u6x++ft4+47DaKfcbZUeayIADXMdKzWTHz8UDVBX4Z1UVRJJSd2OCeCqghqaaaKopq&#10;iKOenqIJEmgngmQSRTQyxlo5YpY2DKykhgbjj31cR0kRZI2DRsAQQagg5BBHEHyPXz0SRyQySQzR&#10;skqMQykEEEGhBByCDgg5B61dP5y/+/p/mA/FfYg/dSfZPWUDRDkebdfc27cY8ZH+reHHRkj+hHvn&#10;196P/dj7z+3ezjINpainzmvpkp+xR12R+4J/um+7B70cyHtZdx3A1+VttVtID9gMjfsPW0h76D9c&#10;a+ve/de61Qv5/wD91/sxXSuu/wBl/oVb7cWNvuv787n+8sfoSYvB/re+cv3zfE/rvypX+y/dWPt+&#10;ol1fy09dsf7sTwf9ar3C0/7kf1gGr/S/R2+n+evqhX3h110v63qf5W27Yt5fAn45ZFHDSYvamV2l&#10;Ol7tDLsvdu4NqokgvdS9NiI5FH5R1P0I99efu97ku6eznI04OY7Z4T8jBNJD/gQH7COvm8++Xsb7&#10;B95j3XtGWizX0dyD5EXdtBckj7GlIPzBHR/vczdYxdJPfO+dpdabRz2/N+Z6h2xtDbFC2Sz+fyTS&#10;LQ4uhWSOJqmpMUcsugSSqvpUm5HHsu3fd9t2HbbzeN4vEt9st01SSNXSi8KmlTxI8ujvlzlzfObt&#10;823lrlrbZLzfbyTw4YY6a5HIJ0rUgVoCckcOqz9+fzovgfszzJid87x7IqYNQam2HsDPWeRf91w1&#10;29E2Zip7/h0qGjP+q9wJvH3qPZ7a9Ytt3ur6QeVvbSfyafwEP2hqfPrLvlr+79+8pzB4bXvLlhtM&#10;TcGvL2Hh6lLQ3Ui/YUDfLol2/P8AhQXs2m80PWPxw3NmdRZafIb83zits+If2ZZsPt/Dbt85P5Ra&#10;6P8A4P7ivePvpbXHrXYORriX0a4uEip8ykaTV+zxB9vWQXLX915v83hvzh7sWdv/ABJZ2clxX5CW&#10;eW2p9phb/S9FuxX84P8AmD/I/e2N6z+PfWXXGO3Vn2qFwmI2ntLI7l3F4qeF6iqq67Kbx3HV7apq&#10;Kgp0MktTPR01NCoLSMB7Att95z3p563aDYOStgsU3GYnw0hhaWWgFSWeeUxBVGSzIqqMsadSze/c&#10;Q+677T8u3fN/ulzhu0uy2oXxZbm5jt4KsQqqkdrAtwzuxosaSyOxwor1dX8AMD8+MRQ9n13znzuL&#10;zORzlVtOr6/paLIbJqKvBpBFuCPdNBVUWwMZRbdo4JWkx7QmKWcuyyXIsC2VnszZ+8ltDzBN7u3k&#10;cs8zQm2CtATHQSCZStuixKDWMihapDfnz3+87uX3Zr655Otvu4bbNb2lslyt6zpdqsxJgNu6veyP&#10;O5FJw2pUoClK1NLE/c3dYrde9+691737r3Xvfuvde9+691737r3Wqf8A8KAc7iqrvbovblPLC+Yw&#10;3VOVyuTRG1TQ0We3ZWU+KWcDhNUmBqWUHmxvaxBPOv7515byc38oWKMDdRbc7t6hZJmCV/ON6ddq&#10;P7sLbb2H239yN1lRhYXG9Rxxk8C8NsrSU9aCaMHy8uINAi6U/nZ/LLrfYWD61rdrde9s5HDUVFgN&#10;sbm3Xj9zvuyoihWOixlHmzt/PY+Lc9TFGqRJIIoKyci80s0jFyGeVPvX+4+xbNZ7DLt1luU8SLHF&#10;LMsvjECiosnhyKJSBQA0V24szMa9Dr3C/u8vZLm3mbcubbfet02O1uJHmuLe2e3FspNXkaHx4XNu&#10;pNWK6niThGkaAKLvf5cW9v5gnY9Z2Rv75hbZpds7E3hRYTIdZYbI42g2huHb1bSSzxVlDjtkU1M+&#10;boduZOgqhJJNnJ1yAnpoyiyxzM6Zaexm7e9O+yb7vPudYLb7PdLG1qjKsMsbAkMqwAeIsTqalrhh&#10;LqVaBlYkc7PvYcvfde5Tg5T5Z9h94e85ksJJk3CVJHuoJ0YKVd7tmELzxuukLZoYNEj6ijoFa1D3&#10;kN1hh1737r3Xvfuvde9+690Xb5EfKzoj4s7Ybc/c+/cXtszU1RPhdswOuR3nuh4EktT7c2xSs2Sr&#10;w86CFqllioYJXQTzxBg3se8he2XO3uXuQ23lHZJbijASTHst4QfOWY9i0HdoBMjAHQjEU6jr3F91&#10;+Q/avazunOm/xW2pSY4QddzORXEMC971PaXIESkjxHQGvWst8uP5z3fHektdsP470WV6P2JUzmnT&#10;NYWunqO4NyxU9XPLDKNw43xDZtNWQRwO1LigayNkkjbITQSNH76Le1n3ROSeS1h3vn6aLed6Va+H&#10;IoFjCSoBHhPX6gqSwDzfpkFWECOobrmN7vffT5957efYPbmCbY9hZqeLGxO4TAMSD4qU+mVgFJSD&#10;9RSGU3DoxXrr4ffyae7u9q6j338i5s50119UVf3lXi8tTTJ21uoCtP3UdPiMtA521HWRwy3rsmhl&#10;BkilipqlGYrv3X+9vydyVDLsnICQ7vvqrpV0INlD29pLof1ipI/ThNMMrSRsBXXs79zHnfnueHfv&#10;cd59m5eZ9TRyKRfz93cBHIP0QwDfqzAtlGSKVSabRnRnx76f+N2yqbYXTeycVs/BRBJK6Wli82Zz&#10;9aplZsnuPN1BkyWayDPO+lp5GWFG8cKxxKsa82edOe+a/cHeJN85t3iW7vThQxpHEuOyKMUSNcCo&#10;UAsRqcsxLHqXyL7e8n+22yRbByZscNnYChYqKyStnvmkNXkfJoWJCg6UCoAoGf2Eehp1737r3Xvf&#10;uvde9+691737r3Xvfuvde9+691737r3Xvfuvde9+691737r3Xvfuvde9+691737r3Xvfuvde9+69&#10;1737r3Xvfuvde9+691737r3Xvfuvde9+691737r3Xvfuvde9+691/9Hf49+691737r3Xvfuvde9+&#10;691737r3Xvfuvde9+691737r3Xvfuvde9+691737r3Xvfuvde9+691737r3Xvfuvde9+691737r3&#10;Xvfuvde9+691737r3Xvfuvde9+691737r3Xvfuvde9+691737r3QY9s9MdWd67Tq9j9t7HwW+dtV&#10;iyA0OYpmNRRvKoSSpxGUpZKfLYSteMaDPRzwTFCV1aSQRHyvzdzLyXukW88rbzNZbihHdGcNTgHQ&#10;gpItc6XVlrmlQD0GObeS+Vee9pm2Pm7Y4L7bHB7ZBlSeLRupEkbUxqjZWpUVoSOtcb5gfyNN0bdO&#10;Z338Sc7Ju/DiaeubqDc9RBSbpxdKRTM0G1N1VFRFjtzRwu07pTVi0VWkEccaSVs7XboB7U/fP22/&#10;FpsnulZC1u6BfroQWhc5zNCAXhJ7QXjMiFizFYUGOb3vF9xbdNuN7v3tFfm8s9Rb93zkLOi9uIJy&#10;QkwB1kJII5AgVQ08hyTP4+fzIPmb8HM9F1lv6kz+6tobcmp8fkunu5qPM0Gb25RwiiU0W2M1kYU3&#10;NtJ4MfCEpqdxU4uHyl/snY39y5z39332i95rF+Y9jlgtt1uAXS+sGjaOVjq7po0Pgzgsauw0TNTT&#10;4wHUMe3v3k/en2Mv05X5ghuLvZ7YhH2/cVkSWFRp7YJXHjW9EFEQ64F1FvBJPWxx8VP5onxb+UqY&#10;3B0W516w7NrFp4X647EqaTFVdbkJRSRNTbT3EZEwO61mrqvxU0UckGTnCFzRRr75/wDub9233K9t&#10;TcXs22/vLlxKn6u1DOqqNRrPFTxYaKup2IaFagCZj10g9qPvSe1nuoLaxg3T918zvQGzvCsbM50i&#10;kE1fCnqzaUUFZmoSYVHVjfuAOsj+ve/de697917r3v3Xuve/de6DztjtLZnSfXO7e1ewsjJidmbJ&#10;xT5jP18NNNWzw0izQ00aU1HTq09XVVFVURxRRIC0kjhRyfZJzHzDtfKmx7lzFvc5j2u0j1yMAWIF&#10;QMKMkkkAAZJIHQp5J5N3/wBwua9j5L5WtBPzBuM4ihQsEBahYlnbtVVVSzMcBQSeHVSXyC/ng/F/&#10;ZOyaqboSfL90dhZCkliw1DU7Z3TszamCrZImEVbumv3TisJk6yno5CGNLjoZmqSpj89OG8y4286f&#10;e19vtp2mRuTXl3Xe3UhFMU0EMbEYaZpkjdgpzoiVi9NOtK6hnD7X/wB3V7x8w8wwx+5kcHL/ACtE&#10;4MrrcW91czIDlLZLeSaNWYVHiTugjrq8OUjQaUvgHueL5OfzLes99fI/OJu3Pbp3RuLd7zZwU6UG&#10;W3rt/amWymyMUtMyrR0mOxWSxdKMfRRqsK/aQUyLpIQ4pezO4Lz/AO/Owbvz1di5vLi4lmrJTS88&#10;cLvAlPhCoyJ4aCi9iRgUx10J+85s7+z/AN0Xm/lv2m242O22VnBagQ6i8VpPcxx3cmr42eSOSTx5&#10;WJY+JJKxqCw3XffVrr57Ove/de697917rTB/nW7Ip9ofOncuTpaOGih7A692BvTRBCkEU0qUFXs2&#10;pqtEaqrST1Oz3Lta7yaibkk++WX3rdpTbPd6/uI4gi3tlbz4FATpMBOPMmE1Pma9fQB/d7cxS779&#10;2/abOadpH2vdL20ySSAXW6VanyC3QoPJaAYp0Uv4Gbu/uP8AM74ybgaXwQjubY+Eq5r6VhoN15mn&#10;2rkJXP4ijoc1IX/2kH3G3s7uX7p90+QL0tRf3rbxk+izOIWP2BZDX5dTh95bY/6x/d/94NrCapP3&#10;BeTKPV7aJrlAPmXiWnzp1v5e+y3XzH9e9+691737r3WKeaOmhmqJmCQwRSTSufokcSF3Y/4Kqk+6&#10;syorOxooFT9g6vHG8siRRrV2IAHqSaAdayH8guGTP9t/Kve0yHytt/ZcMrnkrJurc26ss6E88u2D&#10;J/x0+8BfubK17zJ7i7sw7vBgB+2aWZ/+sfXYD+81dNs5H9leXo27BdXZA+Vtb20QP5eN/PrZ095+&#10;dcfOqHf50fwa/wBKuwz8petcP5exOscP4OyMbQQf5Ru3rehDy/xzxxKTUZnYas8rsQHlxLShmP2t&#10;PGcPvvUe0f8AWLZ/9cLYbWu97fFS6VRma1XPiUHF7fJJ4mEtUnw0XrpT/d+feN/qVzKPZnm6/wBP&#10;Ku8T1sJHPbbX70Hg1PwxXmFA4LchCAPGlbrU6984eu2/W1p/JZ+dH+krZqfFDs3MeTfnXmJeo6qy&#10;dfP+/unr3HoPNtfyyteozGxYrfboCXkw5UKmmildui/3Vfd39/bWPbnf7qu8WMdbR2OZrZeMVTxe&#10;3HwjiYaUFImJ4pf3gv3cP6o7+3vZyhYU5a3WcLuMaDttr5zi4oPhivD8ZOFuq1atwigsXzw/3+P8&#10;6P427dP7seH3V8YMXUR/q00ke+Yt11sdvxekyjt/sb+wB7wf7tPvUciWXFYrnakI/oi4Ezfyc9TD&#10;92v/AHQ/3fnu1uo7XuLLmGRT/SNmbZD/AL1GB+XW0h76D9ca+ve/de61w/8AhQV1zPPgPjn23TRN&#10;9vjMvvXrrMz6Lr5s5RYrcu24tYHpITb+VNjfVfi1jfBn76Wxu9lyPzLGvZHLPbOfnIqSxD/qnN/q&#10;HXWH+695rjj3T3W5HlceLNBaX0Qr5QvJbzmnnme2+zz4jrWU94Dddf8ArbV/kJ9lR7i+M/ZPWk9T&#10;5cl1r2pNk4INXNLtvfuDoavGLoJJAl3BgMu1+Ab/ANQffST7nO/Lfchb7sLyVnsNxLAekVxGrJ+2&#10;SOY9cPv7zDlJ9q93uUubo4tNpu+yiMn+KeymdZM/KGa2HV6XvLvrnB0iuyOvdq9sbC3f1pvigfKb&#10;Q3zt/J7Z3FQR1M9FNU4rLUz0tUkFZSvFU0dQEfVHLGyyRuAykED2Vb7su3cx7Nuew7tD4m2XkLxS&#10;qCVJRxQ0YUKn0IIIOR0IeU+aN65J5m2Lm7l26EO+7bdR3EDlVcLJEwZSUYFWWooysCGFQRQ9FF2z&#10;/LH+B21MbPi8d8a9i10FTTPTTVG5pdwbwyRWVCkksGV3VmsxkaGpNyVkp5InjblCthaNLD2C9ntu&#10;ge3g5Ds3RloTKZJmz5h5ndlPzUgjyp1OW7/fA+8rvd3HeXfu5uUciOGC24gtY6g1AMdtFEjr6q6s&#10;CPiBz1pgfKPqul6Q+RndnU2Ojnjw+xOyt2YHb61UjzVTbYgy1RLtiSpmkJeaebb81M7uSSzMTc39&#10;8sfcLl2PlLnnmzluAMLWzv5o46mp8IOTESTxJjKknzPX0BezXOk3uL7Ue3nO90ym/wBy2i2mn0gB&#10;fqDEouAoGAonEgA8gKdHQ/k273j2d89esqGodI6XfmA37siaV7WSSq2rkNw45ATyHqsvtynhW3N5&#10;bfS/uVPuu7su1+8ewQuQI7yG4gJ+ZhaVf2vEq/n1j99/jl19++7PzhcRKTNtt1ZXYA8wtykDn7Fi&#10;ndz8l63XvfVrr56+ve/de697917r3v3Xuve/de697917pG9iZLeGG2FvPL9fYLH7n31i9sZzIbQ2&#10;3lq2bHY7Pbjo8dUVGIw9ZXQRSy0sOSro0hLgca+So9QK97n3O12fdLnZbNLjd47eRoYnYqskqqSi&#10;MwBIDMAtfn5cej7lW02G/wCZdgseaNyls+W5ryFLqeNBJJDA8irLKqEgMY0JahOacDwOq1s/+XX8&#10;4P5iXa2Y+QXyUmXpPC7vqaSeoyO7MLWUu4UwdHDHS43B7E6wlqocnjMRjqGJUgbK1FCsgYz66qV5&#10;Gfnftnsh7te93Mdzzpz437ptLlgS0yESeGoAWO3tCQ6IqgBTM0dfjrIxYntFvv3q/u6/dW5Ksfa/&#10;2jjPMO4WCMFS2lVoDMxLSTXm4BTHJK7klxbJMVIEWmFFULft8W/5eXxh+JdPSV3X+yYs9v6GEJU9&#10;o75+23DvaSVk0TNi6p6aDHbWglBKmPF09JrSwlaUjUcyvb32T5A9t0jm2XaRNvIGbu4pJOT56DQL&#10;EDwpEqVHxFjnrmV7zfem94fe+We25o5hNtyyzVXbrPVBaAVqPEUMZLgjjquHlocoEGOjw+5a6x06&#10;97917r3v3Xugp7f7x6i6C2pNvbuTsHbfX224vIsNZnq3x1WTqIUEslDgcPTJU5rcWTER1/a0FPU1&#10;JUEhCAT7E3KnJnNXPG5ps/KWxXF/uBpVY1qEBwGkkNI4krjXIyJXGroKc4c9coe3+0vvfOfMNtt+&#10;2itGlajOQKlYo1rJM9M6Ikd6Z00612flj/PY3Dmf4jtD4kbVfa2OJemftnftBR1m5KlQ0N59rbMZ&#10;6zD4aJjHIqVGSeumlhlB+1pZl4z49r/uVWFp9PuvunuYubjBFlbMyxDjia47ZJDkVWERqrAjxZVP&#10;XOf3a+/huN79Ts/tFtRtbfIN/dKrTNwzBbd0cYwQHmMrMrA+FE46In8f/gH8zfn1uv8A0mbun3Fj&#10;NqZ+qhqc53d2/V5WZsxToyUkr7Yoq93z28amOmo2ihamRcckkIimqoPT7mrnn3y9o/Y7bP6u7Ulv&#10;JukCkR7fYqg8M/EBMy/pQAlgW1kykMWSN89QR7ffd/8Aej3/AN2/rPvElzFtNw4aXc9waQmRRRSY&#10;Ff8AVuGCqVXQBCCoR5Y8dbMXxL/lp/Gj4mU+NzGC20u/+0aWKF6rtHfMEGRy8Nei0rvPtXDN5cLs&#10;6KOqp2eneljfIxRytHJWTKffO33R+8P7ie6MlxaX24/Q8tsTps7clIyuaCaTEk5KkBg5ERKhliQ9&#10;dNfaT7s/tl7SR215YbYNw5pQDVfXQDyBu2pgjzHbgMCUKAzKGKtM46sG9wT1kL1737r3Xvfuvde9&#10;+691737r3Xvfuvde9+691737r3Xvfuvde9+691737r3Xvfuvde9+691737r3Xvfuvde9+691737r&#10;3Xvfuvde9+691737r3Xvfuvde9+691737r3Xvfuvde9+691737r3Xvfuvdf/0t/j37r3Xvfuvde9&#10;+691737r3Xvfuvde9+691737r3Xvfuvde9+691737r3Xvfuvde9+691737r3Xvfuvde9+691737r&#10;3Xvfuvde9+691737r3Xvfuvde9+691737r3Xvfuvde9+691737r3Xvfuvde9+691737r3RbPkN8R&#10;vj/8o8HJiO4uvsVna1aVqbGbso41xe88H+3UJA+L3HSoKzx0j1TyR01R9xRGU6nhYj3IXIfunzz7&#10;bXi3fKe+ywQlqvCx128mRXXE3bVgAC66ZKYDjqNfcT2i9vvdKxaz5y5eiuJgulJ1Gi5iwaFJlGqi&#10;liwR9cerJQ9a4/yp/kfdydbvkt3fGzNf6YNqU7T1q7QrWp8N2ViaaM1dSIqON5I8Rus0sEUUatTS&#10;QVtTM1o6T30A9s/vl8p8wC32r3Cs/wB1bm1F8dayWjk6RVsF4dRJJ1ho0Ud0vXN/3W+43zly21zu&#10;/tpffvjaVq307UjvIwNTUXIjn0gKAUKyux7Yei49BfzM/mf8NsyvXO8pctvHbW2KlcTk+q+56LLp&#10;mdvRURpaSTG4fL1wpt1bZloaSlaOnp2eWghdy7Usn09yBzx93T2i927Q8wbQsVpuNyutL2waPw5S&#10;2pg8ka1hmDMwLOAsjAUEi9Rt7f8A3nPen2ZvRy5vTTXu2WreG9juKyCSELpUpHI1J4SqqVRCWiUm&#10;pibrYK+Mv83r4nfIJaDC7kz79F9gVKxpLtrsqspKXbtVVmKWWZMD2Cgp9vVlPEIwqnIDFVM0jBY6&#10;dvqcE/cb7qvuhyIZ7zb7Eb1sSkkTWis0oWoAMlrmVSa1PheMigVZx10J9sPvf+0vuGLey3LcDsXM&#10;LAAw3jKsLNQkiK7xCwFKDxfAdiaLGerS4pYp4o54JI5oZo0lhmidZIpYpFDxyRyISkkciEEEEgg3&#10;HvGtlZGZHUhwaEHBBHEEeRHWVCOkiK6MGRgCCDUEHgQfMHyPWT3Xq3XvfuvdIjsfrbYvbuy83132&#10;VtnG7w2TuSKmhze3cukr0GQSirqbJ0fmEMsMyyUmRooZ4nR1eOWJXUhlB9lO+bFtHMu1Xeyb9YR3&#10;W0zgCSJ66W0sHWtCDVWVWBBBBAIyOhFynzbzJyNzBt3NXKO7zWHMNozGGeIgOhdGjelQRRo3ZGBB&#10;DKxUggnqpHtv+Rh8Rt7/AHNX1vluw+mMnJrampsRm/757Wid+bz4jeH32fmVW/SseYgUC4/pbGzm&#10;X7ovtpu3iS7FcXu1XB4BJPHhH2pPqkP2CZR1nDyP/ePe+XLvgwc2WW1cwWYpqaWH6W5IHpLa6IR8&#10;y1q58/WtaPYn8jX5adY5Wm3R0b2PsnsiqwNfT5XAVNBlMh1bv6lyeOnSrx2QxsWVnqdv4+tpaiFX&#10;jlGeR4pVBB41CBt7+6P7kcv3Ee4co77aX0kLh4yrtaXAdTqVlDkxqwIBB+oBBoR69Zd8q/3jfshz&#10;hZTbN7j8pbjtMNzE0cyvGm42TRupWRJDGFndGUkMv0ZDKSD6dWtfy7u2/wCYvnt/7n6l+ZnWcuJ2&#10;3s7ZEmWxvZub2m2Kzm4c/wDxnE4vHYGDc22q09e7njGOkqqiaWlgNUphRpZH8ob3kX7I8y++F5vO&#10;4ct+6WwGOxtbTWt1JDokkk1oixiWJvppRp1sxRdY0gsTqr1hT96jkf7qe2cs7Pzv7A83ifdr/cRH&#10;Jt8Nz4kMEHhSSPMbe4T663PiCNEWR/DOpgiroI6t595L9YL9MP8AenbB3A+0xuPA/wB6oqGDKSbZ&#10;/i+P/vBHjKmSeKmyL4b7j+IpQ1EtNIqTGPxu0bAElTZH+8LD607b9dD+8Qgcxa18QIagNorq0kgg&#10;NShoc46Mv3NvH7rXe/3Vc/uUyGMXHhP4BkUAsgl0+GXUMpK6tQDAkZHWrf8A8KAqHDJ3p0TlKesp&#10;ZM/VdUZbG5WgjljatpMVjd3V1Xg6mphDGWOnrarM16xFgAzQyWvY++fH3z4bUc38n3CSqb1tudXW&#10;o1BFmYxkjiAxeQL66WpwPXZX+7Bub9vbj3Js5bdxtib3FJG5B0NJJbIsyqeBZFihLAcA614jqiXa&#10;m4Krae6dtbpor/e7az+G3BSaTpb7rDZGmyNPpb+yfLTCx/HvEDbb2TbdxsNxi/tYJkkX7UYMP5jr&#10;pLve1w73s277Lcf7j3lrLA3+lljaNv5Mevo+Y+upcpQUOTopRNRZGjpq6kmX6S0tXClRTyj/AAki&#10;kB/2PvubDNHcQxTxNWJ1DKfUEVB/Yevk6uraazubi0uE03EUjIw9GUlWH5EEdTPbvTHXvfuvdBz3&#10;DmP7vdSdpZ/X4/4H1zvfMa720fwzbOTrdd/xp8F/ZHzPdfRct8w3taeDYzv/ALxE7f5OhXyJYfvT&#10;njk3bNNfqd1tIqeviXEaU/n1Ql/wnsw/h2r8o8/p/wCLjuDqjDh7fX+C43ftaVB/w/j4J/1x7w5+&#10;5Vbadu9wryn9pPZp/wA41uG/6yddMf70i/8AE3v2a2yv9la7lLT/AJqyWaf9YetjP3nF1yj6xyxR&#10;VEUsE8Uc0E0bxTQyoskUsUilJIpY3DJJHIjEMpBBBsfdWVXVkdQUIoQcgg8QR6dWR3idJI3KyKQQ&#10;QaEEZBBGQQcgjrSh/mnfCCX4kd3Sbg2ZjJIuju2KrIZvYjwRs1JtPMBxUZ/r6eQcQriZJxPjddjJ&#10;jZUQNJJTzsOUv3h/aVvbXmxr3arcjlLcmaS3oO2F+MlsT5aCdUVeMRAqzI56+hT7mH3ik98fbtNr&#10;3+8B9xtkRIbwE91zFTTDegefiAaJ6fDOrMQiyxA12dedgbt6q3ztXsfYeYqMBvDZebodwbfy1KfX&#10;S5DHzLLGJYz+3U0dQoMVRBIGiqIHeORWR2BhDZN63Ll3d9u33Z7podztZVkjceTKa5HAqeDKcMpK&#10;kEEjrKrmrlfY+deXN65T5lsEudh3C3eCeNuDI4oaHirKaMjijI4V1IZQRbH033nF8yP5ufRncUWF&#10;kwf948x11XVeEkbypjc1sDpmifc8NHJrdpcXHunbta9HI9pHpTG7qrllGR/K/Ny+6H3luUeZ1tTD&#10;48tsxj46HtrFfFCnzQSxSFCclNJIBqBhJz77cP7CfcZ9x+Q5NwFz9JBfIswwZIr3dXFuWFABIbee&#10;ISqO0SalUlQCdxL30864Nde9+690Tb59/HOT5SfFbs/qzGQxS7vOOh3X1+8gW6722nL/ABbD0ccj&#10;kJT/AN4IopsXJKbiKGudvx7i73l5Hb3C9u+YOXbdAdz8MTW1f9/wnWig+XiANCT5LIT1Pn3ZPdZf&#10;Zr3o5O5zvJGGxCU216B/yiXI8KViBlvAJS4Cj4mhUefWhRVUtTQ1NRRVtPPR1lHPNS1dJVQyU9TS&#10;1NPI0U9PUQSqksE8EqFXRgGVgQQCPfHSSOSGR4pUKyqSCCCCCDQgg5BBwQcg9fS/DNDcwxXFvKsl&#10;vIoZWUhlZWFVZWFQQQQQQaEZHVw38knvmm6q+WkvXebrlo9vd8bXn2fF5nEdON74OZs9s2SVybeS&#10;riTIY6BbXeoyMaj685O/dP5xj5d9yG2O7m02W8W5hFcDx4z4kBPzI8SJR5tKo6wO/vDvbWbnX2QT&#10;mrb7Yybpy1eC6NBVvpJh4N0APRSYJ3PkkDHrca99P+uCvXvfuvde9+691pBfzZaKmyX8xTvmh2xB&#10;Lkqqtr+tqY0WNgeqmqM9J1TsOGtpKSnpkklqKt6/UrooLmcstr++TH3kIkn97+cYdvQySO9qNKip&#10;Mhs7cMABkktxHHVUdfRP9yK4ltPuq+2lzvEqwwxx37a5GChYRuV4UZmYgKoShBJA0aTw6Kf8WN+f&#10;6MPkr0J2A83gpdqdu9f5fJSFtAOGg3PjVzcLNxpSoxDzxsfwGPuOfbzeP6v8+cnb0XpHbbnbO3+k&#10;Eq+IPzTUPz6mz3o5a/rj7R+5nLCx6pr3Yr2KMcf1TbyeCaeqyhGHzHX0Lffa3r5bOve/de697917&#10;r3v3Xuve/de697917r3v3Xuve/de697917r3v3Xui899fK34+/GbEHK90dn7c2hNJAKjH7eeobJ7&#10;wzCMZEibEbSxSVmfraeSeIxmpFOKSJyPLLGLkDzkj2x579xbv6XlDly4u1DUaWmiCPgTrnfTEpAN&#10;dGrWw+FWOOo75+91/b32xs/q+deaLazcrVISddxJxA8O3jDSsCRTXo8NT8bKM9a/HyZ/nyb3z38Q&#10;278WNi0+xca94Yuxuw6Sgz272UPSzR1WI2iktZtPCTApLC61zZpJI3DKsT2051e3X3JdmsvA3D3L&#10;3pr24GTaWrNHB+IEST0WaQfCw8MW5BFCWHHnx7nff23y/wDqNt9qtiWwtjgXl2qS3H4SGjtwWgjO&#10;GUiU3IKmoCtwIN1X8RfnT/MO3bH2Blk3huHG5WSWCo7j7eymVptq0lHDU1SyU+Grcis9Rkcfj68t&#10;H9jhaeo+2LnTCFV9M4cze6nst7C7W2xWptILiIAiwsUQzMxC0MipQK7LQ+JcOuumXJIrAPKvtD77&#10;/eK3ZeYbwXlxbSkg7juDusCqC1RGz1Loj1XwrZH0VwgANNhv4n/yfPjZ8e/4dubf9HH3p2RTaZxk&#10;94Y6AbMw9TapH+4XZcj1dFVyRRVXjM+RerEhiSaOGnkFhgZ7n/eu9wufPH27Y5TsvL7Y0QOfqJBj&#10;+0uBpZQSK6YglKlGeReuiPtN9zv209vPp903+Eb7zKuddwg+njbu/s7Y6lYgNpLTGSulXVI26tpR&#10;FjVURVREVUREUKqKoAVVUABVUCwA4A94ukliSTUnrLcAKAqiijrl711vr3v3Xuve/de697917r3v&#10;3Xuve/de697917r3v3Xuve/de697917r3v3Xuve/de697917r3v3Xuve/de697917r3v3Xuve/de&#10;697917r3v3Xuve/de697917r3v3Xuve/de697917r3v3Xuve/de697917r//09/j37r3Xvfuvde9&#10;+691737r3Xvfuvde9+691737r3Xvfuvde9+691737r3Xvfuvde9+691737r3Xvfuvde9+691737r&#10;3Xvfuvde9+691737r3Xvfuvde9+691737r3Xvfuvde9+691737r3Xvfuvde9+691737r3Xvfuvde&#10;9+690X3vn4r9A/JjDfwfujrPbu8Hhg+3x2elp2x+7cKgZ5Y1w+6sY9JnaKnSofytTCc0kzgeWKQc&#10;ex1yT7l88+3d39XyhzFcWgLVeMHVBJ5HxIX1RsaY16daj4WU56j7n32r9v8A3NsvoudeWba8IWiS&#10;kaJ4+JHhzpplUVOooG8Nj8asMda/XyY/kN7ywn3+4vi1vuHemPQPND112FU0WF3UqqtOkVLit2xp&#10;SbZzE8j+R2asjxKItlDOeTnT7d/fa2m88Cw9ytkNnOaA3VqGkh86s8B1TRgYAEZnJNTQdc+Pc37h&#10;O82P1G4+1e/C9txUizu2WOfyAWO4AWGQk6iTIIABQVJ6r12B8mvnx/Lw3SmyKyt35sihoZ/LN1Z2&#10;niK/KbJyNIa6WSefDYzMgwUlJlpad/8AchhZ6eSojF1mZbH3PG+e3Psf79bad5hhsryd1oLyykVL&#10;hG0gASPHlmQEfpXCsFOCgPWPHL/ud7/fd13QbHNPf2NvG1TY30bvbOuskmNJMKshB/VtmQuMhyOr&#10;ovjp/Pf6b3guPwXyO2RlupM44ggqN5bUjrd47Anl8cjVNdV4qGJ957cpzIqpHBDDm29V2mUA+8Qu&#10;f/uT827SZ732/wB5i3WyFSIJisFyBUUVXJ+nlNKkszW/CgQ9Zqe3H38+TN5FvYe5GxzbRfmgNxAG&#10;uLQmh1MyAfUwitAFVbk5qXHV1PWfb3Vvc2BTc/VHYO0OwsEUpmlr9pZ7HZpaF6yHzwUuVgo55KnE&#10;V7RAlqaqSGoQqQyAggYgcxcq8y8o3x23mfYruwvamizxPHq0mhKFgA614OhZTggkEdZscs84cq85&#10;2A3TlPmGz3GwotXt5Uk06hUK4Ulo3pxRwrihBAIPQjeyDoR9e9+691737r3Xvfuvde9+691Tv83v&#10;5SOE+XHaeY7uw/ee69h79yeNwWPjxmWwGO3RtCih25jKfHUFLhoqCq2znMLDUNTtUTSPU17Cqnlk&#10;VdJWNcYvdn7tlp7lcw3XNltzdc2e8yRxqEeNZYVESBVCBTFIgNNTEvJ3sxAoQozy+7t9+HcfY3ky&#10;w9u7724stz5ZhmmcyRTSW905nkZ3aUutxDKV1BFAjhHhoik1Bc0td1/yafnVs6rrczjMft3valUB&#10;ny2zt5LLuB6SGMRwmqw2+htzLVFRHEioIKNq4qLBSwFxirzX91z3e2ySW6t4YN4j/jhnrJpGBVLj&#10;wnJAxpTxPlUddBPbz7/f3bt+gt9vvLq75amPCK6taQBianTLZ+PEqkknXKIa5LAHqsbsHqXtLqbJ&#10;fwftDrnfHXmTMjxx0e89rZrbc05S92pRl6KkWriKi6vEXRl5BIN/cBb1y3zDy3P9NzBsd3ZT1oFn&#10;hkiJ+zWo1D0IqCMjHWYPK/PHJnO9p9dydzZt262lAS1pcRTha/xeE7aT5ENQg4IB622f5dP8zfo7&#10;uTr7pvoreeeyO1u/8bt3A9fphMnhsvVY7fmQ25iY8dBnMFuDG0ldi4pstj8etTUwVz0UkVQ0qxrJ&#10;GqyHpL7H+/vKXNOy8r8obpePb85xwR23hujlbhokCiSORQyAuqhmWQoQxYAFQGPDz71f3P8A3G5B&#10;5o599yNg22K99sJrqa9M0csSvZpPIZDDNBIySERu5jjeESqyBCxVyVFxvvJ/rAvr3v3Xuqxv5rny&#10;k2l8fvir2DtGTL0jdl917XzfXOyttRzocpLjdzUkmF3bueWBC09JisFgKyo01JUIa54IgQz3WAfv&#10;Ge4W28l+3e9bY1yv7+3a3ktoIge8rKpjmlI4hI42ajcPEKKDU4zB+5R7Nb57oe9PK++JYyf1R5ev&#10;Ib67uCD4Ykt2EttbhuDSTTolYwaiESORRaGtj/hP52rt6jq+/ul8hXU9JuTMnafYW2aOWVElzFBi&#10;ocpgt0rTI5UyS4o1eNkKLqZo5nawWNj7gn7mHMVlFJznyrNMq38vg3MSk5dUDxzU9SlYjQZoxPBT&#10;1lt/efcl7pPD7Y+4Frbs+02/1NjcMASInkMc1vqI4CTTOKmgDIo4sB1swe89OuRHXvfuvdF2+VPx&#10;v2X8rekd4dNb1jSCHOUv3m3M+tOs9btHd+PSWTb+58eCyOZcfVOUnjV0+5o5ZqdmCSt7BHuJyLtX&#10;uNynufK27ABJl1RSUq0My1Mcq/NThgCNaF0Jox6lT2X92eYPZT3E2Hn7l5i0ls+meHVRLm1cgT27&#10;8RR1FUYg+HKscoBZB1oTdudVb06Q7K3l1R2Hi3w+8Nj5qpwmZpDraCR4dMtJkaCZ0jNXicvQyxVV&#10;HOFCz0s0cg4Ye+OfMvLu68pb9unLm925i3O0lMbjyNMhlONSOpDo3BkYMOPX0wcjc68v+4vKOwc7&#10;crXon2HcbdZomxUA4aNwCdMsTho5UrVJEZTkdH6/k5Yf+KfzBemakrrTBYrs/MOCLgX6w3diYmP/&#10;AASfKoR/tQHuZfuv231HvTytJSohju3/AOzSZB/Nx+fWMv39r/6P7r3P0IajXM+3xD/uYW0pH5iM&#10;/lXrdo99Xuvnl697917r3v3Xutaj+bV/LFz+Tz+4/lV8dtu1Ga/i7VGa7k65wtN5clFkVjEld2Ft&#10;bG06+XJR5EIZcxSRK1QtRqrEWRZZ/Dgf95L2BvLi8vvcXkixaUy1e+tkFWDcWuYVGW1cZkALaqyg&#10;MGfT1x+4/wDfC2yz2zafZb3V3VbfwNMW1X0rUjKE0SxuZGxGUqFtZWIQpSBihSLxNcHDZjLbczGK&#10;3BgshV4jOYLJ0OYw+VoJnpq/F5XF1UVbj8hRVEZWSnq6KsgSSN1IZHUEcj3gxa3VzY3Vte2czRXc&#10;MiujqaMjoQyspGQysAQfIjrrHuFhY7tYXu17laxz7bcwvFLG4DJJHIpR0dThldSVYHBBI63SP5fv&#10;8zLq75XbNwO0t97gwex/kNjaOnx+4dqZSpp8RRb3rII0iO49gy1UkdPkY8rbyzYxGNbRS61EbwLH&#10;PJ1S9l/fvl73G2uz23d72G052jULJC5CLOwx4tuSaMH4tEDrjNRQoA5+fj7z/wB0LnL2T3/c975b&#10;2u53H2smkZ4LmNWle0QknwL0KC0Zj+Fbgjwpl0nUshaNbTfeQvWGXREvmX/MC6M+Hu0cxJntx4jd&#10;XbBoZhtTqTC5OnqtyZDKSwM2Pm3JFSNUS7T235CHmrKtULxKwp0nmtGYg90fejlH2x226a8vorjm&#10;PQfBs0cGVnI7TKBUwxVyzuBUAhA7UXrJL2C+7B7j+/G+WCbZtM9lyT4g+p3OWNlgSMHvEBbSLmem&#10;FiiJoxBlaNKuKp/5UHxH7D7g7j3D/ML+RlBP93uHN7i3P1jQ5SkkpZNy7p3VLVHKdhRY2oBWm2rh&#10;6OulpsIlikkjiaHRHSwPLjr93L213vmfmi997OeIT4s8sstorgjxZpiddyFPCFFYpAOBJ1rRY0LZ&#10;qffZ98eVuROQtq+617U3K+Ba28FvuDxsGFvb2wXw7EyL8VzK6LJdniqjw5NTTSqhQP5u3wEPxz7C&#10;bvjqvDGDpPs3MytlMZjoClH1rv8ArTLV1OJSKJQlFtncrJJU43TaKmmE1IBGiUwkjL7y/s0eR97P&#10;OHLtrTlTcJTrVR22tw1SUoPhily0Xkrao6KBGGnb7jH3mx7rcrD2050v9XuFs9uPDkkNWv7JKKsh&#10;Jy9xb1WOetWkTw5yXZpiu1d0Tvg9mdJdP9iu5eXfXWGw93VBa4cVW4dr4vK1UcqmzLNFUVTK6nlW&#10;BB5Hvopyhux3/lPlnfCatebfbzH7ZYkc1+YJIPz64se5PLo5Q9w+e+VFWibbvF5arThpguJI1I+R&#10;VQQfMEHoVvYi6BXXvfuvde9+691737r3Xvfuvde9+691xd0iR5JHWOONWeSR2CIiICzu7sQqqqi5&#10;J4A97ALEKoJYnA60zKqlmICgVJPADqtv5D/zXfhx8fRW41uwF7Y3lSgoNo9R/Z7sMdQ0c2hMnupa&#10;ym2ZjVhqIhHUxffy11OWv9sxGn3kHyF92L3a57MNwNiO17Q3+j32qCoqK6IdJuHqDVD4Qjan9oOP&#10;WNfuJ97H2a9vRNbNzCN23lcfT7fpnoaGmufUtulCKOvitKlf7I8OqHPkT/Ou+Ufchrdt9P0GP6H2&#10;vXiWlj/uvJJuLsargngSNopN51lHTfw+dJgZIZcTQ4+pjvpMrgG+bXIP3PfbblIQ7hzZPJve5R0J&#10;8YCK0Ug1qIFY6hTDCeSVDx0jrAr3G++37pc5mbbeTrePYdrkqo8Ama8YEUobhlGgg5VoIonHDWek&#10;H0P/ACrPml8rc0N+di0eU6129uCsOSy2/wDueoyv97c4tTUQz1VbjtrVZm3dlamrp6pp6eesSjoq&#10;m3FTY39nfO33mfaD2xs/3Jy/LHuN/AmhLawCeBHQEKrzLSBApAVljMkiecfRByF91L3r92L39/cy&#10;RS7Zt9w+uS73EyfUS6iCzJA1biRmDFkaQRxv5SZ6v++M38oz4mfHuOhy+f20O8d/QRoZtz9nUVHk&#10;cFTVJhMNQ+B2CRUbboIJSRJGa0ZOsgkF46lfp7wZ9xfvT+6PPjTWtluP7m2NjiGzZkkIrUeJc4lY&#10;jgfD8FGGGjPXQT2x+6H7Se3iwXl/tn785gUCs96qvEGpQ+Fa5hQHiPF8eRDlZB1aKqqiqiKqIihU&#10;RQFVVUWVVUWCqoFgB9PeNpJJJJqT1lIAAAAKAdcveut9e9+691737r3Xvfuvde9+691737r3Xvfu&#10;vde9+691737r3Xvfuvde9+691737r3Xvfuvde9+691737r3Xvfuvde9+691737r3Xvfuvde9+691&#10;737r3Xvfuvde9+691737r3Xvfuvde9+691737r3Xvfuvde9+691737r3X//U3+Pfuvde9+691737&#10;r3Xvfuvde9+691737r3Xvfuvde9+691737r3Xvfuvde9+691737r3Xvfuvde9+691737r3Xvfuvd&#10;e9+691737r3Xvfuvde9+691737r3Xvfuvde9+691737r3Xvfuvde9+691737r3Xvfuvde9+69173&#10;7r3Xvfuvde9+690iOwOtOve1tvVG1Oy9k7X35typLM+H3VhMfm6JJmjeEVdLHXwTfZV8SSHx1EJS&#10;eIm6Op59nOxcxb9yxfpunLu8XNluC8JIZGjYitdJKkalNMq1VPAgjoj5g5Z5e5s26TaeZtktb/bW&#10;4xzxpKoNCNShwdLAHDrRl4gg9UtfIj+RP0bvn7/OfH/eOZ6bzjx1E0G1s0tTvPYc9QlJooqKnnqq&#10;qPdWAp5apQ09Q1TlSFY6IPoPeXvIX31edNl8Cz562mHd7IEAzR0t7kDVVmIVTDKQuFUJD5VfrCn3&#10;F+4fyLvv1F97fbzNs18QSIJNVzak6aKoLMJ4gWyzl5yATRPLqmjsn+X78/8A4Z5997bY29vWSnw6&#10;1lRT9n9CZrM5aOko6JFlqq6sO3ftN1bfoVT1a6+kpkbTcElTbLfl7309jPdyxGz7lfWYkl0g2e5x&#10;xoWZjQKvi6oZW8qRu5z884Y8y/d8+8F7L353za9vvTHDqIvdqkkkCqoqzN4OmeJaZrLGgNPkaDf0&#10;V/O9+V3Vs9Lie3MVtrvPb1PLGtWufpRszfcVNHTsgp6LdOAojjtckzLK8mQxOQmexUOoIKg3nT7m&#10;3tjzKkl1yrdXGy37A6fCP1FsSTWrQytrwKqBFPEo4kEjI55E+/F7scrSRWnN9pbb7tykavFX6a6C&#10;gUos8S6Kk0YmW3lY8AQDi5jo3+dB8Ne2RRY7eGb3D0fuapFJC9D2Hi2n23LX1B0yxUG89unK4uOg&#10;pm+tTlY8SpHJUe8SOc/uie7fK/jXG1WUG87cuo6rV6ShRwLW8uhyx/ghM5+Z6zP5F++n7Mc2iC23&#10;i+uNj3NtIK3aVhLniEuYfEQIv8c4txTNB1aRtPeW0N+4Wm3Jsbde2957drC4pM/tPOYvcWFqjGbO&#10;KbKYeqrKGcoeDpkNveNe6bTuuyXkm371tlxZ36fFFPG8Ui19UkCsPzHWU207zs+/2Ue5bFu1te7c&#10;/wAMsEqTRtTjR42ZTT5HpSey/oy697917r3v3Xuve/de6a8zg8LuPG1OG3Dh8XnsRWp46zFZnH0m&#10;UxtXH/xzqaGuhnpZ0/wZSPae6tLW+gktb22jmtnFGR1DqR6FWBB/MdLLDcdw2q7hv9rvpra+jNVk&#10;ido5FPqroQwPzBHRZNufBv4nbN7Z273fsro/Zmyuydqy5abC5jZ9PV7ZxtPJm8PkMFkZJNqYaro9&#10;ozyy4/KTBJHoTLE7a0ZWF/YBsfaT242vmSx5t2rlK1tN+ty5R4Q0SgyI0bfooywklXahMdQcgg9T&#10;Buv3jfe3f+SN19uuYfcXcNw5SvVjEsV0y3EjCGVJowLmVXuVAeNSVEwVgNLAjHRr/cjdQn1XJ/MI&#10;6o+bfaGO6vT4admU3XNTg596Sdg+Td9XtOpzkORh2zHteGlaHD5SnrBRNS5FmMjwGFpFKltR0wd7&#10;1cue7HMEHL49rt/WxkhM/wBTWYwmQMIhEBRHDaaSVqV01FK1NMrvuuc6/d45Ou+cW9/eUH3aG5W0&#10;FlS1W5WEobg3BassbJr1QAaQ4YK2qlBXXw7O/lP/AMzXfG4q/d29tvr21umv0is3Dle6tpZrM1iR&#10;AiGJsjvPc2NqjBCp0xRllSNeFCjj3hXv/wB3H383a+m3PdrL95bg/wAUj30Lu1OA1TyqaDyFaAYF&#10;OuovJ/32vugcubVbbFy7uZ2PZovggj2m5iiUnidFpbyLU8WahLHJJPQVYD+XZ/Mr6a3Xhd87P6Q7&#10;C2xu/a9cmRwm4dlbq2XksnjquNWQvTVG2t15EyRzQu0csZ1xzRO0bqyMykOWfsh78crbja7vtfKd&#10;7b7nbvqjkgmgZ1YehimaoIqCMhgSpBBI6Gu5/eq+6Nz/ALJuHLm/e4m13mxXkZjmgu7a7jjdTmjL&#10;cW0dCCAythkYBlIYAjYP/l4d7/zC+xN97k2L8xOoJdo7U29sCXK4ff2T61zOzc1uLd0eewVBT46f&#10;KU+STZNWsuIqqyeSCjx0EpaJXVlRWVs1PZLnD3s3zeL/AGj3P5ZNtt0FkXS4a1eB5ZvEjUKXDeA1&#10;ULsVSNTUAggAg8uvvT+233WuVeW9o5j9huexfb1dbmI5bKO/iuooLYwzOziNozdrSVYkV5Z3WjFS&#10;CxBFuHvJTrBzr3v3XuqOP5zPwa/00dcH5Kdb4czdo9TYaVd546gg1VW9OsqIy1dVUeOMFqnNbG1y&#10;VcR4eXHPURku0dNGMSPvSe0f9ati/r3sVrXmHbYj46qMz2q1Ymg4yW+XXzMZdclY166M/cD+8b/r&#10;fc2f60nNl/p5N3y4H0rue203B6KoqfhivKLG3ks4iftDzMasf5F+H/iXzbq63Rq/u90tv3MXtfx+&#10;bL7QwGv/AAv/ABzT/wAhe8efuiWv1HuxLLT+w2q4f9rwx/8AWTrM7+8fv/o/u8QW+qn1XMFnF9tI&#10;rqan/VGv5dbivvp71wY697917r3v3Xuve/de6rR+Un8qb4q/J7IZLdlRga/qvsnJu1RW7363akxq&#10;5isZizVO5drVVPUbdzE87szTVMcNLkJ2N3qTYD3A3uF93X279wJ59yezfbt+kNWntaLrb1liIMTk&#10;8WYKkjHjIesuvZn76vvT7O2tpskW5x71ylCNKWl/qk8JOGm3uFZZ4lAoEjLSQoPhhFeqi97/APCf&#10;zuiir5x1t311juPGglqWXe+G3XsmvFySsU8OBo9/094xYeRZBqPOhfp7xp3b7mHNMUz/ALh5x2+e&#10;DyM6TQN9hEa3Ax6g59B1nNy7/efe39xax/1t9s94tLvgwtJba7T7QZmsmz/CVxw1Hj0ttsfyfv5g&#10;z46LAbl+ZmJ27tttMM2J252V3VuOiipdPiZUw9Zitp46YrCSBHrVCONQHs22/wC7J70mBbO/90o4&#10;LDgUiur6VQOHwMkKnHlUDyr0Hd4+/d911bp9z2j2Amut3FSJZ7DaYHLccypJcyDOdVCfOlejrfG7&#10;+Sj8bOnsvQ7v7XzGZ+Q28KKoSthg3Tj6fA9fRV6SeZayXZVNWZWozUvkJ1x5TI11HKOWp78+5W5F&#10;+6lyJyxcw7nzHdS73uaNqAmUR2watdRgDOZDXiJZZEPmlese/dn+8J92+fLG52Lkmwt+VthkUoTb&#10;O016UIppF2yxrEKcGt4IZV8paY6uRgggpYIaamhip6anijgp6eCNIYIIIUEcUMMUYWOKKKNQqqoA&#10;UCw495QoiRoscahUUAAAUAAwAAOAHkOsCJJJJpJJppGeV2JZiSSSTUkk5JJySck9cKmkpa2LwVlN&#10;T1cHkil8NTDHPF5aeVJ4JPHKrp5IZo1dGtdWUEcj3qSOOVdEsaslQaEAioNQaHzBAI9Dnq0M81u/&#10;iQTMklCKqSDRgQRUUNCCQR5gkHHUj3fprr3v3Xuve/de697917rokAEkgAC5J4AA+pJ/AHv3Hr3D&#10;J6JX3f8AzD/h78f0q4N891bXyG4KVKsDaGx5zvrc71lHxLjamj2399SYOvLcKuTnoUJ+rD3MHJvs&#10;L7r89GJ9l5PuUsWK/r3A+mhCtwcNLpaRfUwrIfl1CfPH3ifZ32+WaPfedrWTcEDf4vbH6qcsvFCs&#10;OpYn+UzRD59U396fz+snO1Zivjj0zT4+DW8dNvLtqtNZWyU8kJUSw7K2xWQ0ePrYJjqRpcvXRNb1&#10;REcHLPkr7jdugiufcDm5nelTBYrpUEHgbiZSzKRghYI2Hk3WGnPf94DcyGa09t+S1jStBcX7amII&#10;4i2gYKjA5Ba4lU+adVk5jtf+Yd/MMzk+3Icp2z2zROaX77a2zsdPhOusTTvUyvS1ebxe3qfF7Soo&#10;EnBAqq+8jFEUyMyoPeRlpyx7Cew1mm4PbbXtcwrpmncSXTmg1LG8pedjT8EWBUnSAT1jFec2feK+&#10;8RfSbal1u27QHTqgt0MVnGKkq0qRBIFAP+iS5NANRIHR/fjx/IY7M3G2PznyS7DxfXWLJp6ip2Rs&#10;c0u693yosziqx1duAv8A3UwkjwBSlRTNl1BJBjH19wbz799zl2wE9l7e7DJf3OQLi41QwDHa6xU8&#10;aQVrVXEB89Xl1kD7d/cH5m3E2997lcxRbda4LW1rpnuDnuRpq+BGaUo6G4HkV8+r3/jt8D/i38X4&#10;aOfq3q3DJumljiD9g7oRd0b8qJ44Hpnq4c9k45P4HJUwyESxYuKgppL3MV/eFHPvvX7le5DypzLz&#10;LMdtYmlrD+jbAE1CmJCPEAI7TMZHH8XWeXt17De1ntckL8q8rQjdUArdz/r3RIFCwlcHwiwPcsCx&#10;If4ejf8AuKeph697917r3v3Xuve/de697917r3v3Xuve/de697917r3v3Xuve/de697917r3v3Xu&#10;ve/de697917r3v3Xuve/de697917r3v3Xuve/de697917r3v3Xuve/de697917r3v3Xuve/de697&#10;917r3v3Xuve/de697917r3v3Xuve/de697917r3v3Xuv/9Xf49+691737r3Xvfuvde9+691737r3&#10;Xvfuvde9+691737r3Xvfuvde9+691737r3Xvfuvde9+691737r3Xvfuvde9+691737r3Xvfuvde9&#10;+691737r3Xvfuvde9+691737r3Xvfuvde9+691737r3Xvfuvde9+691737r3Xvfuvde9+691737r&#10;3Xvfuvde9+691737r3RTe9/g58WfkeKmp7T6h21ks/Uedzu/CxS7Y3cKmeNovu6jO4CSgqsrNEHJ&#10;Ra77qINzoPuUOSveb3L9vvDj5Z5quI7FafoSETQUBrpEcgYID5mPQ1PPqJefPYz2r9yfEl5r5Ptp&#10;b9qn6iMGC41EU1GWIo0hFcCXWoPl1TZ3b/IDx8xqsj8eO6pqNj4vtdqds481EKgX+4Zt57WoxMXc&#10;W8cZw1gf1SWNxlryd9+W4Tw7fn3k8OM1msmofl/i8zU+0+P9i+uGfO/937bP4tz7d87Mhxpgv01D&#10;5n6mBa58h9P9relYW6fhP/MZ+HOYn3Tt3aHa+3Voo61jvzo7cGSzNEMbTk+WqyFdsOulyGKoKhF1&#10;BMhFTluAUvYe8j9t94vYD3ZtE2zcN12y4Llf8W3GJI21ngFW5UK7DhWJmp5GnWL26+yP3j/Zq8k3&#10;Xbdn3a2CBv8AGtsmeRdA4s7WrF41PGkyoT5ivQtdTfzqPmt1Y0WK31V7T7fx1MlLTml7C20MVuGn&#10;poNIk8Wf2o23a2etqIwbz5COvbUbkH6ewtzR90D2f5mDXWyx3W1TsWNbWbXESeFYpvFUKD+GIxCm&#10;KjoW8pffX97eVSlpv0tpvFsoUabuHw5go40lg8FixH4pllNc0PVovU/8+/4+7kEVJ271Z2H1jXyT&#10;Rw/fbeqMX2HtxIyv7lXV1Cja2epUDj/NxY+rYAj1NyfeNvNH3IOe9u1y8q8y2G5QAE6ZQ9rLXyVR&#10;+tG32tKg+Q6yl5S+/wB+3u5hIub+Vtx2u4JA1RFLuGnmzN+hKv2LDJT1PVlfWHzz+HXcKquxPkP1&#10;rV1clTFRw4ncGbGxs7U1UwvHBRYHfMO3MxXsx4BggkUni9/ePHMfsl7scpkne+QtxWIKWLxR/URg&#10;DiWktzLGv+2YHrJjlf379m+cQBsPuJtjylgojll+mlZjwCxXIhkf/aqR0bWOSOWNJYnSWKVFkjkj&#10;ZXjkjdQyOjqSro6kEEGxHuLmVlYqwIYGhB4g9S4rK6q6MCpFQRkEHzHXP3rrfXvfuvde9+691737&#10;r3Xvfuvde9+691737r3Xvfuvde9+691xdFdWR1V0dSjo4DK6sLMrKbhlYGxB+vvRAIIIqD1tWKkM&#10;pIYGoI8ugn2R0H0Z1nuGr3b1v0z1X19ujIYuowmQ3Dsfr/am08zX4eqrKLIVOMrclgcTQVdXQz12&#10;Np5mikdkMkCMRdQQHNp5N5R2C9l3LYuVtustweMxtJBbQwuyFlYozRorFSyqxBJFVB8h0NuYvcz3&#10;H5v2uDY+bOft63TZopllSC7vbm5iSVVdFkSOaR1VwkjqGUAhXYVoT0LXsSdAjr3v3Xuve/de6979&#10;17r3v3Xuve/de697917r3v3Xuve/de697917r3v3Xugz7B7n6h6npxU9ndobA6/jeOWWFd4buwW3&#10;56pYUWSQUVLk66mqq6QI6kJCjudQsDcexFsXKPNXM7+Hy5y3fXzAgHwIJJQK4GpkUhR82IGDnHQZ&#10;5h505Q5Tj8Xmfmjb9vUgkfUXEURagqdKuysxyMKCcjGeq6+1v5z/AMH+uFkg2/u3dXbuURqiI0fX&#10;W1K00UNRCGCCozm732ripqWZwAJqOSsBBuA3ufOWPuie8vMBD321W21WxodV1Muog+kcHjOGH8Mg&#10;j9DTrHPmv76Xsby2Gj2/eLrd7oVGmzgbSCPWW48CMqT+KMyeoB6q57e/n79v55Kmg6U6d2d17TSw&#10;TwLm955Ou35n4ZWYinrqGlpIts4GjlRAGMVRBkI7ki5Auck+VfuOcq2Rjm5w5su7+QMD4dui20RH&#10;mrFjNIw/pK0R88cOsWecP7wDnC/EkHJPJtlt8RUjxLl2upQfJlVRBEp/ouso8qnj0QvIdn/zIPnj&#10;XVeKpsr3p27jKqehhyGD2hjcjh+u6GRyPtJsrjdtUmG2PiUJbUZ6lYlsQWe1vc3Qct/d99koYrmS&#10;22XarlVYrJO6SXTD8QR5mkuHPlpSvyHHqBLjmj7yfv3PNaxXW+7vauyh4rdHjs1J+EyJCsdtGPPW&#10;9B6mnRwelP5EfyR3u9Pk+697bN6axk7TtVYylmHYu9kYWMbtRYWspNqBKliSX/jLyJ+YyTYRRzh9&#10;9f2+2cSW/J+zXe7XCgaXYfS2/wA+6RWmqPT6cA+TdTDyT9w33J3xo7nnffLLZbVidSKfrLn5dsbL&#10;BRvX6kkea9XF9FfyePhf0y9FlM1s/J9zbnpHpqgZbtSvTK4iKrhi0S/a7NxkGL2vNQzyEv4chT5F&#10;lNv3DYe8TedfvYe7vNwmtrTdo9o21gRoslKOVJxW4cvMGAxqiaIH+HPWZPIf3OfZbktoLq92eXet&#10;0Qq3iXziSMMBQ6bdAkBUnOmVJiP4sdWb4LAYHa2IoNv7ZwmI25gcVTx0mLwmCxtHiMRjaSIaYqWg&#10;xuPhp6Ojp414VI0VQPoPeOd7fXu5XU99uN5LcX0rFnkkdnd2PEs7EsxPmSSesnrDb7Da7O32/bLK&#10;G2sIlCpFEixxoo4KiIAqgeQAA6d/aXpX1737r3Xvfuvde9+691737r3Xvfuvde9+691737r3Xvfu&#10;vde9+691737r3Xvfuvde9+691737r3Xvfuvde9+691737r3Xvfuvde9+691737r3Xvfuvde9+691&#10;737r3Xvfuvde9+691737r3Xvfuvde9+691737r3Xvfuvde9+691737r3Xvfuvde9+691737r3X//&#10;1t/j37r3Xvfuvde9+691737r3Xvfuvde9+691737r3Xvfuvde9+691737r3Xvfuvde9+691737r3&#10;Xvfuvde9+691737r3Xvfuvde9+691737r3Xvfuvde9+691737r3Xvfuvde9+691737r3Xvfuvde9&#10;+691737r3Xvfuvde9+691737r3Xvfuvde9+691737r3Xvfuvde9+691737r3XvfuvdAH238Wvjr3&#10;tDVp210zsDetVWxJBPmsjt+kpt0CGM3SKDduMWh3PSIjcgRVaWNj9QPY35W9yufuSniblbm2+s40&#10;NRGkrGGp4kwPqhb/AGyHoA83e1ntzz4kq83cmbffSuKGR4lE9BwAuE0zqP8ASyDqsDt3+RL8Xd5t&#10;W13V+7+wen8nVSq8FItRS772nQoosYoMPmWx+4GD35L5hvoLW5vkhyr99X3J2gQw8ybVY7tbKMtR&#10;radvmZI9UX7IB/mxc5v+4d7Wb0Z5+Vt33DZ7pjULVbqBfkI5NEufncH/AA1rX7T/AJD/AModqmvr&#10;Osd6db9qY+GZhjqBsjWbJ3TVwKGZXno89TttqllawGkZZxqP1A595DctffZ9t9zEEXMmz7htk5He&#10;2lbiFT6Boz4rD5+AMeVcdY081fcL90tqNxNyvve27rbhuxdbW07D1KyjwVPy8c586Z6KhVdP/wAz&#10;b4fyZN8Zg/kr1ji6N4qnK5TYWW3RX7JqDCzyxmsyuza/J7TyKqdRKSPICoYlStz7k6Pmv7ufusts&#10;Lm85e3G5cEIlykK3ArjtSdUnXyyAKYzXqJpeTvvPezrXRtbHmba7RCGd7WSd7Y0yNT27vA/ngk1F&#10;ainQnbC/nLfPHryekptxbt212FR0cKxLi+wdi4qKeVV9IkqcrtqHa+fqZCynU8lS7G55+lg5vf3R&#10;/ZPfklk2/bLiwmdq67W5cgfIJMZogPQBAOhRsH3z/frl2SGPct2ttxhRaaLu1QE082khEErH1Jcn&#10;59Hb2D/woLzkFPBB2l8ccVk6syKKrJ7B3xWYOnSL+1JBgtxYfcMskg/CNkVH+1e4d3z7idm8jvy1&#10;7gSxxUwlzbrIa+hkikiAHzER+zqb+X/7wq+SONOavbeKWavc9pctEKeoimjlJPyMw+3o6myf55vw&#10;v3NLTUu46Ptrr6aVFM9Vn9nUGVxEEpFzGtVtTcGdyUqg8azRoPcP7x9zD3e25JJNvl2u/QHCxTsj&#10;keumaKNB9niHqbNk+/V7K7m8UW5RbvtzkZaW3R4wfTVBLK5+0xjo2Wzf5lXwV35P9tgfkpsCnnsp&#10;0bqbN7EB1Npssm98Rt6GQqfrpY2HJ459xfu/3efenZE8S+9vL5k/4T4dz/K3eUj8x8uPUtbL95f2&#10;J39/DsPcvb1f0n8S1/ncxwg/kfnw6MxtTujp3fd/7j9sdabyt9f7qb72tuG1tN7/AMIytZa2of7c&#10;e473PlDmzZP+SzyxuNp/zWtpov8Aj6L1Ju0868m79/yQ+bdsvf8AmhdQTf8AVt26EsEEAg3B5BH0&#10;I/qPYd6E3Xvfuvde9+691737r3Xvfuvde9+691737r3Xvfuvde9+691737r3XvfuvdMmb3LtzbVM&#10;9buPP4Tb9HGjSSVebytDiqZI0trkeevngiVFuLkmwv7WWe33+4yCHb7GaeYmgWNGck+lFBPSK93L&#10;btsiM+5bhBbwgVLSOsagDiasQKdF73X81/iHsmmqKncXyV6VphSlhPTUHYe2s7kY2X6p/CsDkMnk&#10;2k/oohLE/Qex5tns97qbxIkdh7ebwxbgWtZo0Pz1yKiU+eqnUd7t72+0GyRyS7j7l7IoXiFvIZXH&#10;y8OJ3evy016Kjvb+cr8C9oUzTY3sncfYFQpK/YbJ2DudqlmUkELPuyi2njWHHDfcaD+D7k7Zvuk+&#10;926yBLjl63sUP4ri5hp+yFpn/LTX5dRPvn3zfYPZ4i9tzNc7hIPwW1rPq/bOsCfnrp8+igb6/wCF&#10;AnUuOmMXW/QO/wDdcJBtV7v3RgdkFSQ1iaPE0W+WkIIFx5UHPDce5W2X7i/NNwgbmDnmxtX/AIYI&#10;Zbj/AI07W1P2H7Ooe37+8G5RtnKcte3+4XafxXE8Vt/xmNbqv2ah9vRIuwf58fys3JDXUexNk9Td&#10;cQTs32WRixGZ3ZuGhjLNpvU53MHb1TKqW5bFhS1zptwJj2H7kvtlt7wy73vG6bg6juQvHBEx+yOP&#10;xQPsmrTz8+oP5h+/t7r7kk8Ow7HtG2xse1xHJPMo+2WTwWNPWClfLy6K7V/Kf+Zr8qMjU4/Ab8+Q&#10;29JJ6eSCswXUmJze3sXLTukaSx1mH61xmHx0qFCpIljNgS35JMkxe2n3c/bOCOe+2TYbNQwKyXzx&#10;yuDmhWS7eRxn0Py9Ootl91fvO+61zLb7fv3MV6zKQ0W3xywoRQAho7NI0OKV1A+vr0v+vf5Pvz17&#10;Xno8lubZ2N6/oclEtV/Gu0d6Y9K6P7htbCtweJqNxbspKgM2qVJ6ONxzwXGn2R799672Q5YSa327&#10;dZL6aM6fDs7dtJp/DI4igYeQKyEfYM9CDl77nfv7zbJDc7ps8W3wSDV4l9cpqFf4oozNOp82DRg/&#10;acdWJdU/8J/MDTvQVvdnfeSyYCf7ktu9Z7dgxkbyMikik3ZuWWvl8cTkgFsQC9g3puUECcz/AH6L&#10;6QTw8nckRx57JbuUuaf0oIQoqflPjIzx6yL5T/u+dvjNvPzvz9LLjvhsoQgr/RnmLmg+dvnBxw6s&#10;86g/lgfCPplaSfDdJYHeGapqcU8m4Oznm3/W1djq882Kzpm2rT1WrnyU2OgYfiwAtjhzX94/3j5u&#10;MqXfOM9pZs1RFZ0tlX5B46TEfJ5W6yh5P+697IcliGSy5Ht7y9VaGW9rds3zKS1gDfNIVP8ALo+d&#10;BQUOKo6bHYyipMdj6KFKejoKCmho6Okp4xpjgpqWnSOCCGNeFVVCgfQe4SnnmuZpLi5maSdzVmYl&#10;mYniSTUkn1J6nuC3gtYYra1hSO3QAKqgKqgcAqgAADyAFOpftrp3r3v3Xuve/de697917r3v3Xuv&#10;e/de697917r3v3Xuve/de697917r3v3Xuve/de697917r3v3Xuve/de697917r3v3Xuve/de6979&#10;17r3v3Xuve/de697917r3v3Xuve/de697917r3v3Xuve/de697917r3v3Xuve/de697917r3v3Xu&#10;ve/de697917r3v3Xuve/de697917r3v3Xuv/19/j37r3Xvfuvde9+691737r3Xvfuvde9+691737&#10;r3Xvfuvde9+691737r3Xvfuvde9+691737r3Xvfuvde9+691737r3Xvfuvde9+691737r3Xvfuvd&#10;e9+691737r3Xvfuvde9+691737r3Xvfuvde9+691737r3Xvfuvde9+691737r3Xvfuvde9+69173&#10;7r3Xvfuvde9+691737r3Xvfuvde9+691737r3Xvfuvde9+690F+++kemu0Lnsfqjrnfcuh40qd2b&#10;M27n62AOuhmpq7J4+prKSTT9HidHX8EexJsvOPNvLeOX+Z9wslrWkFxLEp+1UYKw+RBB6C+/ckcm&#10;c0Z5k5T22/alA1xbQysK/wALOhZT81II8j0SXfX8oz4F75WsdemTs2vrdRbI7G3ZurByQSG2mSkx&#10;k2WyG3qcpb9K0Wg39Sni0xbL96f3u2Uwj+t31cCfguYIZAR6M4RZT9pkr6EdQhv33Q/YPfRMw5L+&#10;iuH/AB2s88RB9VQyPCPsEdD5g9E133/IC6Iyiqeue7e0NmSAksN1YrbW/YGB5sI8fFsSZdJ+n7h4&#10;+tzz7lvZPvy87WxP9YOTttvF/wCEvNbH9rG5H8v2dQzv3937yFdAf1c533Syb/h6Q3Q/YgtT/wAa&#10;+2vRTd5f8J/e6qOob+4HevWG4aMfp/vbit07SrGAB+keIod405duLAyKOeW9yhtP36OUJYx+/eSt&#10;ygl/4Q8M6/tdoD/I/Z1Em8/3fXOsMh/q9z5tdxD/AMvEc8DfsjW4H8/z6LTub+Sv89NsVbrgNpbK&#10;3nHGxEdftbsjbuODqADrWPdtVtaqUH8DTq4+nuRNu+9/7I7lEDfbneWbHis1pK/84BMv86dRnuf3&#10;KPfza5iNv2mxvVBw0F5Cn50uGgb+Vegtm+FH8zDqCr8uD6r7/wATNCfTVdbZfLZgXUk+h9j5iudh&#10;f/Cx9iRPeH7uvNcWm95l2KVD+G7jSP8A7SI16Cz+yP3m+T5dVhyrzBE4/FZySSf9o0jHqZV73/my&#10;9fxrJk8784MBBTrxFl37famiVfrqpMik0CqB9bpb21Fs33Xd9YrbWXJs7t5x/Q1P+2Sh/n09Nvn3&#10;tuXlDXV/zzbovlJ+8NI/2rgj+XXCi/mRfzIdmMKar7l7GjeL0eLdezMBkZ1I4s5z21Z53b/g5J97&#10;m+7593zdx4kXKW3kHzhuJVH5eHMB+zqsP3lPvJ7KfDm5z3IMPKe2ic/n4sBP7elNF/N5/mM0oHk7&#10;djlRfxVdR9YWsP6yLsiKU/65a/sub7qvsBJ8PKxB+V9ef4PqCP5dGafe/wDvHx01c3Aj57fZf4fp&#10;gf59OUH86H590/pm7D2jVMvDfddZbMRif9qFLiqUA/6wHtO/3Q/Y6TKbDdqPleXB/wALt0pT76nv&#10;/Hh+YbNj/Ssrcf8AHUXpyX+dl871Fjurr1z/AKpuuMID/wAmMi/7x7Tn7nfsmTUbbfj/AKi5OlI+&#10;+778gZ3Xbj/1Bx/5KdRpv51fz0lBCb22LT3/ADD1rthiP9b7innHtxPufeyK8dnvW+27m/yEdNv9&#10;9n38b4d7sF+yzh/yg9NUn84r+YdXXNH2rioAfp9j1P1vMB/rGq2nWH/bk+1S/dO9hYMS8sysf6V7&#10;dj/BOvSRvvkfeJnzDzVEo/o2Fmf+PQN0zVv81n+Y1mB4T3LmI3e6j+Fda9f0EvqFvR/D9lwtf+lv&#10;p+PauH7snsBad/8AVKIgfx3d0w/41cHpHN96/wC8hedn9c5gT/BZWiH/AIxbDpmh+TX80jsyUfwb&#10;sT5WZlpf0/3Mot54qJv6aDtLGY+BSf8AC1/at/br7tXLqn6vYeWIQP8AlIaBz/1Xdz0iT3O+9PzO&#10;3+Jcxc2TE/8AKMtxGPy+nRB1nrepv5rvZ+mkzm1/mluOGqGkndM3acGPnV9I/eqtwVVLQPGQouXf&#10;TYD+nukPNH3YeXKy2W5coW7r/vkWZYU9FiVmr9gr05Pyl97Lmj9G+2vnW5R/9/m+CGvq0rKhH2mn&#10;Tzif5Sv8xDdqxTVXUU9FDVOrTTbp7I2LRSQs3PkqqSq3VLkWK/nTC7D2kuvvR+wm1lki5pDuowIb&#10;S5avyDLCE/aw6WWn3R/vFbuFeXlFkRzkz3lqpHzZWnL/ALFJ6MBtb+Qz8tMxFTz7i3x0vtAOV+5p&#10;arPbmzNfAp/V40w21ajH1Dp/T7pAT+fYF3L77ftdaNIlhsu73ZHAiOGNT9pkmDD/AHg/Z1IO1fcI&#10;927xI33HfdlswfiVpZ5HH2COAof97H29Gr2f/wAJ8cNG9HPv75LZKpRdByGM2j13S0ZktYutJnMx&#10;uit8YPIBfHtb629xluv37bxhKmx+3kan8Lz3TNT/AE0ccK1/KUdSvs/93pYqYZN/9zJWX8aW9oq1&#10;/wBLLJO1PziPRwtjfyQ/hDtOdanO0HZnY76Y9dNu/fH2eP1KbyGKDZeK2nUqkv0s88jKPowPPuJ9&#10;6++R7ybohjsp9u28ZzBb6m+VTcPOMfJRXzFMdTHsX3HvY7aJBLf2+57kaDtuLrSnzoLaO3bPzY08&#10;jXPR0OvPgx8P+rI4U2V8derKOWnmWpp6/MbZpd35enqEN0ngzW8P49l4ZkP0ZZwwH59xFv3vR7rc&#10;zM53jn7c3VhQrHM0CEehjg8NCPkVp1NXLvsV7Pcqqi7J7c7UjK1Q8kK3EgPqJbjxZAfmG6NPTU1N&#10;R08NJR08FLS00SQ09NTRRwU8EMahY4oYYlWOKKNQAqqAAPp7jSSSSaR5ZXLSsakkkkk8SSckn1PU&#10;qRxRwxpFDGqRKAAoAAAHAADAA8gOs/unV+ve/de697917r3v3Xuve/de697917r3v3Xuve/de697&#10;917r3v3Xuve/de697917r3v3Xuve/de697917r3v3Xuve/de697917r3v3Xuve/de697917r3v3X&#10;uve/de697917r3v3Xuve/de697917r3v3Xuve/de697917r3v3Xuve/de697917r3v3Xuve/de69&#10;7917r3v3Xuve/de697917r3v3Xuve/de697917r/0N/j37r3Xvfuvde9+691737r3Xvfuvde9+69&#10;1737r3Xvfuvde9+691737r3Xvfuvde9+691737r3Xvfuvde9+691737r3Xvfuvde9+691737r3Xv&#10;fuvde9+691737r3Xvfuvde9+691737r3Xvfuvde9+691737r3Xvfuvde9+691737r3Xvfuvde9+6&#10;91737r3Xvfuvde9+691737r3Xvfuvde9+691737r3Xvfuvde9+691737r3Xvfuvde9+691737r3X&#10;vfuvde9+691737r3XRtY6rabG9/pb83vxa3vw+XHrxpTPDpE5n/Rv6v7w/3I/Ov+M/wH/Y6vvv8A&#10;ifZxaf1gx9D9Z/zb8T/n3okvf6uZ/eH0Pz8Twv8An7oMcn/sqN2/jP8AsvWrnV/E/wDRve351fdc&#10;+xHbf65tB9J+/qf0Pq/+fegvdf61FT9b/V6v9P6P/n7pKyf7I1q/e/2VDXf/AHZ/og1X/wCQub+z&#10;Rf8AXnp2f1np8vruipv9Yyvf/VPV8/3f050P+yZ6l/hv+yx6v7P2P+irVf8A2nwc+003+u3Q/Uf1&#10;jp/S+t/y9KYP9Zio+m/qxX+j9D/k6EPEf6C7p/Af9E1/7H8I/uff/DR9n/h/T2QXX9c8/XfvSn9P&#10;x/8An7oR2f8AUao+g/dNf+F/T/8APvQmUP8AD/CP4b9l9vYafsfB4bfi3g9FvYdm8fX/AIxr8T+l&#10;Wv8APoTQfT6B9No8P+jSn8sdTfbXT3Xvfuvde9+691737r3Xvfuvde9+691737r3Xvfuvde9+691&#10;737r3Xvfuvde9+691737r3Xvfuvde9+691737r3Xvfuvde9+691737r3Xvfuvde9+691737r3Xvf&#10;uvde9+691737r3Xvfuvde9+691737r3Xvfuvde9+691737r3Xvfuvde9+691737r3Xvfuvde9+69&#10;1737r3Xvfuvde9+691737r3Xvfuvde9+691737r3Xvfuvde9+691737r3Xvfuvde9+691737r3Xv&#10;fuvdf//Z"/>
  <p:tag name="ISPRING_COMPANY_LOGO" val="ISPRING_PRESENTER_PHOTO_0"/>
  <p:tag name="ISPRING_OUTPUT_FOLDER" val="[[&quot;K\uFFFD\uFFFD6{A4D126B6-6391-476B-B217-BE3CC6D8AF1E}&quot;,&quot;F:\\vohuong 15-10-22\\bai giang elearning\\MON TIN HOC 6- THCS TRANG AN\\BAI DU THI&quot;]]"/>
  <p:tag name="FLASHSPRING_PRESENTATION_REFERENCES" val="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2.015"/>
  <p:tag name="ISPRING_SLIDE_ID_2" val="{88F48540-1EAA-4D8B-88E1-D7BDF8B5E35E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6.500"/>
  <p:tag name="ISPRING_CUSTOM_TIMING_USED" val="1"/>
  <p:tag name="ISPRING_SLIDE_ID_2" val="{03BF2772-E2C6-4F2A-8CA1-4F62F3A3483A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7.005"/>
  <p:tag name="TIMING" val="|8.168|6.432"/>
  <p:tag name="ISPRING_SLIDE_ID_2" val="{D68E52E1-3962-4FA5-A41A-6E166708BB77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0.465"/>
  <p:tag name="TIMING" val="|27.871|13.086"/>
  <p:tag name="ISPRING_SLIDE_ID_2" val="{4A3A7AB2-E124-4E08-A814-2B8EFF192496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84.532"/>
  <p:tag name="TIMING" val="|22.998|16.99|16.781"/>
  <p:tag name="ISPRING_SLIDE_ID_2" val="{E81F7820-6BF6-4137-8D6C-D733F66CE8E8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62.008"/>
  <p:tag name="TIMING" val="|28.34"/>
  <p:tag name="ISPRING_SLIDE_ID_2" val="{46D56AD2-C38F-47AE-8007-C60E3239C1EE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29.336"/>
  <p:tag name="ISPRING_CUSTOM_TIMING_USED" val="1"/>
  <p:tag name="ISPRING_SLIDE_ID_2" val="{931AB883-A0F0-4AE6-B0F4-D17DE60FDA47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CUSTOM_TIMING_USED" val="1"/>
  <p:tag name="ISPRING_QUIZ_RELATIVE_PATH" val="Bai 1 Thong tin va tin hoc-vo huong\quiz\quiz3.quiz"/>
  <p:tag name="ISPRING_QUIZ_FULL_PATH" val="F:\vohuong 15-10-22\bai giang elearning\Bai 1 Thong tin va tin hoc-vo huong\quiz\quiz3.quiz"/>
  <p:tag name="GENSWF_ADVANCE_TIME" val="14.433"/>
  <p:tag name="ISPRING_SLIDE_ID_2" val="{B9373830-3193-4A0C-94A4-67DAE805DF1C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5.011"/>
  <p:tag name="ISPRING_CUSTOM_TIMING_USED" val="1"/>
  <p:tag name="ISPRING_SLIDE_ID_2" val="{61D76771-7B13-464B-AA8E-F6B71871ACE0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68.076"/>
  <p:tag name="TIMING" val="|7.967|21.144|23.876"/>
  <p:tag name="ISPRING_SLIDE_ID_2" val="{22603650-58A4-4E12-AB66-FB2482F9089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9.589"/>
  <p:tag name="ISPRING_SLIDE_ID_2" val="{1F2A574B-B0E1-4DC4-8F92-5377660A627F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CUSTOM_TIMING_USED" val="1"/>
  <p:tag name="GENSWF_ADVANCE_TIME" val="8.609"/>
  <p:tag name="ISPRING_QUIZ_RELATIVE_PATH" val="Bai 1 Thong tin va tin hoc-vo huong\quiz\quiz1.quiz"/>
  <p:tag name="ISPRING_QUIZ_FULL_PATH" val="F:\vohuong 15-10-22\bai giang elearning\Bai 1 Thong tin va tin hoc-vo huong\quiz\quiz1.quiz"/>
  <p:tag name="ISPRING_SLIDE_ID_2" val="{96FA74A5-FD37-49FE-98F0-942F03609ADC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87.671"/>
  <p:tag name="TIMING" val="|10.326|3.676|45.007|14.028|8.365"/>
  <p:tag name="ISPRING_SLIDE_ID_2" val="{2E13547D-9043-4B88-9AE0-662F257E15B4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63.989"/>
  <p:tag name="TIMING" val="|28.656|17.339"/>
  <p:tag name="ISPRING_SLIDE_ID_2" val="{521AF964-7395-4DEF-9215-9DE8A3B021A6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4.756"/>
  <p:tag name="ISPRING_SLIDE_ID_2" val="{1C91E016-EBCB-4A1A-AA6A-D40BF9DBAF6A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1.831"/>
  <p:tag name="ISPRING_SLIDE_ID_2" val="{1ABB74D3-10E9-4646-91E8-0D919BF696F4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6.868"/>
  <p:tag name="ISPRING_SLIDE_ID_2" val="{FEB2E07E-CD33-459A-B7AE-84CC191401D6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D_2" val="{D00E1AE1-86C2-4EA9-A556-D361C77E5DF9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.693"/>
  <p:tag name="ISPRING_SLIDE_ID_2" val="{EE26D305-9C0D-4956-B4F9-B0A55C0A561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ADMINI~1\AppData\Local\Temp\~Ca7426\data\asimages\{A42A1E3A-4417-4C97-B2CF-2CD837285018}_1.png&quot;/&gt;&lt;left val=&quot;232&quot;/&gt;&lt;top val=&quot;61&quot;/&gt;&lt;width val=&quot;458&quot;/&gt;&lt;height val=&quot;51&quot;/&gt;&lt;hasText val=&quot;1&quot;/&gt;&lt;/Image&gt;&lt;/ThreeDShapeInfo&gt;"/>
  <p:tag name="PRESENTER_SHAPETEXTINFO" val="&lt;ShapeTextInfo&gt;&lt;TableIndex row=&quot;-1&quot; col=&quot;-1&quot;&gt;&lt;linesCount val=&quot;1&quot;/&gt;&lt;lineCharCount val=&quot;31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D24092EB-772C-4C80-A5E2-9EE96CB6E55D}"/>
  <p:tag name="GENSWF_ADVANCE_TIME" val="116.987"/>
  <p:tag name="TIMING" val="|83.53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1.984"/>
  <p:tag name="ISPRING_SLIDE_ID_2" val="{C5005571-D45E-47BA-9910-F8963DA86F41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GENSWF_ADVANCE_TIME" val="5.000"/>
  <p:tag name="ISPRING_CUSTOM_TIMING_USED" val="1"/>
  <p:tag name="ISPRING_QUIZ_RELATIVE_PATH" val="Bai 1 Thong tin va tin hoc-vo huong\quiz\quiz2.quiz"/>
  <p:tag name="ISPRING_QUIZ_FULL_PATH" val="F:\vohuong 15-10-22\bai giang elearning\Bai 1 Thong tin va tin hoc-vo huong\quiz\quiz2.quiz"/>
  <p:tag name="ISPRING_SLIDE_ID_2" val="{E065C77D-38D5-433C-B0EA-CF219CCC7F50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D_2" val="{89E58E74-75D3-4ED8-A149-81ECAD3E8523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D_2" val="{28728018-6BB4-4A46-99B5-5EFD7A8B5475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" val="{E493EBFE-1E06-4615-85DF-FA4D5FE3B0FF}"/>
  <p:tag name="ISPRING_SLIDE_INDENT_LEVEL" val="0"/>
  <p:tag name="ISPRING_PRESENTER_ID" val="{69DFED51-88A7-4996-940F-A42EF1529183}"/>
  <p:tag name="GENSWF_ADVANCE_TIME" val="26.002"/>
  <p:tag name="GENSWF_SLIDE_TITLE" val="Tài liệu tham khảo"/>
  <p:tag name="ISPRING_SLIDE_ID_2" val="{5A4518EF-5DC6-4A6E-87F9-863EFE8ECB99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" val="{1FC7CE3C-A29E-4163-B0C4-80556F9FE70E}"/>
  <p:tag name="ISPRING_SLIDE_INDENT_LEVEL" val="0"/>
  <p:tag name="ISPRING_PRESENTER_ID" val="{69DFED51-88A7-4996-940F-A42EF1529183}"/>
  <p:tag name="GENSWF_ADVANCE_TIME" val="21.936"/>
  <p:tag name="GENSWF_SLIDE_TITLE" val="Lời cảm ơn"/>
  <p:tag name="ISPRING_SLIDE_ID_2" val="{16347FD0-854A-4966-A28E-5DCE8076E8B9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69DFED51-88A7-4996-940F-A42EF1529183}"/>
  <p:tag name="ISPRING_CUSTOM_TIMING_USED" val="1"/>
  <p:tag name="GENSWF_ADVANCE_TIME" val="53.104"/>
  <p:tag name="GENSWF_SLIDE_TITLE" val="Hướng dẫn sử dụng"/>
  <p:tag name="TIMING" val="|5.46|12.222|8.513|5.593|6.31|5.02|4.545"/>
  <p:tag name="ISPRING_SLIDE_ID_2" val="{57D447B8-6E53-4BA9-9741-CB93E43549F4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ISPRING_CUSTOM_TIMING_USED" val="1"/>
  <p:tag name="ISPRING_SLIDE_ID_2" val="{CEB27334-9DCD-4240-BE2D-45B9DC28898F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LAYER_LAYOUT_TYPE" val="Full"/>
  <p:tag name="GENSWF_ADVANCE_TIME" val="47.256"/>
  <p:tag name="ISPRING_PRESENTER_ID" val="{69DFED51-88A7-4996-940F-A42EF1529183}"/>
  <p:tag name="GENSWF_SLIDE_TITLE" val="Thao tác bài tập"/>
  <p:tag name="ISPRING_SLIDE_ID_2" val="{1CB2A709-74FA-4F41-98E6-A43594D6D8C7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26.145"/>
  <p:tag name="ISPRING_CUSTOM_TIMING_USED" val="1"/>
  <p:tag name="ISPRING_SLIDE_ID_2" val="{4EA444A5-81D3-4D49-BE05-3E9DEB0552C2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HAS_SCREEN_REC" val="1"/>
  <p:tag name="ISPRING_CUSTOM_TIMING_USED" val="1"/>
  <p:tag name="GENSWF_ADVANCE_TIME" val="5.756"/>
  <p:tag name="ISPRING_SLIDE_ID_2" val="{5299CF0D-9D3F-4FA3-8A74-A92CB41C4E7D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61.268"/>
  <p:tag name="TIMING" val="|26.479|11.49|15.004"/>
  <p:tag name="ISPRING_SLIDE_ID_2" val="{BE15CAEE-7BF3-4022-94FF-9F6957207982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2632</TotalTime>
  <Words>2095</Words>
  <Application>Microsoft Office PowerPoint</Application>
  <PresentationFormat>On-screen Show (16:9)</PresentationFormat>
  <Paragraphs>227</Paragraphs>
  <Slides>32</Slides>
  <Notes>32</Notes>
  <HiddenSlides>0</HiddenSlides>
  <MMClips>10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7" baseType="lpstr">
      <vt:lpstr>Calibri</vt:lpstr>
      <vt:lpstr>Times New Roman</vt:lpstr>
      <vt:lpstr>Segoe UI</vt:lpstr>
      <vt:lpstr>宋体</vt:lpstr>
      <vt:lpstr>iCiel Nabila</vt:lpstr>
      <vt:lpstr>Open Sans</vt:lpstr>
      <vt:lpstr>Calibri Light</vt:lpstr>
      <vt:lpstr>VNI-Times</vt:lpstr>
      <vt:lpstr>Wingdings</vt:lpstr>
      <vt:lpstr>微软雅黑</vt:lpstr>
      <vt:lpstr>等线</vt:lpstr>
      <vt:lpstr>字魂36号-正文宋楷</vt:lpstr>
      <vt:lpstr>Arial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Video về dự báo thời tiết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SƠ ĐỒ TƯ DUY</vt:lpstr>
      <vt:lpstr>PowerPoint Presentation</vt:lpstr>
      <vt:lpstr>PowerPoint Presentation</vt:lpstr>
      <vt:lpstr>PowerPoint Presentation</vt:lpstr>
    </vt:vector>
  </TitlesOfParts>
  <Company>Users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 1 Thong tin va tin hoc-vh</dc:title>
  <dc:creator>Windows 用户</dc:creator>
  <cp:lastModifiedBy>Microsoft account</cp:lastModifiedBy>
  <cp:revision>354</cp:revision>
  <dcterms:created xsi:type="dcterms:W3CDTF">2015-12-05T09:26:00Z</dcterms:created>
  <dcterms:modified xsi:type="dcterms:W3CDTF">2022-10-18T11:07:35Z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