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media/media2.wav" ContentType="audio/x-wav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90" r:id="rId3"/>
    <p:sldMasterId id="2147483702" r:id="rId4"/>
    <p:sldMasterId id="2147483715" r:id="rId5"/>
    <p:sldMasterId id="2147483729" r:id="rId6"/>
    <p:sldMasterId id="2147483741" r:id="rId7"/>
  </p:sldMasterIdLst>
  <p:notesMasterIdLst>
    <p:notesMasterId r:id="rId33"/>
  </p:notesMasterIdLst>
  <p:sldIdLst>
    <p:sldId id="284" r:id="rId8"/>
    <p:sldId id="277" r:id="rId9"/>
    <p:sldId id="278" r:id="rId10"/>
    <p:sldId id="279" r:id="rId11"/>
    <p:sldId id="280" r:id="rId12"/>
    <p:sldId id="257" r:id="rId13"/>
    <p:sldId id="258" r:id="rId14"/>
    <p:sldId id="377" r:id="rId15"/>
    <p:sldId id="381" r:id="rId16"/>
    <p:sldId id="260" r:id="rId17"/>
    <p:sldId id="282" r:id="rId18"/>
    <p:sldId id="403" r:id="rId19"/>
    <p:sldId id="287" r:id="rId20"/>
    <p:sldId id="297" r:id="rId21"/>
    <p:sldId id="299" r:id="rId22"/>
    <p:sldId id="302" r:id="rId23"/>
    <p:sldId id="270" r:id="rId24"/>
    <p:sldId id="276" r:id="rId25"/>
    <p:sldId id="285" r:id="rId26"/>
    <p:sldId id="286" r:id="rId27"/>
    <p:sldId id="402" r:id="rId28"/>
    <p:sldId id="401" r:id="rId29"/>
    <p:sldId id="325" r:id="rId30"/>
    <p:sldId id="326" r:id="rId31"/>
    <p:sldId id="26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42" autoAdjust="0"/>
    <p:restoredTop sz="94708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0AF89F9-312A-BA4D-AD21-C5DB32E55D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D043BD-E922-434A-9FBF-A3B53C50D5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5AE4F3FF-D1FD-DA4A-ABCD-CE638958979D}" type="datetimeFigureOut">
              <a:rPr lang="vi-VN"/>
              <a:pPr>
                <a:defRPr/>
              </a:pPr>
              <a:t>28/02/2019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B24D4A6-368F-C646-A2F0-94E4D07FC3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F2AF6BE-D0A4-D344-8978-F00D5A135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AC23AB-41B6-144B-8E03-86A1384895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ED01E-71C3-2F4C-A43A-21E27728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988F131E-F020-7840-94B6-98FAEEE21E2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F131E-F020-7840-94B6-98FAEEE21E2E}" type="slidenum">
              <a:rPr lang="vi-VN" smtClean="0"/>
              <a:pPr>
                <a:defRPr/>
              </a:pPr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5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55B7B62F-5575-8D45-BC6D-807DD6DC15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DC7AB154-2A97-D246-8EDB-0F300A080F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Kiếm câu để chuyển 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0EC6E666-476C-0749-A9BC-4A8FFD7F1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245D19-790D-B345-8006-79F10FAE2902}" type="slidenum">
              <a:rPr lang="vi-VN" altLang="en-US" smtClean="0">
                <a:latin typeface=".VnTime" pitchFamily="34" charset="0"/>
              </a:rPr>
              <a:pPr/>
              <a:t>5</a:t>
            </a:fld>
            <a:endParaRPr lang="vi-VN" altLang="en-US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F131E-F020-7840-94B6-98FAEEE21E2E}" type="slidenum">
              <a:rPr lang="vi-VN" smtClean="0"/>
              <a:pPr>
                <a:defRPr/>
              </a:pPr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5163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DD5CCBBA-748E-0A4C-82CF-272AA11607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AD1A8374-C694-364A-B1DF-407C1F486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Nếu ướt bấm dấu tam giác sang trang bài tập. Cháy bấm trang 17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E5380709-A86B-0046-9070-FABB6894A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1D1E23-8A6B-3C44-B158-366E9899C5EE}" type="slidenum">
              <a:rPr lang="vi-VN" altLang="en-US" smtClean="0">
                <a:latin typeface=".VnTime" pitchFamily="34" charset="0"/>
              </a:rPr>
              <a:pPr/>
              <a:t>18</a:t>
            </a:fld>
            <a:endParaRPr lang="vi-VN" altLang="en-US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732738A-7CDE-4245-B7CA-02D1CDFD2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07904-1C53-9044-8E15-0C25D7E9AC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0FC50D36-114A-CB40-9FD1-CC31ED8F4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F2CA72BB-DCB0-F044-B56D-6F8840D5D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861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97DCAEF-43D9-7043-B324-151976088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2BD1-551C-BD41-A018-6859C9CD4E4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0FE1F9-41E6-8148-B33F-6E454794E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5F8F29-92AA-834E-B14E-F215DA27F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26E1-B338-C94F-96F9-35EEADA8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91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D7F59D3-AD35-A541-A46A-7CAFCE5F2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4786C-45F0-0249-B547-447C195B4231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E297BF9-B25D-3043-971E-6D7B19FF4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E5C5E1-BE69-B942-8C99-0753414E8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47866-88B9-DA4D-AD2E-A9F17C325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4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FFDC8A8-5A27-8F46-B336-B20E73F7D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70C5-6018-A942-9BA1-AF8BD5072C6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F6DF04D-08BB-3742-9DE3-17A044662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8C899D-4D2C-C64D-9D1A-609B2D7F5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8519-2DFA-DA48-9BF8-D12CB2981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94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ABCD76-0346-7747-9AFB-2A1A78820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DAAD437-D37C-384D-BB7A-D13EC936D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CE0C77-5B0D-8540-8784-9E8882FF0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1A8E0-FE5E-5044-966E-61E43C20D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22355330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656AA1-548F-8E42-A240-D3A5DE8B7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747E05F-6380-234C-85D4-B728BD1E8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4D054D1-8EF2-324E-9F3B-78EC8F7E0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79B39-D0B6-DE4C-823D-09103B689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74277159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4DB61D-A2B4-4541-BF50-19A4A8654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B21AC4-62E1-7C40-BFA0-592D1D871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D0B237-8905-CB4E-A293-CA0810C50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3B648-BB5F-BA4B-AC8A-2394E3D0F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083606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EB35EB-19D1-FC40-9E2A-5BED9096D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B65AE0-6AB6-774A-BFE8-8A1B1EDA1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FD138A-3536-834C-A2E1-35988ABB6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DFBD6-7BD6-CC47-95E4-8DFCAF91A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38563275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6B67F71-F88C-B243-88E4-4C0B70587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4382D9B-0639-0447-84C0-D544557B0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B86D49B-EE3E-CB46-AD28-E344E36C8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9BB3E-0A3B-E04A-9F7A-67F65E6F0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3152965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C593875-5256-CC49-BFAE-53B0F6E94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E0FA081-D6F1-C04B-B40B-7CC0DF5D1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703F4B9-A89E-3F40-9F4D-69A3F1A5E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88452-8AD2-8E46-81BC-4B1BBCA06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4400994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86A25F8-DFA2-AD4F-A106-21AEB15E8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68F4D26-5507-034E-BC35-1415E6CDF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18209A9-0F37-6147-BBA6-870FD0444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2725E-48ED-8A45-8BC2-373812629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2398121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A3F1F3-1B71-0942-9255-6611B8196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43F030-BEF8-A048-B4A8-6A03002DF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0B7CF1-5B20-E142-B0C9-0E634C1E0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6E5A-AFC0-0E4B-BB96-A250A7554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0178701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8E6B0F-362B-3C43-B1D7-7B4E3796F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0CC2-0B15-8443-80AD-2EE8F41C521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A738F94-B128-114E-8CD2-76B398192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C4964F-6DCB-C246-8797-67959B696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D9333-8B62-A843-BFAD-A2A28E21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70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D3FEA3-DB58-6445-B7DA-28D24830B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CECDAB4-4002-7944-AABA-4459AE26A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E2C8B0-5EDC-404B-A8ED-3856D126A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4DFF5-5D93-1D44-9C6C-1859B89DD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85313414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9FABDA-A586-2B44-BFF3-3BA079422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B47C5D-69FC-574B-A257-026A7A7C2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34A3667-8513-1044-B2B8-BBDACFF39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7E6E6-B9CE-E94C-BEAE-A7CFEA412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11311702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31127F-891D-134E-8E8E-A17A1AA61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F9623BA-3C0F-A749-8DA5-4E9EBE153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00DBE7-B743-354E-AC35-548AAA88E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8FE16-DCEF-AB45-92DC-06D0AEF9E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545313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54F0FE0-7C58-5049-9DCF-9ED8C5214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B3CEC80-50D2-E345-AE0C-307FA3894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AE5A17E-FA60-CF4E-AFA2-EDB0D7F94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CCDCA-66FF-3241-A7D2-1D7CBF629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7191369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095EBE-2B3E-C24C-8FC2-DD2BE503F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0993F9-1D73-D041-838A-B864552AE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7C1628-2F37-1842-B34A-9977CFF4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3C8A4-F6BE-8E43-A763-8F207F4A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AC3396-5295-EA4F-B999-FD072957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25BD5-D422-7E47-AB44-11FE2E71C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587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8D012-E9DD-944E-8C72-2D6B1E20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02090-E758-3049-8A1A-AB2FD5381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F60606-EF92-EC49-98B6-07A6E5D4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09C8BD-3B8D-7A4F-986D-39828BBB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F304EC-2611-3B41-8B7A-3E789E3B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7A093-8692-E443-947F-E0A451C47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3558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C786E-C90B-E645-8980-181585D0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786FA0-B5B4-994A-A9CA-DD32F2D61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D9706-F247-8045-A8D1-C600EA2F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2295BE-33D7-BE48-9014-B003E26F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EFFD0D-61CC-854C-BDF4-3EE14E65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635FE-FC48-E944-BF28-12A01DCF4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8578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D7BEC-2B33-974D-BCC0-771D46A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96ECD7-C06E-B949-A1DB-9454B0A61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52FC64-A33C-E74A-AEB5-75B70F531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4ABA0B-7335-C241-9A2D-99CD0C3D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A0E47E-154C-A948-B6BC-99D37CAC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0BF255-3450-A442-BAFC-6A8D8273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F1C5C-BF44-4F4C-828C-2CAE553B8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2697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C1F4B1-E90B-E04E-86DA-A6234BA2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62DC42-BB0E-3E41-B396-7EEE68893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ADF374-D3EC-0144-BD8C-C0E4B47C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591C04-2B8E-914C-A3CC-39CF74A36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0FA49D-5378-DA4D-A871-EF534F6BA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B3EC0F-0204-9E44-B054-23C18040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FF18AD-15D3-E14C-832D-5EE5AD1C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84117D-7C7F-404A-B4F5-2B16FBEB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C69E-D051-DF47-BAA7-F87E71A52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782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A6219-1309-A643-90D3-7ECB44D6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1D-3950-5045-A241-EF900CBD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58A988-D108-DC47-AAEF-A50A8638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0F894D-AC53-F645-8F52-74C9A02C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B2CAF-14BB-3E48-873A-5075CAA0B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304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90EDF4-B75C-514C-AEF1-66AE6F6EC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77B0-D7E2-CE47-8B2A-F3FDBF659A27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8591C2-4124-174D-91F6-7C4138F3B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5F6B62-AEB3-F24E-8778-1134B5120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6435-9EC1-1743-AC91-535007B9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31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A4DD14-8CA4-5146-BE6D-878950AE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9E70DF-DF08-FA41-B281-8CA6EFE8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C97564-4710-6A45-851D-64C0945E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680CF-92D9-9B4C-B946-14C8C34D1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9715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195F1-81B7-D644-B2BE-51A153AB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9E62A9-B867-5144-948F-3459E271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67A56A-1BDC-4440-BBC8-4A3BA447D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942E44-BBA0-9347-B635-1C77D4F3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F6594C-6E07-124E-B68F-1666D1C9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FC755-9818-A746-8920-D10CD1BB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34663-4550-8749-ACF2-E32D347CF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96294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59D15-50D1-F943-9253-FEC6F83D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2E1C83-DD88-114F-A7F3-87AB7308A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47BC24-E244-854A-984C-F04A86AB1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44C072-5032-CF4F-9C9A-CE3FAA1F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F9004F-22FB-864E-9966-64E3FFC3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790903-83BF-DD4A-9F8F-6371FCC0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ABD81-E9AB-5347-9D1F-0D02AD299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1300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0E594-238F-8C4D-905D-61238BC1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0E6C52-E44C-1647-B9FC-A6B7DEB7E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B532E8-453F-2E45-B32F-73800D33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594AFC-9FA9-B547-8F35-034F8735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F9A33E-F2C8-9C4F-A293-F602F9CF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FF45E-4916-D74E-9FCE-AB921DE96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223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83A8ED1-F65D-8347-83F9-B7253D933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EBC1D-8CDD-6A43-BA0D-26019DB6A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42C9A-0392-4D47-B206-9DD32B31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404BF-C174-1A45-9086-894B2048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F5E689-24C9-7647-81EA-4EED1CB3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6C15-EBB6-CD46-8FBD-F81712E9A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0604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0673248-5E18-D144-8F40-37086F66A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2C98747-8AE2-7646-BC9B-425663061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D10EF6-C2CC-3740-A58B-4C6D75C50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9D9B4-9146-C349-936B-4E10E64B0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5614847"/>
      </p:ext>
    </p:extLst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1FA3D0D-4F55-134F-8D97-DB9305434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0588B3-542D-ED4A-907D-FDF123275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981A0F-F6BB-A54F-9ED2-BDAFCC5E1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45F86-00EE-8D4B-9ABF-3D2D512E7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9009443"/>
      </p:ext>
    </p:extLst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3FADB66-DECD-EE4C-A393-628B22CB5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FA041A-C28F-6E40-B51B-58B26D456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07DACE3-6DA1-6549-9D63-3E851E652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E9C91-DEC5-7545-B525-16E10B839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57392933"/>
      </p:ext>
    </p:extLst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42E390-8B70-A445-807F-F5319A534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BA43C9-A313-7048-8E08-2C8B99183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1CF5F6-27F7-364C-8C28-7A11D959D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AFC8C-0FE3-4A45-9772-A39DC9BC2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5437207"/>
      </p:ext>
    </p:extLst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592E467-E164-E449-8CA4-55BF5182E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2B5C4B5-3CEB-0843-995F-08DB45697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116DF47-D083-4C4A-A465-3DBFBCFC2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C64B-C6C2-C946-A125-EF792D6B1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4586172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B05E9-7EAB-284D-A491-B4F0F5406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02A1-8933-8F43-9245-ED2090236F5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FE6B87-DEC9-D341-9E2B-10F52CD26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92814E-A83D-FB46-95BB-13CE46609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F5EE-43DB-254A-BE66-28DC85B21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596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8E217AB-FD2B-2D47-9AEE-B5C0C78D3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9B073B4-79B0-DA43-AD17-084DAE95B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1207F44-2EF4-434C-BCDB-0BAF3A06D6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11E88-2DD0-934C-8EAF-4734F6AE3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0457150"/>
      </p:ext>
    </p:extLst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FBA7784-B8BD-6043-9B59-D40A33F1D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E98DE34-03E5-1A4B-B2B2-DA3093530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15E593A-98FB-C04B-B92D-E41A91D80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E26D0-C6E7-C048-810A-37EF5BE04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5881594"/>
      </p:ext>
    </p:extLst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6961F7-EC05-3046-9D3B-73ABB9784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8C7498-BCC1-1D47-83A0-6383C0872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A439A9-A428-DF43-A6FE-C74E5649E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6F5C7-6AA1-A344-A3C4-599F7476B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35858645"/>
      </p:ext>
    </p:extLst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3A18A2-6795-2949-BA44-F44A607C5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5C2066-327C-ED4C-8B46-6DBCD762B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9A10A8-68D0-534A-BF7C-A7A4F150B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015E7-B4E6-374D-A1D5-DACFDEEFC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8149933"/>
      </p:ext>
    </p:extLst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BEFED2B-0FEA-8640-90DC-B939D3030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C69454C-A382-6F4A-9BFC-B09F6773C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8B75EF-EE17-1D46-8018-E3A12E5FE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51E2F-D7B0-C749-92F3-077701727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0889762"/>
      </p:ext>
    </p:extLst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D709490-5CA0-DC4E-BB7B-166D63D88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51BF21-2170-BA4D-9C8A-B4333D1F2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1CB85B-63BD-7B4C-8F31-0B67816C1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56181-6005-5248-AD21-8AFC608D7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785741"/>
      </p:ext>
    </p:extLst>
  </p:cSld>
  <p:clrMapOvr>
    <a:masterClrMapping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381A738-3503-024B-8E43-8E27693E5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E50559F-007C-EE41-9D79-00ACEEB99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94E1880-ACCC-9344-97C3-F09267A13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097D3-8228-7D42-8EAA-B461A87EB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950476"/>
      </p:ext>
    </p:extLst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21AD6-391D-124D-8A60-AFCE5A5DC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2C182E-8904-9D4D-A6EA-BDBB59E9B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120F2B-72F3-E941-8D1C-5169E0F3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F92AF-C9F4-FA46-B3B8-B0DE5FBA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618F05-3439-CA46-A5BB-A75C343D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F6703-F00C-8245-88E7-2123209C6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4831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69D27-4226-484A-8F51-2549DE4E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824323-1CA1-E84D-BD59-45D5D170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9A5D3-29C3-974A-9727-B3D6F248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7D7552-AD60-7242-A929-8588D21A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62EBED-A873-B84B-8222-F03513AC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F65ED-4FCB-A544-B9EB-C3FED3976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2547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08759-9333-D445-98EE-804DF729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ABE07D-B6E5-114C-BA93-5915C7B5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0D3A44-BACC-C44B-98DB-390DDEE6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CB66B-F6A5-2949-8C56-7EFCC83B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897F72-61D0-E34E-A02E-A4634B4D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9C8C-EA4D-1B48-BEA9-38B227A02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603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441B66B-8364-A04C-A754-DED43CD72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20CB-9295-E544-ACB1-9B9A9FE1053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A6DD793-F6C7-9B4B-9892-74692755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6341AC6-7D3F-B646-946E-8EF11B912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1145-01C4-484B-AA70-3E084848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817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F1A2B-4FF9-154C-995C-B4CD615F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30B217-10A5-7C4E-BFDD-B3BB61A17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74980E-7139-2C46-88D1-3A4EFAB4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E6ABD7-045A-194B-9D84-5DEEAA9C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1CECD5-470D-C147-AABA-4738D538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AA5131-FA04-E446-9720-A96B19CC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CCFD-C7DD-3848-B705-59D705BFC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78305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A6DF6-EB3F-164A-B70B-F4E65CCB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6D0688-F583-AF43-80D4-272625B8E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CD9374-A54A-7F45-81F5-A9BB24371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84BC92-505B-0B45-AD8B-4EF4CE24D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4E6DE4-BCD8-DC4E-9346-A04AAC05B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599C6D-F6A2-5F47-9816-33ED86A2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897639-0CB5-EB45-8D75-99793E9C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6FBFAD-FDFE-EB44-A579-98CB09C0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AC13-C5F6-304A-A5EF-EA065AAAE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8587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4BBE9-62EE-6542-B8BE-EDDF61E4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7E94EE-3725-A841-A81F-1894372E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C26C4C-9561-0A49-AEB2-D2E8E4F6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E844C-7C98-E54A-9D18-91B5773B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3E9B5-CB60-DF48-8423-06563701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12449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0A693E-0DAC-4243-98AE-AF30BE57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4E6C8D-AF01-F643-BAB7-C09E7944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4ACEEF-FF6F-F54D-9F62-24344BED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99A18-27E9-3841-A875-5BB602BAB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3191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62E03-F1F8-E148-B436-8F92956B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3C26-02D7-D241-B788-196FB6AA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CA03C2-6D05-A74D-A9CC-452DD9B06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1C9801-A7A9-3C4B-939F-A9811973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23BA69-05EF-F841-A2FD-E36D55F1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870F1F-9757-5E4C-AA4C-C75A3961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79DAE-5B7B-8447-9C8D-500B3A907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2678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7BEA40-D146-AF43-BDDE-FC956A50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5B80BD-0098-0D43-96DA-E690A9B96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43D068-1CE8-BD45-A120-549D68E93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8353C7-1FAB-2645-A8A4-F9538AB1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3DDB07-60C8-004D-BBD8-72339617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1130A1-1D65-6940-B694-83F1248F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C2696-2F21-F74E-839D-4FD7EE6F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8610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7BDC0-D127-0A44-9582-E776D9A2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6446EB-2270-0842-B7C2-41B0667CA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0AA0AE-74B1-6443-B7C9-106F94E9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F4C02D-8369-D545-9690-A61BB923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08295D-F353-8940-8EEC-172173C3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FD9AD-5AE6-854A-913A-EA8DDBE22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5420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5A40A5-B225-0D4E-9A27-5DD395D8C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730F87-6644-7949-A1AE-B4FF8947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8617B-72D4-674D-BEE1-AEB16B10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553F39-90E0-494D-992A-CABEFD87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8F72FB-7DEF-1242-9505-C09E584E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9EE27-12FF-D944-9B93-1D376ADC7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08212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0F8136A-485C-AA45-8BF2-D0E31807E0F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14AB1A-373E-B548-A064-265E632D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85D2A7-973F-D047-BE26-50FFC446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E6455B-FDA9-1441-BFCB-7CA2A62E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FDA512-AA32-2547-89D0-9649CF0A6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0564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45E06-6FF6-924F-AB5F-C687F4B326C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E8E97-3228-B245-9930-5FBBB305A3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11BE21-BECA-4548-A6C9-B67F387CEA4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91AA49F-C436-7246-A019-A72F2FFB2BA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5092E9-1EE6-004F-8410-90E43C657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B11328-F6A9-AE44-B8F6-BC717B9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9C7770-F6BD-224B-BAB7-216B552C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42EDE2-74D4-5244-A152-926A64AF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ADCB62-B6CB-1D42-97F3-56193DB1E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61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5D02553-80EC-084C-932D-34222DE2E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BFFD-0E32-8E4B-AEB9-8D813276A56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229E94C-0C74-494D-B3F0-8614EE41D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5DA9DDF-FC60-B74E-B6F2-46F71438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6D89-91FF-0C45-8741-ED29427AD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593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xmlns="" id="{DAB21346-2E4E-374B-85E4-3B8914BA327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4819" name="Oval 3">
              <a:extLst>
                <a:ext uri="{FF2B5EF4-FFF2-40B4-BE49-F238E27FC236}">
                  <a16:creationId xmlns:a16="http://schemas.microsoft.com/office/drawing/2014/main" xmlns="" id="{BFBC3BBD-F479-EB47-ABE6-ABD16DDD68F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0" name="Oval 4">
              <a:extLst>
                <a:ext uri="{FF2B5EF4-FFF2-40B4-BE49-F238E27FC236}">
                  <a16:creationId xmlns:a16="http://schemas.microsoft.com/office/drawing/2014/main" xmlns="" id="{4F560968-A8D2-4646-99CB-3470A46BD2E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1" name="Oval 5">
              <a:extLst>
                <a:ext uri="{FF2B5EF4-FFF2-40B4-BE49-F238E27FC236}">
                  <a16:creationId xmlns:a16="http://schemas.microsoft.com/office/drawing/2014/main" xmlns="" id="{AFE2256C-F778-6D47-BF19-2C94A5BD3D1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2" name="Oval 6">
              <a:extLst>
                <a:ext uri="{FF2B5EF4-FFF2-40B4-BE49-F238E27FC236}">
                  <a16:creationId xmlns:a16="http://schemas.microsoft.com/office/drawing/2014/main" xmlns="" id="{A3702D37-4D32-0941-B993-22553B30EB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3" name="Oval 7">
              <a:extLst>
                <a:ext uri="{FF2B5EF4-FFF2-40B4-BE49-F238E27FC236}">
                  <a16:creationId xmlns:a16="http://schemas.microsoft.com/office/drawing/2014/main" xmlns="" id="{506F9CA5-CD04-AC40-9784-4B85AF75F39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4" name="Oval 8">
              <a:extLst>
                <a:ext uri="{FF2B5EF4-FFF2-40B4-BE49-F238E27FC236}">
                  <a16:creationId xmlns:a16="http://schemas.microsoft.com/office/drawing/2014/main" xmlns="" id="{D6B9A2D9-065C-9741-8373-FFAC6E0BEF6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4825" name="Rectangle 9">
            <a:extLst>
              <a:ext uri="{FF2B5EF4-FFF2-40B4-BE49-F238E27FC236}">
                <a16:creationId xmlns:a16="http://schemas.microsoft.com/office/drawing/2014/main" xmlns="" id="{56EDDBBF-5B9C-5A41-A995-80B0BD10AB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D3BB684-AD52-8443-9EC5-CE382F882E77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xmlns="" id="{65D85BF8-43FE-F54B-9DEF-806B804A65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xmlns="" id="{02AA4C02-F3E6-7D4A-90C1-6C254702A4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76996D-D09D-854D-A3A5-EDBC0CB9B0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xmlns="" id="{CDDDF87F-ACF1-AE45-9F6A-D7D219A660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xmlns="" id="{AE9B2FAA-72A2-7644-BA8D-4873BA6082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78569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2A1DA-0802-E645-B5F6-7D68E1A4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966BA-9492-F149-AA14-0DF23895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E3935-7900-F447-8C22-57CCC29F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E21A6-ABF6-9648-812D-66DB0EBB1E08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D6567-DE25-E84B-99F7-7C2C5862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B0BC7-F4FD-674B-8EF4-FE0C24E7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ED8F-F611-0E42-B606-AA8B19A58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401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EBD02-7941-D84F-A47A-F624C97A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FC18F-1969-3648-A395-D3A4F920D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665F4B-0737-7C43-AF57-C0A45407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57442-803B-C042-97D1-F601F08BB886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4AB23-E915-0D4E-A79A-48C3CF56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131ED3-D67B-254D-95E2-FBBCA6D3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18BB4-04E1-9A47-B36B-19A057DA6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2091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98FD3-81D4-EE44-93B2-375E617C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2EE9C8-FC6E-4144-8FF0-F53E739A0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BB0541-8B2B-9C41-ABD5-C2639245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EC17A8-8664-B448-A38A-938A6639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ED0FC-3137-2D46-85FA-6422B56EB825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F22A59-4AA8-C24A-99E5-7AF0D577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7E214C-A4E5-3B47-B5F2-76AD03BD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90FA5-3E44-DF47-A768-A3DAB8A0C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6670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09CBA-BA93-6B41-89CC-32B6CAAA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94F9CA-FBFA-E240-9551-0FDF04978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72912E-C85A-EE42-8D19-311E13E19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729259-37AD-2C45-857A-07A9B825F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5353C3-AAEF-E24C-A4DF-6017113F2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A1D521-BCE5-F644-9BD2-DE4D7375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ECE84-8E18-1747-9375-49472AF73BE8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D9187A-710C-9E44-9B7E-B2ED13F8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D689DA-D710-6D49-AA06-402C25EB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B973-6BC9-B24B-A42D-2A4F88CE3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30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C2C62-A600-6545-A70A-58284B70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FA6058-A475-244F-903B-92587FE7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115BA-77C4-4D49-BD39-DAE9EB87182F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81853-D361-534F-9726-010B9AE8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24A5CD-C1B4-214E-AD65-AA0E5B71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68FB3-EE39-C045-BDD2-E24F9B867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8338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129276-7CC5-3F40-AC08-A700C36E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4F3F7-4731-F24D-80EB-F9EDD7BC8FBE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33B0A3-C86E-E840-8A2E-50AB049A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7825C4-1607-EA4B-8D95-3D8AEF1E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5EE0-8E6F-354C-B10B-1420FBC2E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85086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7909E-EFE9-444F-A90F-8D4D4884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B3E604-08B2-C745-89BD-882F94AA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3953AD-71AF-CC40-9009-9CA745AC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99A130-7F60-884F-AD70-35A7D856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07882-7530-C040-A5C8-A9ABAB96507D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CA5F27-ACD6-354B-A65A-B0F046C7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23A137-CFC2-CF44-8450-355450C5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F7F4E-D5AE-7E4A-AB94-0721290DD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92435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BCA74-101D-B14A-A97C-CC647825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A94160-E762-E940-9C08-168E8D4EC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4CA790-57DB-F345-A110-68194D489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3FE8D5-7D87-D04D-BBFE-294AB6BD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835B36-292C-7149-B05D-7907A0F25FF0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A7DA70-B754-5043-912B-7A473CF9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D0B68E-D857-A24B-8334-87817669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33EA4-8D9F-1E47-AF83-5DC030645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68735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A3184-E534-8C4D-980E-6C259705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F55DB0-476B-6844-AE0C-E635605C8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A181FB-D9A8-8849-B7A3-B0A8C403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D7035-FE59-1F4C-BBC7-BF8272201313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2BAE24-078B-5247-B17D-EDF8ACAE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8BA066-6917-DF46-9948-483943ED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8DEBB-E86C-3D47-AC12-666B2D973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3398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E385841-FC5D-1744-8A2A-0E3287729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C9B5-166A-AE41-A85A-B89440E0440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7947725-DF98-0942-9FA4-8527A0211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12BD630-247E-0445-BCC7-8D5BEA349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2122-6337-7F4B-9DC6-71C14BC1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987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A6823B-4142-1B44-83CE-F5B1A7E5E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85AD95-7D34-244B-B1E2-E7E2E738B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10D47-AB59-CC4D-B54E-0927083E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1AF0B-C3E4-8E47-BDE0-B37B4567CD30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9E3DC-6543-014B-B95D-F869CC60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5BFE5-1B6A-4144-8BCB-2F9622B3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E7627-8737-3E4A-BA18-59E5C0829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30982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0409D12F-9CCE-1547-AE07-EC6FBF319C7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BEAC9022-5AD0-7A45-83F4-C36FFC5E03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61D7233F-BAF9-F948-A49A-7A0CF602C67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90C4CEED-2CF6-5E45-A029-AB5E6E4B68D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7D240103-59D2-2F4A-99F1-D8AC4F09AE9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81369647-B24D-4440-8A12-1D331901E9A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6C3FBBB1-21EB-1648-BF4D-78E8E4E2242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2E36AF9-4CB6-F240-9309-EC8E59A1804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4CD6FF72-BDAF-1A4F-BFB2-89AA8A4300E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87DFC92B-9A24-6C42-B3EA-093E2C932FA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A7F0DF8D-29A6-3648-9AE3-5DB1716DB6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EBDC0B4-025C-454B-8380-7C381B18A62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356E1475-9B3D-2847-92CA-2BDB7CFD259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0E29081E-04E5-3447-B584-B6721603FEF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F453EC78-70FD-AB46-A862-8F5D57A15B7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A9E758A3-55C0-0F43-8B6C-1E65EAAA810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21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21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CDB36778-6579-DD45-BDE5-44D5C7C6597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617AC1D3-ED55-5142-ACC5-B3FB19063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D17DBB9B-B076-3F42-B545-6D115D0F9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AC6DC-81EF-2349-B312-0972C9FF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53197971"/>
      </p:ext>
    </p:extLst>
  </p:cSld>
  <p:clrMapOvr>
    <a:masterClrMapping/>
  </p:clrMapOvr>
  <p:transition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941FCA80-0574-3645-AF84-F96A094B3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28A411F9-834E-8E47-91B0-5167DC192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xmlns="" id="{91BD8872-4B5A-7140-99B6-3499215CB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93509-7A38-CC43-8E75-5BF994221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8819824"/>
      </p:ext>
    </p:extLst>
  </p:cSld>
  <p:clrMapOvr>
    <a:masterClrMapping/>
  </p:clrMapOvr>
  <p:transition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F6BC43C6-7E48-0947-974A-6B17753F4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014A4A3A-9691-704E-923C-4D8FCDA72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xmlns="" id="{586E3E22-7D17-034F-86E5-7535655CD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5932B-DB8C-2B4E-83DC-42A318AEF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0028995"/>
      </p:ext>
    </p:extLst>
  </p:cSld>
  <p:clrMapOvr>
    <a:masterClrMapping/>
  </p:clrMapOvr>
  <p:transition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3BAB4921-6AD3-0B4E-B448-B42CD5C76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xmlns="" id="{01F1C5CE-E190-C54E-9F83-91EC05AE1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B07AE440-0FCA-4F4B-B2B3-EAB6337DE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BFB6E-62A3-504C-BF7C-7CA9A20E4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95206087"/>
      </p:ext>
    </p:extLst>
  </p:cSld>
  <p:clrMapOvr>
    <a:masterClrMapping/>
  </p:clrMapOvr>
  <p:transition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xmlns="" id="{D1A0EF8B-DC4F-8F43-8218-E8EF0A039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xmlns="" id="{3EEDCAE9-A54E-CC48-A322-DF819CD22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xmlns="" id="{B86E5087-1332-424F-996E-1CB30693E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A9EB5-F8AA-4B4E-BCA4-ED2817B97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0485152"/>
      </p:ext>
    </p:extLst>
  </p:cSld>
  <p:clrMapOvr>
    <a:masterClrMapping/>
  </p:clrMapOvr>
  <p:transition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xmlns="" id="{1BD97FEC-265A-274D-A955-A1851D32B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662C4DD0-B756-9241-AF45-E769FD5A4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463890B3-932E-AB4D-B49E-FBA2FB379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A8B3B-71E8-5646-8D9A-5FAEF77EF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6545151"/>
      </p:ext>
    </p:extLst>
  </p:cSld>
  <p:clrMapOvr>
    <a:masterClrMapping/>
  </p:clrMapOvr>
  <p:transition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xmlns="" id="{B351E9FC-0980-A24E-BF9F-E07F6FE61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xmlns="" id="{BBB76727-AA19-A24D-98D4-3A9AF9D84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0CFD374F-B194-3745-9806-D4054B0EE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B294E-4ECD-354B-839A-8FCD314C5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91842"/>
      </p:ext>
    </p:extLst>
  </p:cSld>
  <p:clrMapOvr>
    <a:masterClrMapping/>
  </p:clrMapOvr>
  <p:transition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CBA9E651-E74D-3649-8429-5477013CB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xmlns="" id="{C3FC7339-112E-8E48-BB18-49BD8C2484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86D1BA6E-FB76-EF4D-9701-21BF76300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77EAF-F5E1-2740-95D1-BF52B8AEF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0006150"/>
      </p:ext>
    </p:extLst>
  </p:cSld>
  <p:clrMapOvr>
    <a:masterClrMapping/>
  </p:clrMapOvr>
  <p:transition>
    <p:pull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4C774EB0-A311-1B47-AB2C-3BCF0175A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xmlns="" id="{41C3424F-D22F-7243-B06E-67CF77489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E03109B8-A22E-0147-B65A-6F5EB0C42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F8918-C628-0A41-94A5-462812564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98932470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72EC95-25BD-7A45-8114-294D67B83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918B-5042-F14E-ACAE-B0FA3B1A826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6E3204-9891-0C4B-96DB-7636EB5CC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B10635-14A8-7443-8210-79E2C993F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5F2B-E15A-0D49-8D3B-52745D125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5223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CB0B4560-5CFF-F64E-A38F-65EF7593F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01F2A268-3031-BA4C-A6DB-F934AF6FA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xmlns="" id="{57A5CF87-6633-4D4E-BD21-909B3EC1F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254F2-9292-F440-ABFD-2CAB548EB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87167930"/>
      </p:ext>
    </p:extLst>
  </p:cSld>
  <p:clrMapOvr>
    <a:masterClrMapping/>
  </p:clrMapOvr>
  <p:transition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6BD40600-078D-7743-8B9C-A175C66A3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422D47C7-4B92-8E42-8EE0-05BEBB37C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xmlns="" id="{B7846C3E-38E5-B644-9BE7-203E34B50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05BF4-16CC-DC47-A645-09B8EA665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8643190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2725CA-B882-8143-BAF6-19B2E6344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EAB7-AD1E-EB4A-8BB8-365530FC7F34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0995A7-DC93-874E-8823-96CF57CC7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5BD79A-02E9-3D47-9034-F2F771A5D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DE33-6BAE-9948-AE5E-748B60569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2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2DA0542-72A5-2F46-9CEC-FE4D6BCCD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8027DA6-7202-D94B-899F-49CEF36A6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xmlns="" id="{8A6EEF8D-951F-454E-9FDD-FA877C889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C5041FC9-B7FA-8F4F-90DE-0F0B13A4F9C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xmlns="" id="{3212BE9F-C2AB-D044-ADFB-8B80CA4461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xmlns="" id="{3D7B0AD3-C295-1642-BF43-B5EBD376D6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B88D3CC-B1E7-9146-8BAE-66CC7193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>
            <a:extLst>
              <a:ext uri="{FF2B5EF4-FFF2-40B4-BE49-F238E27FC236}">
                <a16:creationId xmlns:a16="http://schemas.microsoft.com/office/drawing/2014/main" xmlns="" id="{20EA3512-1244-884C-B9BF-5E834F478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xmlns="" id="{4CB66CDA-A5AC-E946-A1B3-57448D37C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9364" name="Rectangle 4">
            <a:extLst>
              <a:ext uri="{FF2B5EF4-FFF2-40B4-BE49-F238E27FC236}">
                <a16:creationId xmlns:a16="http://schemas.microsoft.com/office/drawing/2014/main" xmlns="" id="{E36B27D3-C217-BA42-BDAB-80A6656E5D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365" name="Rectangle 5">
            <a:extLst>
              <a:ext uri="{FF2B5EF4-FFF2-40B4-BE49-F238E27FC236}">
                <a16:creationId xmlns:a16="http://schemas.microsoft.com/office/drawing/2014/main" xmlns="" id="{A74E8910-9B34-8348-BD25-2FD6095437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366" name="Rectangle 6">
            <a:extLst>
              <a:ext uri="{FF2B5EF4-FFF2-40B4-BE49-F238E27FC236}">
                <a16:creationId xmlns:a16="http://schemas.microsoft.com/office/drawing/2014/main" xmlns="" id="{4685EE0E-4BC0-DB4C-A331-66EC118E25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DEA5B41-5F47-B14B-A54C-DF9392566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56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2" grpId="0"/>
      <p:bldP spid="1039362" grpId="1"/>
      <p:bldP spid="1039363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9363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B95BD7B-1528-0C43-87E6-E081AF761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41038D26-97A5-DF42-988C-2B1C7E7EA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D0BFF669-5216-4242-BB86-8E56A09F0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xmlns="" id="{D2F19D7F-4D45-4745-8859-FC11861AEC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xmlns="" id="{1D482685-64DC-8A46-9B5D-730E057380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B154E43-8938-0D45-A78E-27561D234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88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>
            <a:extLst>
              <a:ext uri="{FF2B5EF4-FFF2-40B4-BE49-F238E27FC236}">
                <a16:creationId xmlns:a16="http://schemas.microsoft.com/office/drawing/2014/main" xmlns="" id="{2AF7AA9D-0A84-4943-821A-B8669852A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xmlns="" id="{E73381F0-29F3-DE43-BFF5-84BD673F4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9364" name="Rectangle 4">
            <a:extLst>
              <a:ext uri="{FF2B5EF4-FFF2-40B4-BE49-F238E27FC236}">
                <a16:creationId xmlns:a16="http://schemas.microsoft.com/office/drawing/2014/main" xmlns="" id="{9F2B5D66-E6C9-BD4A-860F-E1B830E437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365" name="Rectangle 5">
            <a:extLst>
              <a:ext uri="{FF2B5EF4-FFF2-40B4-BE49-F238E27FC236}">
                <a16:creationId xmlns:a16="http://schemas.microsoft.com/office/drawing/2014/main" xmlns="" id="{7717B75B-4F3C-094E-93B9-AA5137C345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366" name="Rectangle 6">
            <a:extLst>
              <a:ext uri="{FF2B5EF4-FFF2-40B4-BE49-F238E27FC236}">
                <a16:creationId xmlns:a16="http://schemas.microsoft.com/office/drawing/2014/main" xmlns="" id="{34AB0274-CB24-FB41-846E-C9459CE093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14C00BAF-A28B-694D-BB50-AA38BC4EB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2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2" grpId="0"/>
      <p:bldP spid="1039362" grpId="1"/>
      <p:bldP spid="1039363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93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9363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3936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39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B4277E1-E871-304C-9466-473772C8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42DE739-AD92-704E-AE99-3BE9DE3B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D9552DB-31A9-C648-A5ED-830BE72BCD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8708547-548B-284D-AD63-47BC8AAD9B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A848B55-5690-2F46-BC1E-5F1C0AF6AE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A1005B-3D8C-FE40-9E35-04CDF91BE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048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>
            <a:extLst>
              <a:ext uri="{FF2B5EF4-FFF2-40B4-BE49-F238E27FC236}">
                <a16:creationId xmlns:a16="http://schemas.microsoft.com/office/drawing/2014/main" xmlns="" id="{D0DC07C9-DB0E-DE43-B616-7BBD3DF9CA30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3795" name="Oval 3">
              <a:extLst>
                <a:ext uri="{FF2B5EF4-FFF2-40B4-BE49-F238E27FC236}">
                  <a16:creationId xmlns:a16="http://schemas.microsoft.com/office/drawing/2014/main" xmlns="" id="{A6474994-B4B4-5346-BD65-36D0D798F5D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6" name="Oval 4">
              <a:extLst>
                <a:ext uri="{FF2B5EF4-FFF2-40B4-BE49-F238E27FC236}">
                  <a16:creationId xmlns:a16="http://schemas.microsoft.com/office/drawing/2014/main" xmlns="" id="{92E08F17-635E-424D-A69C-D89232B6E8B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7" name="Oval 5">
              <a:extLst>
                <a:ext uri="{FF2B5EF4-FFF2-40B4-BE49-F238E27FC236}">
                  <a16:creationId xmlns:a16="http://schemas.microsoft.com/office/drawing/2014/main" xmlns="" id="{0315A571-5584-8841-96AE-3CE28FFEFC8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8" name="Oval 6">
              <a:extLst>
                <a:ext uri="{FF2B5EF4-FFF2-40B4-BE49-F238E27FC236}">
                  <a16:creationId xmlns:a16="http://schemas.microsoft.com/office/drawing/2014/main" xmlns="" id="{A45B3646-99F7-CB44-878A-14DA2B03A2A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9" name="Oval 7">
              <a:extLst>
                <a:ext uri="{FF2B5EF4-FFF2-40B4-BE49-F238E27FC236}">
                  <a16:creationId xmlns:a16="http://schemas.microsoft.com/office/drawing/2014/main" xmlns="" id="{CCD6F4E7-868F-644F-93D5-16AE6385473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3800" name="Rectangle 8">
            <a:extLst>
              <a:ext uri="{FF2B5EF4-FFF2-40B4-BE49-F238E27FC236}">
                <a16:creationId xmlns:a16="http://schemas.microsoft.com/office/drawing/2014/main" xmlns="" id="{3BC66DA7-0211-C846-88C5-0DC762850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xmlns="" id="{1C25F4D1-FDC9-2E4B-9FB9-11F878FAE8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0ABE84F0-5C50-F440-895D-7A16680ECF64}" type="datetimeFigureOut">
              <a:rPr lang="en-US" altLang="en-US"/>
              <a:pPr/>
              <a:t>2/28/2019</a:t>
            </a:fld>
            <a:endParaRPr lang="en-US" altLang="en-US"/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xmlns="" id="{C77FE199-8DD5-DA49-8E22-BB276A43FE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xmlns="" id="{211F1C8F-BDCD-8244-8619-63AC67D31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C57B89D-D65B-B942-ACB3-2E0885FE9F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xmlns="" id="{DDA00DC6-F5F8-2945-A7AB-5D9C95363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013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xmlns="" id="{EC7BF926-2D5C-B547-B034-CB73A02EF3D2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71107" name="Rectangle 3">
              <a:extLst>
                <a:ext uri="{FF2B5EF4-FFF2-40B4-BE49-F238E27FC236}">
                  <a16:creationId xmlns:a16="http://schemas.microsoft.com/office/drawing/2014/main" xmlns="" id="{05142B36-2E2F-554E-8850-CEAA94929A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4">
              <a:extLst>
                <a:ext uri="{FF2B5EF4-FFF2-40B4-BE49-F238E27FC236}">
                  <a16:creationId xmlns:a16="http://schemas.microsoft.com/office/drawing/2014/main" xmlns="" id="{062E0691-1634-BC42-A386-ED6E0A6C671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5">
              <a:extLst>
                <a:ext uri="{FF2B5EF4-FFF2-40B4-BE49-F238E27FC236}">
                  <a16:creationId xmlns:a16="http://schemas.microsoft.com/office/drawing/2014/main" xmlns="" id="{30E2FB67-C958-7048-B040-9F1F71003B8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110" name="Freeform 6">
              <a:extLst>
                <a:ext uri="{FF2B5EF4-FFF2-40B4-BE49-F238E27FC236}">
                  <a16:creationId xmlns:a16="http://schemas.microsoft.com/office/drawing/2014/main" xmlns="" id="{F827D6F7-47F8-C040-97FB-84BB5CB7C60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xmlns="" id="{9FBF91ED-8A8A-7A4E-94A8-72A058DB0C0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7 w 185"/>
                <a:gd name="T1" fmla="*/ 0 h 120"/>
                <a:gd name="T2" fmla="*/ 187 w 185"/>
                <a:gd name="T3" fmla="*/ 6 h 120"/>
                <a:gd name="T4" fmla="*/ 187 w 185"/>
                <a:gd name="T5" fmla="*/ 18 h 120"/>
                <a:gd name="T6" fmla="*/ 187 w 185"/>
                <a:gd name="T7" fmla="*/ 36 h 120"/>
                <a:gd name="T8" fmla="*/ 181 w 185"/>
                <a:gd name="T9" fmla="*/ 54 h 120"/>
                <a:gd name="T10" fmla="*/ 163 w 185"/>
                <a:gd name="T11" fmla="*/ 72 h 120"/>
                <a:gd name="T12" fmla="*/ 139 w 185"/>
                <a:gd name="T13" fmla="*/ 96 h 120"/>
                <a:gd name="T14" fmla="*/ 10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7 w 185"/>
                <a:gd name="T29" fmla="*/ 0 h 120"/>
                <a:gd name="T30" fmla="*/ 18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xmlns="" id="{46EE4508-3698-C740-B87B-63802F310F9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xmlns="" id="{9C87E786-F0F6-E741-92CB-EE9D9326E77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9 w 526"/>
                <a:gd name="T17" fmla="*/ 179 h 275"/>
                <a:gd name="T18" fmla="*/ 211 w 526"/>
                <a:gd name="T19" fmla="*/ 143 h 275"/>
                <a:gd name="T20" fmla="*/ 253 w 526"/>
                <a:gd name="T21" fmla="*/ 120 h 275"/>
                <a:gd name="T22" fmla="*/ 301 w 526"/>
                <a:gd name="T23" fmla="*/ 96 h 275"/>
                <a:gd name="T24" fmla="*/ 397 w 526"/>
                <a:gd name="T25" fmla="*/ 48 h 275"/>
                <a:gd name="T26" fmla="*/ 446 w 526"/>
                <a:gd name="T27" fmla="*/ 30 h 275"/>
                <a:gd name="T28" fmla="*/ 482 w 526"/>
                <a:gd name="T29" fmla="*/ 12 h 275"/>
                <a:gd name="T30" fmla="*/ 506 w 526"/>
                <a:gd name="T31" fmla="*/ 6 h 275"/>
                <a:gd name="T32" fmla="*/ 524 w 526"/>
                <a:gd name="T33" fmla="*/ 0 h 275"/>
                <a:gd name="T34" fmla="*/ 530 w 526"/>
                <a:gd name="T35" fmla="*/ 0 h 275"/>
                <a:gd name="T36" fmla="*/ 524 w 526"/>
                <a:gd name="T37" fmla="*/ 6 h 275"/>
                <a:gd name="T38" fmla="*/ 512 w 526"/>
                <a:gd name="T39" fmla="*/ 12 h 275"/>
                <a:gd name="T40" fmla="*/ 488 w 526"/>
                <a:gd name="T41" fmla="*/ 24 h 275"/>
                <a:gd name="T42" fmla="*/ 464 w 526"/>
                <a:gd name="T43" fmla="*/ 42 h 275"/>
                <a:gd name="T44" fmla="*/ 440 w 526"/>
                <a:gd name="T45" fmla="*/ 54 h 275"/>
                <a:gd name="T46" fmla="*/ 397 w 526"/>
                <a:gd name="T47" fmla="*/ 78 h 275"/>
                <a:gd name="T48" fmla="*/ 342 w 526"/>
                <a:gd name="T49" fmla="*/ 108 h 275"/>
                <a:gd name="T50" fmla="*/ 27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xmlns="" id="{C91A622A-F142-794E-8056-1AE90ED9648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2 w 718"/>
                <a:gd name="T17" fmla="*/ 228 h 306"/>
                <a:gd name="T18" fmla="*/ 128 w 718"/>
                <a:gd name="T19" fmla="*/ 228 h 306"/>
                <a:gd name="T20" fmla="*/ 146 w 718"/>
                <a:gd name="T21" fmla="*/ 222 h 306"/>
                <a:gd name="T22" fmla="*/ 170 w 718"/>
                <a:gd name="T23" fmla="*/ 216 h 306"/>
                <a:gd name="T24" fmla="*/ 200 w 718"/>
                <a:gd name="T25" fmla="*/ 204 h 306"/>
                <a:gd name="T26" fmla="*/ 277 w 718"/>
                <a:gd name="T27" fmla="*/ 180 h 306"/>
                <a:gd name="T28" fmla="*/ 375 w 718"/>
                <a:gd name="T29" fmla="*/ 156 h 306"/>
                <a:gd name="T30" fmla="*/ 465 w 718"/>
                <a:gd name="T31" fmla="*/ 126 h 306"/>
                <a:gd name="T32" fmla="*/ 548 w 718"/>
                <a:gd name="T33" fmla="*/ 102 h 306"/>
                <a:gd name="T34" fmla="*/ 578 w 718"/>
                <a:gd name="T35" fmla="*/ 90 h 306"/>
                <a:gd name="T36" fmla="*/ 610 w 718"/>
                <a:gd name="T37" fmla="*/ 84 h 306"/>
                <a:gd name="T38" fmla="*/ 628 w 718"/>
                <a:gd name="T39" fmla="*/ 78 h 306"/>
                <a:gd name="T40" fmla="*/ 634 w 718"/>
                <a:gd name="T41" fmla="*/ 72 h 306"/>
                <a:gd name="T42" fmla="*/ 640 w 718"/>
                <a:gd name="T43" fmla="*/ 66 h 306"/>
                <a:gd name="T44" fmla="*/ 658 w 718"/>
                <a:gd name="T45" fmla="*/ 60 h 306"/>
                <a:gd name="T46" fmla="*/ 700 w 718"/>
                <a:gd name="T47" fmla="*/ 30 h 306"/>
                <a:gd name="T48" fmla="*/ 718 w 718"/>
                <a:gd name="T49" fmla="*/ 18 h 306"/>
                <a:gd name="T50" fmla="*/ 724 w 718"/>
                <a:gd name="T51" fmla="*/ 6 h 306"/>
                <a:gd name="T52" fmla="*/ 718 w 718"/>
                <a:gd name="T53" fmla="*/ 0 h 306"/>
                <a:gd name="T54" fmla="*/ 694 w 718"/>
                <a:gd name="T55" fmla="*/ 0 h 306"/>
                <a:gd name="T56" fmla="*/ 634 w 718"/>
                <a:gd name="T57" fmla="*/ 0 h 306"/>
                <a:gd name="T58" fmla="*/ 584 w 718"/>
                <a:gd name="T59" fmla="*/ 0 h 306"/>
                <a:gd name="T60" fmla="*/ 548 w 718"/>
                <a:gd name="T61" fmla="*/ 0 h 306"/>
                <a:gd name="T62" fmla="*/ 518 w 718"/>
                <a:gd name="T63" fmla="*/ 18 h 306"/>
                <a:gd name="T64" fmla="*/ 489 w 718"/>
                <a:gd name="T65" fmla="*/ 42 h 306"/>
                <a:gd name="T66" fmla="*/ 471 w 718"/>
                <a:gd name="T67" fmla="*/ 54 h 306"/>
                <a:gd name="T68" fmla="*/ 453 w 718"/>
                <a:gd name="T69" fmla="*/ 60 h 306"/>
                <a:gd name="T70" fmla="*/ 429 w 718"/>
                <a:gd name="T71" fmla="*/ 60 h 306"/>
                <a:gd name="T72" fmla="*/ 393 w 718"/>
                <a:gd name="T73" fmla="*/ 66 h 306"/>
                <a:gd name="T74" fmla="*/ 349 w 718"/>
                <a:gd name="T75" fmla="*/ 84 h 306"/>
                <a:gd name="T76" fmla="*/ 313 w 718"/>
                <a:gd name="T77" fmla="*/ 108 h 306"/>
                <a:gd name="T78" fmla="*/ 289 w 718"/>
                <a:gd name="T79" fmla="*/ 126 h 306"/>
                <a:gd name="T80" fmla="*/ 277 w 718"/>
                <a:gd name="T81" fmla="*/ 132 h 306"/>
                <a:gd name="T82" fmla="*/ 259 w 718"/>
                <a:gd name="T83" fmla="*/ 138 h 306"/>
                <a:gd name="T84" fmla="*/ 223 w 718"/>
                <a:gd name="T85" fmla="*/ 138 h 306"/>
                <a:gd name="T86" fmla="*/ 188 w 718"/>
                <a:gd name="T87" fmla="*/ 138 h 306"/>
                <a:gd name="T88" fmla="*/ 182 w 718"/>
                <a:gd name="T89" fmla="*/ 138 h 306"/>
                <a:gd name="T90" fmla="*/ 17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xmlns="" id="{5639BB87-A7D5-1C40-9959-F947FD79BA2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45 w 2392"/>
                <a:gd name="T1" fmla="*/ 54 h 881"/>
                <a:gd name="T2" fmla="*/ 2203 w 2392"/>
                <a:gd name="T3" fmla="*/ 54 h 881"/>
                <a:gd name="T4" fmla="*/ 2161 w 2392"/>
                <a:gd name="T5" fmla="*/ 66 h 881"/>
                <a:gd name="T6" fmla="*/ 2035 w 2392"/>
                <a:gd name="T7" fmla="*/ 101 h 881"/>
                <a:gd name="T8" fmla="*/ 1970 w 2392"/>
                <a:gd name="T9" fmla="*/ 119 h 881"/>
                <a:gd name="T10" fmla="*/ 1872 w 2392"/>
                <a:gd name="T11" fmla="*/ 167 h 881"/>
                <a:gd name="T12" fmla="*/ 1848 w 2392"/>
                <a:gd name="T13" fmla="*/ 245 h 881"/>
                <a:gd name="T14" fmla="*/ 1854 w 2392"/>
                <a:gd name="T15" fmla="*/ 305 h 881"/>
                <a:gd name="T16" fmla="*/ 1770 w 2392"/>
                <a:gd name="T17" fmla="*/ 317 h 881"/>
                <a:gd name="T18" fmla="*/ 1607 w 2392"/>
                <a:gd name="T19" fmla="*/ 263 h 881"/>
                <a:gd name="T20" fmla="*/ 1517 w 2392"/>
                <a:gd name="T21" fmla="*/ 257 h 881"/>
                <a:gd name="T22" fmla="*/ 1409 w 2392"/>
                <a:gd name="T23" fmla="*/ 311 h 881"/>
                <a:gd name="T24" fmla="*/ 1342 w 2392"/>
                <a:gd name="T25" fmla="*/ 353 h 881"/>
                <a:gd name="T26" fmla="*/ 1318 w 2392"/>
                <a:gd name="T27" fmla="*/ 359 h 881"/>
                <a:gd name="T28" fmla="*/ 1222 w 2392"/>
                <a:gd name="T29" fmla="*/ 371 h 881"/>
                <a:gd name="T30" fmla="*/ 1168 w 2392"/>
                <a:gd name="T31" fmla="*/ 365 h 881"/>
                <a:gd name="T32" fmla="*/ 1061 w 2392"/>
                <a:gd name="T33" fmla="*/ 371 h 881"/>
                <a:gd name="T34" fmla="*/ 963 w 2392"/>
                <a:gd name="T35" fmla="*/ 383 h 881"/>
                <a:gd name="T36" fmla="*/ 927 w 2392"/>
                <a:gd name="T37" fmla="*/ 401 h 881"/>
                <a:gd name="T38" fmla="*/ 825 w 2392"/>
                <a:gd name="T39" fmla="*/ 419 h 881"/>
                <a:gd name="T40" fmla="*/ 784 w 2392"/>
                <a:gd name="T41" fmla="*/ 419 h 881"/>
                <a:gd name="T42" fmla="*/ 668 w 2392"/>
                <a:gd name="T43" fmla="*/ 437 h 881"/>
                <a:gd name="T44" fmla="*/ 602 w 2392"/>
                <a:gd name="T45" fmla="*/ 473 h 881"/>
                <a:gd name="T46" fmla="*/ 507 w 2392"/>
                <a:gd name="T47" fmla="*/ 467 h 881"/>
                <a:gd name="T48" fmla="*/ 433 w 2392"/>
                <a:gd name="T49" fmla="*/ 491 h 881"/>
                <a:gd name="T50" fmla="*/ 415 w 2392"/>
                <a:gd name="T51" fmla="*/ 539 h 881"/>
                <a:gd name="T52" fmla="*/ 349 w 2392"/>
                <a:gd name="T53" fmla="*/ 569 h 881"/>
                <a:gd name="T54" fmla="*/ 22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5 w 2392"/>
                <a:gd name="T65" fmla="*/ 653 h 881"/>
                <a:gd name="T66" fmla="*/ 477 w 2392"/>
                <a:gd name="T67" fmla="*/ 569 h 881"/>
                <a:gd name="T68" fmla="*/ 572 w 2392"/>
                <a:gd name="T69" fmla="*/ 521 h 881"/>
                <a:gd name="T70" fmla="*/ 650 w 2392"/>
                <a:gd name="T71" fmla="*/ 515 h 881"/>
                <a:gd name="T72" fmla="*/ 879 w 2392"/>
                <a:gd name="T73" fmla="*/ 461 h 881"/>
                <a:gd name="T74" fmla="*/ 1156 w 2392"/>
                <a:gd name="T75" fmla="*/ 425 h 881"/>
                <a:gd name="T76" fmla="*/ 1300 w 2392"/>
                <a:gd name="T77" fmla="*/ 461 h 881"/>
                <a:gd name="T78" fmla="*/ 1427 w 2392"/>
                <a:gd name="T79" fmla="*/ 533 h 881"/>
                <a:gd name="T80" fmla="*/ 1445 w 2392"/>
                <a:gd name="T81" fmla="*/ 617 h 881"/>
                <a:gd name="T82" fmla="*/ 1386 w 2392"/>
                <a:gd name="T83" fmla="*/ 653 h 881"/>
                <a:gd name="T84" fmla="*/ 1234 w 2392"/>
                <a:gd name="T85" fmla="*/ 701 h 881"/>
                <a:gd name="T86" fmla="*/ 1120 w 2392"/>
                <a:gd name="T87" fmla="*/ 755 h 881"/>
                <a:gd name="T88" fmla="*/ 1073 w 2392"/>
                <a:gd name="T89" fmla="*/ 809 h 881"/>
                <a:gd name="T90" fmla="*/ 1085 w 2392"/>
                <a:gd name="T91" fmla="*/ 869 h 881"/>
                <a:gd name="T92" fmla="*/ 1114 w 2392"/>
                <a:gd name="T93" fmla="*/ 881 h 881"/>
                <a:gd name="T94" fmla="*/ 1216 w 2392"/>
                <a:gd name="T95" fmla="*/ 869 h 881"/>
                <a:gd name="T96" fmla="*/ 1398 w 2392"/>
                <a:gd name="T97" fmla="*/ 857 h 881"/>
                <a:gd name="T98" fmla="*/ 1451 w 2392"/>
                <a:gd name="T99" fmla="*/ 851 h 881"/>
                <a:gd name="T100" fmla="*/ 1493 w 2392"/>
                <a:gd name="T101" fmla="*/ 833 h 881"/>
                <a:gd name="T102" fmla="*/ 1687 w 2392"/>
                <a:gd name="T103" fmla="*/ 743 h 881"/>
                <a:gd name="T104" fmla="*/ 1818 w 2392"/>
                <a:gd name="T105" fmla="*/ 689 h 881"/>
                <a:gd name="T106" fmla="*/ 1896 w 2392"/>
                <a:gd name="T107" fmla="*/ 581 h 881"/>
                <a:gd name="T108" fmla="*/ 2053 w 2392"/>
                <a:gd name="T109" fmla="*/ 389 h 881"/>
                <a:gd name="T110" fmla="*/ 2221 w 2392"/>
                <a:gd name="T111" fmla="*/ 269 h 881"/>
                <a:gd name="T112" fmla="*/ 2265 w 2392"/>
                <a:gd name="T113" fmla="*/ 239 h 881"/>
                <a:gd name="T114" fmla="*/ 2408 w 2392"/>
                <a:gd name="T115" fmla="*/ 0 h 881"/>
                <a:gd name="T116" fmla="*/ 231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116" name="Freeform 12">
              <a:extLst>
                <a:ext uri="{FF2B5EF4-FFF2-40B4-BE49-F238E27FC236}">
                  <a16:creationId xmlns:a16="http://schemas.microsoft.com/office/drawing/2014/main" xmlns="" id="{803BEBF2-50F0-F545-9D7F-B4B3224D7F6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xmlns="" id="{9990B078-6525-8F44-B46F-C0A3DDD4CC2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118" name="Freeform 14">
              <a:extLst>
                <a:ext uri="{FF2B5EF4-FFF2-40B4-BE49-F238E27FC236}">
                  <a16:creationId xmlns:a16="http://schemas.microsoft.com/office/drawing/2014/main" xmlns="" id="{4F337A5A-3B5E-7342-B2A7-3FFA0A6312E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119" name="Freeform 15">
              <a:extLst>
                <a:ext uri="{FF2B5EF4-FFF2-40B4-BE49-F238E27FC236}">
                  <a16:creationId xmlns:a16="http://schemas.microsoft.com/office/drawing/2014/main" xmlns="" id="{09D21573-A2E1-EC4E-B6CB-8DF60EE4BCC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120" name="Freeform 16">
              <a:extLst>
                <a:ext uri="{FF2B5EF4-FFF2-40B4-BE49-F238E27FC236}">
                  <a16:creationId xmlns:a16="http://schemas.microsoft.com/office/drawing/2014/main" xmlns="" id="{B3FD6E1E-3C0D-5649-AF54-306CEEB1DF3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xmlns="" id="{31F45F7D-F48B-5E4A-BF37-7D7CBD7FF87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1122" name="Rectangle 18">
            <a:extLst>
              <a:ext uri="{FF2B5EF4-FFF2-40B4-BE49-F238E27FC236}">
                <a16:creationId xmlns:a16="http://schemas.microsoft.com/office/drawing/2014/main" xmlns="" id="{2B1D585F-FF3D-A24B-9027-F97E7ED66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1123" name="Rectangle 19">
            <a:extLst>
              <a:ext uri="{FF2B5EF4-FFF2-40B4-BE49-F238E27FC236}">
                <a16:creationId xmlns:a16="http://schemas.microsoft.com/office/drawing/2014/main" xmlns="" id="{FBCFB710-12D1-7348-A224-EEC4793B38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1124" name="Rectangle 20">
            <a:extLst>
              <a:ext uri="{FF2B5EF4-FFF2-40B4-BE49-F238E27FC236}">
                <a16:creationId xmlns:a16="http://schemas.microsoft.com/office/drawing/2014/main" xmlns="" id="{E1452261-4AAA-8546-AA8C-585B0DA21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1125" name="Rectangle 21">
            <a:extLst>
              <a:ext uri="{FF2B5EF4-FFF2-40B4-BE49-F238E27FC236}">
                <a16:creationId xmlns:a16="http://schemas.microsoft.com/office/drawing/2014/main" xmlns="" id="{A69F710F-777B-104E-85D2-DC07AB9733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1BFB5069-0E33-EB43-850A-078BCD3078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71126" name="Rectangle 22">
            <a:extLst>
              <a:ext uri="{FF2B5EF4-FFF2-40B4-BE49-F238E27FC236}">
                <a16:creationId xmlns:a16="http://schemas.microsoft.com/office/drawing/2014/main" xmlns="" id="{58B958B1-A538-4247-8666-B34D8E219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01303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22" grpId="0"/>
      <p:bldP spid="1071122" grpId="1"/>
      <p:bldP spid="1071126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11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1126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7112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71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32.jpeg"/><Relationship Id="rId12" Type="http://schemas.microsoft.com/office/2007/relationships/media" Target="../media/media1.mp3"/><Relationship Id="rId2" Type="http://schemas.openxmlformats.org/officeDocument/2006/relationships/video" Target="NULL" TargetMode="External"/><Relationship Id="rId1" Type="http://schemas.openxmlformats.org/officeDocument/2006/relationships/audio" Target="file:///H:\Gi&#225;o%20an%20Anh%20%202014-2015\GA%20Anh%206%202014-%202015\nghe-anh6\C&#225;c%20b&#224;i%20nghe%20English6_Unit4(&#273;&#227;%20&#273;&#243;ng%20g&#243;i%20file%20Audio)\26%20Track%2026.mp3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0" Type="http://schemas.microsoft.com/office/2007/relationships/media" Target="file:////H:/Gi&#225;o%20an%20Anh%20%202014-2015/GA%20Anh%206%202014-%202015/nghe-anh6/C&#225;c%20b&#224;i%20nghe%20English6_Unit4(&#273;&#227;%20&#273;&#243;ng%20g&#243;i%20file%20Audio)/26%20Track%2026.mp3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3.png"/><Relationship Id="rId7" Type="http://schemas.microsoft.com/office/2007/relationships/media" Target="../media/media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6.emf"/><Relationship Id="rId5" Type="http://schemas.openxmlformats.org/officeDocument/2006/relationships/image" Target="../media/image45.gif"/><Relationship Id="rId10" Type="http://schemas.openxmlformats.org/officeDocument/2006/relationships/slide" Target="slide25.xml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microsoft.com/office/2007/relationships/media" Target="file:////C:/My%20Documents/Youth/Millionaire/thinking.wav" TargetMode="External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3.png"/><Relationship Id="rId7" Type="http://schemas.microsoft.com/office/2007/relationships/media" Target="../media/media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6.emf"/><Relationship Id="rId5" Type="http://schemas.openxmlformats.org/officeDocument/2006/relationships/image" Target="../media/image45.gif"/><Relationship Id="rId10" Type="http://schemas.openxmlformats.org/officeDocument/2006/relationships/slide" Target="slide25.xml"/><Relationship Id="rId4" Type="http://schemas.openxmlformats.org/officeDocument/2006/relationships/image" Target="../media/image44.pn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3.wm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OANG%20TIEN\E6%20U4%20C123\14.%20Truong%20hoc%20than%20thien.mp3" TargetMode="External"/><Relationship Id="rId5" Type="http://schemas.openxmlformats.org/officeDocument/2006/relationships/image" Target="../media/image35.png"/><Relationship Id="rId4" Type="http://schemas.microsoft.com/office/2007/relationships/media" Target="file:////D:/HOANG%20TIEN/E6%20U4%20C123/14.%20Truong%20hoc%20than%20thien.mp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microsoft.com/office/2007/relationships/media" Target="file:////C:/My%20Documents/Youth/Millionaire/thinking.wav" TargetMode="External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microsoft.com/office/2007/relationships/media" Target="file:////C:/My%20Documents/Youth/Millionaire/thinking.wav" TargetMode="External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file:////C:/My%20Documents/Youth/Millionaire/thinking.wav" TargetMode="External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xmlns="" id="{40623E16-8AD1-3247-B86E-92EF3A52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649288"/>
            <a:ext cx="11477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11">
            <a:extLst>
              <a:ext uri="{FF2B5EF4-FFF2-40B4-BE49-F238E27FC236}">
                <a16:creationId xmlns:a16="http://schemas.microsoft.com/office/drawing/2014/main" xmlns="" id="{3627AB8E-B988-DB45-BC6E-4691FB600A8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87425" y="1359693"/>
            <a:ext cx="7378700" cy="2459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solidFill>
                  <a:srgbClr val="FF0000"/>
                </a:solidFill>
                <a:latin typeface="Arial Black" panose="020B0A04020102020204" pitchFamily="34" charset="0"/>
              </a:rPr>
              <a:t>WELCOME TO CLASS 6C</a:t>
            </a:r>
            <a:r>
              <a:rPr lang="en-US" sz="3600" kern="10" dirty="0">
                <a:solidFill>
                  <a:srgbClr val="CC00CC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076" name="Picture 8" descr="BLULINE">
            <a:extLst>
              <a:ext uri="{FF2B5EF4-FFF2-40B4-BE49-F238E27FC236}">
                <a16:creationId xmlns:a16="http://schemas.microsoft.com/office/drawing/2014/main" xmlns="" id="{E1E2818E-AEE6-BE4E-A287-979C527D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LULINE">
            <a:extLst>
              <a:ext uri="{FF2B5EF4-FFF2-40B4-BE49-F238E27FC236}">
                <a16:creationId xmlns:a16="http://schemas.microsoft.com/office/drawing/2014/main" xmlns="" id="{CF903704-5F64-D046-9480-E00472E4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68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BLULINE">
            <a:extLst>
              <a:ext uri="{FF2B5EF4-FFF2-40B4-BE49-F238E27FC236}">
                <a16:creationId xmlns:a16="http://schemas.microsoft.com/office/drawing/2014/main" xmlns="" id="{4EE2113B-E224-FA4B-BA27-16ACD8CF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BLULINE">
            <a:extLst>
              <a:ext uri="{FF2B5EF4-FFF2-40B4-BE49-F238E27FC236}">
                <a16:creationId xmlns:a16="http://schemas.microsoft.com/office/drawing/2014/main" xmlns="" id="{4921BF07-0EFA-9D4D-9E7D-DCDA75F7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54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6" descr="D:\ảnh\New Folder\star23b.gif">
            <a:extLst>
              <a:ext uri="{FF2B5EF4-FFF2-40B4-BE49-F238E27FC236}">
                <a16:creationId xmlns:a16="http://schemas.microsoft.com/office/drawing/2014/main" xmlns="" id="{7BF7FB7E-F60A-A246-AC67-D8744E9DF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663" y="122238"/>
            <a:ext cx="15113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D:\ảnh\New Folder\Play-Learn-and-Grow-Together-Clipart_jpg.jpg">
            <a:extLst>
              <a:ext uri="{FF2B5EF4-FFF2-40B4-BE49-F238E27FC236}">
                <a16:creationId xmlns:a16="http://schemas.microsoft.com/office/drawing/2014/main" xmlns="" id="{ADED8CD4-FE39-6E42-8D70-ACADD6C9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703513"/>
            <a:ext cx="47625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http://sjacksonwej.edublogs.org/files/2013/09/welcome-to-my-class-2hacopv.jpg">
            <a:extLst>
              <a:ext uri="{FF2B5EF4-FFF2-40B4-BE49-F238E27FC236}">
                <a16:creationId xmlns:a16="http://schemas.microsoft.com/office/drawing/2014/main" xmlns="" id="{49E3F49C-7566-E841-BB87-22DAE37E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673350"/>
            <a:ext cx="19669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012257-3F95-D24C-B971-4D936FFE3E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454150"/>
            <a:ext cx="52705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>
            <a:extLst>
              <a:ext uri="{FF2B5EF4-FFF2-40B4-BE49-F238E27FC236}">
                <a16:creationId xmlns:a16="http://schemas.microsoft.com/office/drawing/2014/main" xmlns="" id="{72DC7949-0306-6E41-8552-F03E99BE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82563"/>
            <a:ext cx="3490912" cy="584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2.Model sentences: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49E6C260-F61D-CA41-BDE0-976D643C0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1857375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have   breakfast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xmlns="" id="{AB8A8321-04EE-1E4F-B568-5A5910D90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750888"/>
            <a:ext cx="525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1. What do you do every morning ?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xmlns="" id="{519A958B-D925-3842-A2A1-C5931A427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114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get up 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xmlns="" id="{5365D5BD-200C-E348-B284-5BD8C354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95425"/>
            <a:ext cx="230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brush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my</a:t>
            </a:r>
            <a:r>
              <a:rPr lang="en-US" altLang="en-US" sz="2400" b="1">
                <a:latin typeface="Times New Roman" panose="02020603050405020304" pitchFamily="18" charset="0"/>
              </a:rPr>
              <a:t> teeth</a:t>
            </a: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xmlns="" id="{139D0DC9-CB9D-F24B-90F6-B0A12D1D5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190625"/>
            <a:ext cx="11113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5E43CEF0-A2C4-7D46-B3EF-F3E6D2B2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2209800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go to school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D41443C9-98F2-A04D-9098-7CF0D72E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3" y="2781300"/>
            <a:ext cx="563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2. What does Ba do every morning ?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xmlns="" id="{20A51961-B115-8548-821C-5D3012A94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67188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He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xmlns="" id="{55680708-F233-4C44-BE34-337E47827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347186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brush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es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his</a:t>
            </a:r>
            <a:r>
              <a:rPr lang="en-US" altLang="en-US" sz="2400" b="1">
                <a:latin typeface="Times New Roman" panose="02020603050405020304" pitchFamily="18" charset="0"/>
              </a:rPr>
              <a:t> teeth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xmlns="" id="{B2C45786-F63F-3A47-A0C7-BE546E82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3048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get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400" b="1">
                <a:latin typeface="Times New Roman" panose="02020603050405020304" pitchFamily="18" charset="0"/>
              </a:rPr>
              <a:t> up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xmlns="" id="{EDB0A101-1EA6-454E-B516-188D0FC5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3867150"/>
            <a:ext cx="2090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has </a:t>
            </a: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breakfast</a:t>
            </a:r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xmlns="" id="{B6079F2D-343D-5A4D-BBBE-E9DB7984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05300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go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es</a:t>
            </a: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to school</a:t>
            </a:r>
          </a:p>
        </p:txBody>
      </p:sp>
      <p:sp>
        <p:nvSpPr>
          <p:cNvPr id="8240" name="Rectangle 48">
            <a:extLst>
              <a:ext uri="{FF2B5EF4-FFF2-40B4-BE49-F238E27FC236}">
                <a16:creationId xmlns:a16="http://schemas.microsoft.com/office/drawing/2014/main" xmlns="" id="{72967D78-517B-ED46-A3CD-C3BF8E727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17954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xmlns="" id="{8196768D-B88D-8E44-9B3E-4BD90D574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200400"/>
            <a:ext cx="11113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  <p:bldP spid="11271" grpId="0"/>
      <p:bldP spid="11272" grpId="0"/>
      <p:bldP spid="11273" grpId="0"/>
      <p:bldP spid="12" grpId="0"/>
      <p:bldP spid="2" grpId="0"/>
      <p:bldP spid="8205" grpId="0"/>
      <p:bldP spid="8206" grpId="0"/>
      <p:bldP spid="8207" grpId="0"/>
      <p:bldP spid="8208" grpId="0"/>
      <p:bldP spid="8210" grpId="0"/>
      <p:bldP spid="82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xmlns="" id="{78A1EEA0-1D32-A447-8FE6-3F17C0750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33400"/>
            <a:ext cx="3784600" cy="5794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Grammar structure:</a:t>
            </a:r>
          </a:p>
        </p:txBody>
      </p:sp>
      <p:pic>
        <p:nvPicPr>
          <p:cNvPr id="11275" name="Picture 11" descr="Tay viÕt ">
            <a:extLst>
              <a:ext uri="{FF2B5EF4-FFF2-40B4-BE49-F238E27FC236}">
                <a16:creationId xmlns:a16="http://schemas.microsoft.com/office/drawing/2014/main" xmlns="" id="{96B1CA2C-29CA-2240-BB6E-D2550D617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"/>
            <a:ext cx="914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4" name="Text Box 18">
            <a:extLst>
              <a:ext uri="{FF2B5EF4-FFF2-40B4-BE49-F238E27FC236}">
                <a16:creationId xmlns:a16="http://schemas.microsoft.com/office/drawing/2014/main" xmlns="" id="{DB8D416E-BB81-494A-8380-A321E8E1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Note</a:t>
            </a:r>
            <a:r>
              <a:rPr lang="en-US" altLang="en-US" sz="2800">
                <a:latin typeface="Times New Roman" panose="02020603050405020304" pitchFamily="18" charset="0"/>
              </a:rPr>
              <a:t>: </a:t>
            </a:r>
            <a:r>
              <a:rPr lang="en-US" altLang="en-US" sz="2800" b="1">
                <a:latin typeface="Times New Roman" panose="02020603050405020304" pitchFamily="18" charset="0"/>
              </a:rPr>
              <a:t>Cách chia động từ ở thì hiện tại đơn :</a:t>
            </a:r>
          </a:p>
        </p:txBody>
      </p:sp>
      <p:sp>
        <p:nvSpPr>
          <p:cNvPr id="55315" name="Rectangle 19">
            <a:extLst>
              <a:ext uri="{FF2B5EF4-FFF2-40B4-BE49-F238E27FC236}">
                <a16:creationId xmlns:a16="http://schemas.microsoft.com/office/drawing/2014/main" xmlns="" id="{0BD9A485-CB6D-3E41-9ECB-197A6DFCF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057400"/>
            <a:ext cx="7391400" cy="9540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</a:rPr>
              <a:t>- I/We/You/They 	+ V (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mẫu</a:t>
            </a:r>
            <a:r>
              <a:rPr lang="en-US" sz="2800" b="1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</a:rPr>
              <a:t>- She/He/It 		+ V(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  <a:r>
              <a:rPr lang="en-US" sz="28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5331" name="Rectangle 35">
            <a:extLst>
              <a:ext uri="{FF2B5EF4-FFF2-40B4-BE49-F238E27FC236}">
                <a16:creationId xmlns:a16="http://schemas.microsoft.com/office/drawing/2014/main" xmlns="" id="{59F3AA64-B0A6-D841-BBD0-F034E290C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35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Động từ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TO HAVE</a:t>
            </a:r>
            <a:r>
              <a:rPr lang="en-US" altLang="en-US">
                <a:latin typeface="Times New Roman" panose="02020603050405020304" pitchFamily="18" charset="0"/>
              </a:rPr>
              <a:t> chia đặc biệt:  </a:t>
            </a:r>
            <a:r>
              <a:rPr lang="en-US" altLang="en-US" b="1" i="1">
                <a:solidFill>
                  <a:srgbClr val="FF0066"/>
                </a:solidFill>
                <a:latin typeface="Times New Roman" panose="02020603050405020304" pitchFamily="18" charset="0"/>
              </a:rPr>
              <a:t>She /He/ It</a:t>
            </a:r>
            <a:r>
              <a:rPr lang="en-US" altLang="en-US" b="1" i="1">
                <a:solidFill>
                  <a:srgbClr val="9900CC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has</a:t>
            </a:r>
          </a:p>
        </p:txBody>
      </p:sp>
      <p:sp>
        <p:nvSpPr>
          <p:cNvPr id="55332" name="Rectangle 36">
            <a:extLst>
              <a:ext uri="{FF2B5EF4-FFF2-40B4-BE49-F238E27FC236}">
                <a16:creationId xmlns:a16="http://schemas.microsoft.com/office/drawing/2014/main" xmlns="" id="{1AD0EC8B-2933-DA46-AD97-E5B1A58E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21038"/>
            <a:ext cx="7227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Cách chia động từ ở ngôi thứ 3 số ít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He, She, It</a:t>
            </a:r>
          </a:p>
        </p:txBody>
      </p:sp>
      <p:sp>
        <p:nvSpPr>
          <p:cNvPr id="55333" name="Rectangle 37">
            <a:extLst>
              <a:ext uri="{FF2B5EF4-FFF2-40B4-BE49-F238E27FC236}">
                <a16:creationId xmlns:a16="http://schemas.microsoft.com/office/drawing/2014/main" xmlns="" id="{A03C8D3A-8A8A-404A-BB9A-D3518AB3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14788"/>
            <a:ext cx="7883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O, SH, CH, S, SS, X,Z</a:t>
            </a:r>
            <a:r>
              <a:rPr lang="en-US" altLang="en-US" sz="2800" dirty="0">
                <a:latin typeface="Times New Roman" panose="02020603050405020304" pitchFamily="18" charset="0"/>
              </a:rPr>
              <a:t> +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55334" name="Rectangle 38">
            <a:extLst>
              <a:ext uri="{FF2B5EF4-FFF2-40B4-BE49-F238E27FC236}">
                <a16:creationId xmlns:a16="http://schemas.microsoft.com/office/drawing/2014/main" xmlns="" id="{03E35082-4819-0C4F-9E04-F7162160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48188"/>
            <a:ext cx="6974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Y,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</a:rPr>
              <a:t> +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</a:p>
        </p:txBody>
      </p:sp>
      <p:sp>
        <p:nvSpPr>
          <p:cNvPr id="55335" name="Rectangle 39">
            <a:extLst>
              <a:ext uri="{FF2B5EF4-FFF2-40B4-BE49-F238E27FC236}">
                <a16:creationId xmlns:a16="http://schemas.microsoft.com/office/drawing/2014/main" xmlns="" id="{984FFB9E-7731-9244-B7B1-5879BAA0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081588"/>
            <a:ext cx="3636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- Còn lại hầu hết thêm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4" grpId="0"/>
      <p:bldP spid="55315" grpId="0" animBg="1"/>
      <p:bldP spid="55331" grpId="0"/>
      <p:bldP spid="55332" grpId="0"/>
      <p:bldP spid="55333" grpId="0"/>
      <p:bldP spid="55334" grpId="0"/>
      <p:bldP spid="553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NGU DAY">
            <a:extLst>
              <a:ext uri="{FF2B5EF4-FFF2-40B4-BE49-F238E27FC236}">
                <a16:creationId xmlns:a16="http://schemas.microsoft.com/office/drawing/2014/main" xmlns="" id="{E2F18B23-2B2A-D348-B6E3-DFDD49CA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1717675" cy="1828800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0" name="Picture 4" descr="brush teeth">
            <a:extLst>
              <a:ext uri="{FF2B5EF4-FFF2-40B4-BE49-F238E27FC236}">
                <a16:creationId xmlns:a16="http://schemas.microsoft.com/office/drawing/2014/main" xmlns="" id="{FBA89507-0BF4-F842-9ABE-DCEADE49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38288"/>
            <a:ext cx="2057400" cy="1828800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lau mat">
            <a:extLst>
              <a:ext uri="{FF2B5EF4-FFF2-40B4-BE49-F238E27FC236}">
                <a16:creationId xmlns:a16="http://schemas.microsoft.com/office/drawing/2014/main" xmlns="" id="{A40A066A-BC8D-2240-9114-555C74CD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6263"/>
            <a:ext cx="1676400" cy="1833562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get đresse">
            <a:extLst>
              <a:ext uri="{FF2B5EF4-FFF2-40B4-BE49-F238E27FC236}">
                <a16:creationId xmlns:a16="http://schemas.microsoft.com/office/drawing/2014/main" xmlns="" id="{9352BF85-C69C-6540-B921-9945F2DC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38288"/>
            <a:ext cx="1981200" cy="1828800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an sang">
            <a:extLst>
              <a:ext uri="{FF2B5EF4-FFF2-40B4-BE49-F238E27FC236}">
                <a16:creationId xmlns:a16="http://schemas.microsoft.com/office/drawing/2014/main" xmlns="" id="{098507D1-8375-FC49-8DAC-DDFEAB56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1905000" cy="1947863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 descr="toi truong">
            <a:extLst>
              <a:ext uri="{FF2B5EF4-FFF2-40B4-BE49-F238E27FC236}">
                <a16:creationId xmlns:a16="http://schemas.microsoft.com/office/drawing/2014/main" xmlns="" id="{D199317E-9AF0-D44A-95C2-5E56BE12C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57688"/>
            <a:ext cx="1981200" cy="1905000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505" name="Text Box 9">
            <a:extLst>
              <a:ext uri="{FF2B5EF4-FFF2-40B4-BE49-F238E27FC236}">
                <a16:creationId xmlns:a16="http://schemas.microsoft.com/office/drawing/2014/main" xmlns="" id="{93BB841D-4159-144E-BD93-8BD588B4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413125"/>
            <a:ext cx="210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gets dressed.</a:t>
            </a:r>
          </a:p>
        </p:txBody>
      </p:sp>
      <p:sp>
        <p:nvSpPr>
          <p:cNvPr id="106506" name="Text Box 10">
            <a:extLst>
              <a:ext uri="{FF2B5EF4-FFF2-40B4-BE49-F238E27FC236}">
                <a16:creationId xmlns:a16="http://schemas.microsoft.com/office/drawing/2014/main" xmlns="" id="{FC46D30E-0813-074D-A53E-3CB21FE0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413125"/>
            <a:ext cx="258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brushes his teeth.</a:t>
            </a:r>
          </a:p>
        </p:txBody>
      </p:sp>
      <p:sp>
        <p:nvSpPr>
          <p:cNvPr id="106507" name="Text Box 11">
            <a:extLst>
              <a:ext uri="{FF2B5EF4-FFF2-40B4-BE49-F238E27FC236}">
                <a16:creationId xmlns:a16="http://schemas.microsoft.com/office/drawing/2014/main" xmlns="" id="{6B6341D8-DC12-B147-B04A-908F7BA2F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413125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 gets up.</a:t>
            </a:r>
          </a:p>
        </p:txBody>
      </p:sp>
      <p:sp>
        <p:nvSpPr>
          <p:cNvPr id="106508" name="Text Box 12">
            <a:extLst>
              <a:ext uri="{FF2B5EF4-FFF2-40B4-BE49-F238E27FC236}">
                <a16:creationId xmlns:a16="http://schemas.microsoft.com/office/drawing/2014/main" xmlns="" id="{CF9C2503-7E7B-F64D-9098-A0383E46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42038"/>
            <a:ext cx="245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washes his face.</a:t>
            </a:r>
          </a:p>
        </p:txBody>
      </p:sp>
      <p:sp>
        <p:nvSpPr>
          <p:cNvPr id="106509" name="Text Box 13">
            <a:extLst>
              <a:ext uri="{FF2B5EF4-FFF2-40B4-BE49-F238E27FC236}">
                <a16:creationId xmlns:a16="http://schemas.microsoft.com/office/drawing/2014/main" xmlns="" id="{1FAEA34B-212F-E54C-B4DF-3C250D3EF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232525"/>
            <a:ext cx="217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has breakfast.</a:t>
            </a:r>
          </a:p>
        </p:txBody>
      </p:sp>
      <p:sp>
        <p:nvSpPr>
          <p:cNvPr id="106510" name="Text Box 14">
            <a:extLst>
              <a:ext uri="{FF2B5EF4-FFF2-40B4-BE49-F238E27FC236}">
                <a16:creationId xmlns:a16="http://schemas.microsoft.com/office/drawing/2014/main" xmlns="" id="{876E54DA-CE49-5B49-B19C-68DFEE35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325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goes to school.</a:t>
            </a:r>
          </a:p>
        </p:txBody>
      </p:sp>
      <p:sp>
        <p:nvSpPr>
          <p:cNvPr id="106514" name="AutoShape 18">
            <a:extLst>
              <a:ext uri="{FF2B5EF4-FFF2-40B4-BE49-F238E27FC236}">
                <a16:creationId xmlns:a16="http://schemas.microsoft.com/office/drawing/2014/main" xmlns="" id="{EF6747CC-4E0B-B64F-AD44-49345CD1C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1905000" cy="457200"/>
          </a:xfrm>
          <a:prstGeom prst="wedgeEllipseCallout">
            <a:avLst>
              <a:gd name="adj1" fmla="val 21833"/>
              <a:gd name="adj2" fmla="val 114583"/>
            </a:avLst>
          </a:prstGeom>
          <a:solidFill>
            <a:srgbClr val="CC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get up.</a:t>
            </a:r>
          </a:p>
        </p:txBody>
      </p:sp>
      <p:sp>
        <p:nvSpPr>
          <p:cNvPr id="106515" name="AutoShape 19">
            <a:extLst>
              <a:ext uri="{FF2B5EF4-FFF2-40B4-BE49-F238E27FC236}">
                <a16:creationId xmlns:a16="http://schemas.microsoft.com/office/drawing/2014/main" xmlns="" id="{F063D811-C40E-2342-AA89-7668AAAF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914400"/>
            <a:ext cx="2438400" cy="457200"/>
          </a:xfrm>
          <a:prstGeom prst="wedgeEllipseCallout">
            <a:avLst>
              <a:gd name="adj1" fmla="val 26301"/>
              <a:gd name="adj2" fmla="val 136806"/>
            </a:avLst>
          </a:prstGeom>
          <a:solidFill>
            <a:srgbClr val="CC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get dressed.</a:t>
            </a:r>
          </a:p>
        </p:txBody>
      </p:sp>
      <p:sp>
        <p:nvSpPr>
          <p:cNvPr id="106516" name="AutoShape 20">
            <a:extLst>
              <a:ext uri="{FF2B5EF4-FFF2-40B4-BE49-F238E27FC236}">
                <a16:creationId xmlns:a16="http://schemas.microsoft.com/office/drawing/2014/main" xmlns="" id="{2F5DC550-FA95-544B-A259-00CC60CE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90600"/>
            <a:ext cx="2971800" cy="457200"/>
          </a:xfrm>
          <a:prstGeom prst="wedgeEllipseCallout">
            <a:avLst>
              <a:gd name="adj1" fmla="val 6625"/>
              <a:gd name="adj2" fmla="val 136806"/>
            </a:avLst>
          </a:prstGeom>
          <a:solidFill>
            <a:srgbClr val="CC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brush my teeth.</a:t>
            </a:r>
          </a:p>
        </p:txBody>
      </p:sp>
      <p:sp>
        <p:nvSpPr>
          <p:cNvPr id="106517" name="AutoShape 21">
            <a:extLst>
              <a:ext uri="{FF2B5EF4-FFF2-40B4-BE49-F238E27FC236}">
                <a16:creationId xmlns:a16="http://schemas.microsoft.com/office/drawing/2014/main" xmlns="" id="{3CA26C5D-421C-E946-8683-4736DE76A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2819400" cy="457200"/>
          </a:xfrm>
          <a:prstGeom prst="wedgeEllipseCallout">
            <a:avLst>
              <a:gd name="adj1" fmla="val 12389"/>
              <a:gd name="adj2" fmla="val 136806"/>
            </a:avLst>
          </a:prstGeom>
          <a:solidFill>
            <a:srgbClr val="CC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wash my face.</a:t>
            </a:r>
          </a:p>
        </p:txBody>
      </p:sp>
      <p:sp>
        <p:nvSpPr>
          <p:cNvPr id="106518" name="AutoShape 22">
            <a:extLst>
              <a:ext uri="{FF2B5EF4-FFF2-40B4-BE49-F238E27FC236}">
                <a16:creationId xmlns:a16="http://schemas.microsoft.com/office/drawing/2014/main" xmlns="" id="{8ACDFF6E-9CFE-F348-9902-80F34BA1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733800"/>
            <a:ext cx="3048000" cy="533400"/>
          </a:xfrm>
          <a:prstGeom prst="wedgeEllipseCallout">
            <a:avLst>
              <a:gd name="adj1" fmla="val 208"/>
              <a:gd name="adj2" fmla="val 124403"/>
            </a:avLst>
          </a:prstGeom>
          <a:solidFill>
            <a:srgbClr val="CC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have breakfast.</a:t>
            </a:r>
          </a:p>
        </p:txBody>
      </p:sp>
      <p:sp>
        <p:nvSpPr>
          <p:cNvPr id="106519" name="AutoShape 23">
            <a:extLst>
              <a:ext uri="{FF2B5EF4-FFF2-40B4-BE49-F238E27FC236}">
                <a16:creationId xmlns:a16="http://schemas.microsoft.com/office/drawing/2014/main" xmlns="" id="{3932B06B-94F9-9247-B160-47EC8693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10000"/>
            <a:ext cx="2971800" cy="457200"/>
          </a:xfrm>
          <a:prstGeom prst="wedgeEllipseCallout">
            <a:avLst>
              <a:gd name="adj1" fmla="val -2019"/>
              <a:gd name="adj2" fmla="val 141319"/>
            </a:avLst>
          </a:prstGeom>
          <a:solidFill>
            <a:srgbClr val="CCFFFF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go to school.</a:t>
            </a:r>
          </a:p>
        </p:txBody>
      </p:sp>
      <p:sp>
        <p:nvSpPr>
          <p:cNvPr id="49175" name="Text Box 6">
            <a:extLst>
              <a:ext uri="{FF2B5EF4-FFF2-40B4-BE49-F238E27FC236}">
                <a16:creationId xmlns:a16="http://schemas.microsoft.com/office/drawing/2014/main" xmlns="" id="{A2F652AF-AB3D-CF42-9CBA-89F4654D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17812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II: Practice: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xmlns="" id="{265C7AAE-767C-3D48-9389-B4008C6E3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Listen and repeat.</a:t>
            </a:r>
          </a:p>
        </p:txBody>
      </p:sp>
      <p:pic>
        <p:nvPicPr>
          <p:cNvPr id="49177" name="26 Track 26.mp3">
            <a:hlinkClick r:id="" action="ppaction://media"/>
            <a:extLst>
              <a:ext uri="{FF2B5EF4-FFF2-40B4-BE49-F238E27FC236}">
                <a16:creationId xmlns:a16="http://schemas.microsoft.com/office/drawing/2014/main" xmlns="" id="{6AD72B11-B197-D945-AF76-580379C8F072}"/>
              </a:ext>
            </a:extLst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L6Unit 4C1">
            <a:hlinkClick r:id="" action="ppaction://media"/>
            <a:extLst>
              <a:ext uri="{FF2B5EF4-FFF2-40B4-BE49-F238E27FC236}">
                <a16:creationId xmlns:a16="http://schemas.microsoft.com/office/drawing/2014/main" xmlns="" id="{9B057150-DB97-3E4F-A956-9735928BF8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37500" y="127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0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7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" fill="hold"/>
                                        <p:tgtEl>
                                          <p:spTgt spid="49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77"/>
                </p:tgtEl>
              </p:cMediaNode>
            </p:audio>
            <p:video>
              <p:cMediaNode vol="10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6505" grpId="0" autoUpdateAnimBg="0"/>
      <p:bldP spid="106506" grpId="0" autoUpdateAnimBg="0"/>
      <p:bldP spid="106507" grpId="0" autoUpdateAnimBg="0"/>
      <p:bldP spid="106508" grpId="0" autoUpdateAnimBg="0"/>
      <p:bldP spid="106509" grpId="0" autoUpdateAnimBg="0"/>
      <p:bldP spid="106510" grpId="0" autoUpdateAnimBg="0"/>
      <p:bldP spid="106514" grpId="0" animBg="1" autoUpdateAnimBg="0"/>
      <p:bldP spid="106515" grpId="0" animBg="1" autoUpdateAnimBg="0"/>
      <p:bldP spid="106516" grpId="0" animBg="1" autoUpdateAnimBg="0"/>
      <p:bldP spid="106517" grpId="0" animBg="1" autoUpdateAnimBg="0"/>
      <p:bldP spid="106518" grpId="0" animBg="1" autoUpdateAnimBg="0"/>
      <p:bldP spid="106519" grpId="0" animBg="1" autoUpdateAnimBg="0"/>
      <p:bldP spid="49175" grpId="0" autoUpdateAnimBg="0"/>
      <p:bldP spid="491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01">
            <a:extLst>
              <a:ext uri="{FF2B5EF4-FFF2-40B4-BE49-F238E27FC236}">
                <a16:creationId xmlns:a16="http://schemas.microsoft.com/office/drawing/2014/main" xmlns="" id="{49827B76-0FB1-5C4C-9C5F-1F1D5AD1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1" name="Picture 3" descr="02">
            <a:extLst>
              <a:ext uri="{FF2B5EF4-FFF2-40B4-BE49-F238E27FC236}">
                <a16:creationId xmlns:a16="http://schemas.microsoft.com/office/drawing/2014/main" xmlns="" id="{B3EAC5C4-0215-E94F-A181-255411A1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2743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03">
            <a:extLst>
              <a:ext uri="{FF2B5EF4-FFF2-40B4-BE49-F238E27FC236}">
                <a16:creationId xmlns:a16="http://schemas.microsoft.com/office/drawing/2014/main" xmlns="" id="{EA7B2804-C640-6F47-B9AF-A340CC5B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04">
            <a:extLst>
              <a:ext uri="{FF2B5EF4-FFF2-40B4-BE49-F238E27FC236}">
                <a16:creationId xmlns:a16="http://schemas.microsoft.com/office/drawing/2014/main" xmlns="" id="{F14CECDD-3DA2-714E-B341-3CF8E6B78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05">
            <a:extLst>
              <a:ext uri="{FF2B5EF4-FFF2-40B4-BE49-F238E27FC236}">
                <a16:creationId xmlns:a16="http://schemas.microsoft.com/office/drawing/2014/main" xmlns="" id="{0B490E04-0397-4542-BADE-D78FECA0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2743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5" name="Picture 7" descr="06">
            <a:extLst>
              <a:ext uri="{FF2B5EF4-FFF2-40B4-BE49-F238E27FC236}">
                <a16:creationId xmlns:a16="http://schemas.microsoft.com/office/drawing/2014/main" xmlns="" id="{2C848A5F-49DA-864A-82E3-5BB35B7D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xmlns="" id="{F1B322E1-FCC8-584A-9DAE-8B99A8369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1260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 get up.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xmlns="" id="{D1C38415-71AE-3540-80E3-BDF1F6B41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1676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Ba gets up.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xmlns="" id="{EDF113E5-0463-6843-835A-53DCC262D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90600"/>
            <a:ext cx="19034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 get dressed.</a:t>
            </a:r>
          </a:p>
        </p:txBody>
      </p:sp>
      <p:sp>
        <p:nvSpPr>
          <p:cNvPr id="93191" name="Text Box 7">
            <a:extLst>
              <a:ext uri="{FF2B5EF4-FFF2-40B4-BE49-F238E27FC236}">
                <a16:creationId xmlns:a16="http://schemas.microsoft.com/office/drawing/2014/main" xmlns="" id="{6B8797B5-ADE8-5C48-99F9-5094719A1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90600"/>
            <a:ext cx="24209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 brush my teeth.</a:t>
            </a:r>
          </a:p>
        </p:txBody>
      </p:sp>
      <p:sp>
        <p:nvSpPr>
          <p:cNvPr id="93195" name="Text Box 11">
            <a:extLst>
              <a:ext uri="{FF2B5EF4-FFF2-40B4-BE49-F238E27FC236}">
                <a16:creationId xmlns:a16="http://schemas.microsoft.com/office/drawing/2014/main" xmlns="" id="{65349266-3803-3949-9309-EC7A27E8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3528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He gets dressed.</a:t>
            </a:r>
          </a:p>
        </p:txBody>
      </p:sp>
      <p:sp>
        <p:nvSpPr>
          <p:cNvPr id="93196" name="Text Box 12">
            <a:extLst>
              <a:ext uri="{FF2B5EF4-FFF2-40B4-BE49-F238E27FC236}">
                <a16:creationId xmlns:a16="http://schemas.microsoft.com/office/drawing/2014/main" xmlns="" id="{099DF474-C80E-B74F-AB5B-D85785BA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2971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He brushes his teeth</a:t>
            </a:r>
          </a:p>
        </p:txBody>
      </p:sp>
      <p:sp>
        <p:nvSpPr>
          <p:cNvPr id="93192" name="Text Box 8">
            <a:extLst>
              <a:ext uri="{FF2B5EF4-FFF2-40B4-BE49-F238E27FC236}">
                <a16:creationId xmlns:a16="http://schemas.microsoft.com/office/drawing/2014/main" xmlns="" id="{5498966A-3285-D842-870B-70941F18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2124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 wash my face</a:t>
            </a:r>
          </a:p>
        </p:txBody>
      </p:sp>
      <p:sp>
        <p:nvSpPr>
          <p:cNvPr id="93193" name="Text Box 9">
            <a:extLst>
              <a:ext uri="{FF2B5EF4-FFF2-40B4-BE49-F238E27FC236}">
                <a16:creationId xmlns:a16="http://schemas.microsoft.com/office/drawing/2014/main" xmlns="" id="{F366564C-F867-B247-819E-17B472836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862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 have breakfast</a:t>
            </a:r>
          </a:p>
        </p:txBody>
      </p:sp>
      <p:sp>
        <p:nvSpPr>
          <p:cNvPr id="93194" name="Text Box 10">
            <a:extLst>
              <a:ext uri="{FF2B5EF4-FFF2-40B4-BE49-F238E27FC236}">
                <a16:creationId xmlns:a16="http://schemas.microsoft.com/office/drawing/2014/main" xmlns="" id="{2500D961-2D4B-F744-9245-8332936D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862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 go to school</a:t>
            </a:r>
          </a:p>
        </p:txBody>
      </p:sp>
      <p:sp>
        <p:nvSpPr>
          <p:cNvPr id="93197" name="Text Box 13">
            <a:extLst>
              <a:ext uri="{FF2B5EF4-FFF2-40B4-BE49-F238E27FC236}">
                <a16:creationId xmlns:a16="http://schemas.microsoft.com/office/drawing/2014/main" xmlns="" id="{F59A4CB6-6FE9-4142-B52A-1D54E1300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2743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He washes his face</a:t>
            </a:r>
          </a:p>
        </p:txBody>
      </p:sp>
      <p:sp>
        <p:nvSpPr>
          <p:cNvPr id="93198" name="Text Box 14">
            <a:extLst>
              <a:ext uri="{FF2B5EF4-FFF2-40B4-BE49-F238E27FC236}">
                <a16:creationId xmlns:a16="http://schemas.microsoft.com/office/drawing/2014/main" xmlns="" id="{9CAE73F7-94B1-5349-A11B-549AD500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590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He has breakfast</a:t>
            </a:r>
          </a:p>
        </p:txBody>
      </p:sp>
      <p:sp>
        <p:nvSpPr>
          <p:cNvPr id="93199" name="Text Box 15">
            <a:extLst>
              <a:ext uri="{FF2B5EF4-FFF2-40B4-BE49-F238E27FC236}">
                <a16:creationId xmlns:a16="http://schemas.microsoft.com/office/drawing/2014/main" xmlns="" id="{604317EC-823E-A04C-BF76-D749A677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248400"/>
            <a:ext cx="2514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He goes to school</a:t>
            </a:r>
          </a:p>
        </p:txBody>
      </p:sp>
      <p:sp>
        <p:nvSpPr>
          <p:cNvPr id="114708" name="Text Box 20">
            <a:extLst>
              <a:ext uri="{FF2B5EF4-FFF2-40B4-BE49-F238E27FC236}">
                <a16:creationId xmlns:a16="http://schemas.microsoft.com/office/drawing/2014/main" xmlns="" id="{F789D143-2AF0-2441-BE0F-F0A27E245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Preriod 24: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Unit4. Big or small ? </a:t>
            </a:r>
          </a:p>
        </p:txBody>
      </p:sp>
      <p:sp>
        <p:nvSpPr>
          <p:cNvPr id="114709" name="Text Box 21">
            <a:extLst>
              <a:ext uri="{FF2B5EF4-FFF2-40B4-BE49-F238E27FC236}">
                <a16:creationId xmlns:a16="http://schemas.microsoft.com/office/drawing/2014/main" xmlns="" id="{A8F40026-2AF4-214E-B45C-7A5D754E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142875"/>
            <a:ext cx="2624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srgbClr val="F6F8A6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Monday  October 06 </a:t>
            </a:r>
            <a:r>
              <a:rPr kumimoji="0" lang="en-US" altLang="en-US" sz="1600" b="1" i="1" u="none" strike="noStrike" kern="1200" cap="none" spc="0" normalizeH="0" baseline="30000" noProof="0">
                <a:ln>
                  <a:noFill/>
                </a:ln>
                <a:solidFill>
                  <a:srgbClr val="F6F8A6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th </a:t>
            </a: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srgbClr val="F6F8A6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,</a:t>
            </a:r>
            <a:r>
              <a:rPr kumimoji="0" lang="en-US" altLang="en-US" sz="1600" b="1" i="1" u="none" strike="noStrike" kern="1200" cap="none" spc="0" normalizeH="0" baseline="30000" noProof="0">
                <a:ln>
                  <a:noFill/>
                </a:ln>
                <a:solidFill>
                  <a:srgbClr val="F6F8A6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  </a:t>
            </a: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srgbClr val="F6F8A6"/>
                </a:solidFill>
                <a:effectLst/>
                <a:uLnTx/>
                <a:uFillTx/>
                <a:latin typeface="Baskerville Old Face" panose="02020602080505020303" pitchFamily="18" charset="77"/>
                <a:ea typeface="+mn-ea"/>
                <a:cs typeface="+mn-cs"/>
              </a:rPr>
              <a:t>2012</a:t>
            </a:r>
            <a:endParaRPr kumimoji="0" lang="en-US" altLang="en-US" sz="1600" b="1" i="1" u="none" strike="noStrike" kern="1200" cap="none" spc="0" normalizeH="0" baseline="30000" noProof="0">
              <a:ln>
                <a:noFill/>
              </a:ln>
              <a:solidFill>
                <a:srgbClr val="F6F8A6"/>
              </a:solidFill>
              <a:effectLst/>
              <a:uLnTx/>
              <a:uFillTx/>
              <a:latin typeface="Baskerville Old Face" panose="02020602080505020303" pitchFamily="18" charset="77"/>
              <a:ea typeface="+mn-ea"/>
              <a:cs typeface="+mn-cs"/>
            </a:endParaRPr>
          </a:p>
        </p:txBody>
      </p:sp>
      <p:sp>
        <p:nvSpPr>
          <p:cNvPr id="114710" name="AutoShape 22">
            <a:extLst>
              <a:ext uri="{FF2B5EF4-FFF2-40B4-BE49-F238E27FC236}">
                <a16:creationId xmlns:a16="http://schemas.microsoft.com/office/drawing/2014/main" xmlns="" id="{1EEC3535-92D4-1D4B-87D7-32C65A16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4711" name="Text Box 23">
            <a:extLst>
              <a:ext uri="{FF2B5EF4-FFF2-40B4-BE49-F238E27FC236}">
                <a16:creationId xmlns:a16="http://schemas.microsoft.com/office/drawing/2014/main" xmlns="" id="{03BA65C5-A210-7144-91C5-42866BE9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Preriod 24: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Unit4. Big or small ? </a:t>
            </a:r>
          </a:p>
        </p:txBody>
      </p:sp>
      <p:sp>
        <p:nvSpPr>
          <p:cNvPr id="114712" name="Text Box 24">
            <a:extLst>
              <a:ext uri="{FF2B5EF4-FFF2-40B4-BE49-F238E27FC236}">
                <a16:creationId xmlns:a16="http://schemas.microsoft.com/office/drawing/2014/main" xmlns="" id="{380A8F1A-5E24-F349-A9ED-4578210AB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9FC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Lesson 5: C : Getting ready for school (1,2,3)</a:t>
            </a:r>
          </a:p>
        </p:txBody>
      </p:sp>
    </p:spTree>
    <p:extLst>
      <p:ext uri="{BB962C8B-B14F-4D97-AF65-F5344CB8AC3E}">
        <p14:creationId xmlns:p14="http://schemas.microsoft.com/office/powerpoint/2010/main" xmlns="" val="292401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5" grpId="0" animBg="1"/>
      <p:bldP spid="93196" grpId="0" animBg="1"/>
      <p:bldP spid="93192" grpId="0" animBg="1"/>
      <p:bldP spid="93193" grpId="0" animBg="1"/>
      <p:bldP spid="93194" grpId="0" animBg="1"/>
      <p:bldP spid="93197" grpId="0" animBg="1"/>
      <p:bldP spid="93198" grpId="0" animBg="1"/>
      <p:bldP spid="931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01">
            <a:extLst>
              <a:ext uri="{FF2B5EF4-FFF2-40B4-BE49-F238E27FC236}">
                <a16:creationId xmlns:a16="http://schemas.microsoft.com/office/drawing/2014/main" xmlns="" id="{A69C04E0-27C5-0044-8435-B67DE550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438400" cy="19812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Text Box 3">
            <a:extLst>
              <a:ext uri="{FF2B5EF4-FFF2-40B4-BE49-F238E27FC236}">
                <a16:creationId xmlns:a16="http://schemas.microsoft.com/office/drawing/2014/main" xmlns="" id="{C4647AA1-0D4F-BD45-BD13-61151C479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227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get up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xmlns="" id="{6EF3FFC2-B144-9B43-A55D-7BC16145E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990600"/>
            <a:ext cx="4953000" cy="652463"/>
          </a:xfrm>
        </p:spPr>
        <p:txBody>
          <a:bodyPr/>
          <a:lstStyle/>
          <a:p>
            <a:pPr algn="l"/>
            <a:r>
              <a:rPr lang="en-US" altLang="en-US" sz="2400"/>
              <a:t> </a:t>
            </a:r>
            <a:r>
              <a:rPr lang="en-US" altLang="en-US" sz="2400">
                <a:solidFill>
                  <a:srgbClr val="660033"/>
                </a:solidFill>
                <a:latin typeface=".VnTime" pitchFamily="34" charset="0"/>
              </a:rPr>
              <a:t>A:</a:t>
            </a:r>
            <a:r>
              <a:rPr lang="en-US" altLang="en-US" sz="2000">
                <a:solidFill>
                  <a:srgbClr val="660033"/>
                </a:solidFill>
                <a:latin typeface=".VnTime" pitchFamily="34" charset="0"/>
              </a:rPr>
              <a:t> </a:t>
            </a:r>
            <a:r>
              <a:rPr lang="en-US" altLang="en-US" sz="2400" i="1">
                <a:solidFill>
                  <a:srgbClr val="660033"/>
                </a:solidFill>
                <a:latin typeface=".VnTime" pitchFamily="34" charset="0"/>
              </a:rPr>
              <a:t>What do you do every morning?</a:t>
            </a:r>
            <a:endParaRPr lang="en-US" altLang="en-US" sz="2400" i="1" u="sng">
              <a:solidFill>
                <a:srgbClr val="660033"/>
              </a:solidFill>
              <a:latin typeface=".VnTime" pitchFamily="34" charset="0"/>
            </a:endParaRP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xmlns="" id="{E0844282-11D1-5F4F-8854-C9A85AF94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2272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get dressed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xmlns="" id="{1EF5E450-4FDD-994E-93FD-9DCD4835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22725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brush my teeth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xmlns="" id="{9DC88E2B-956E-5441-B500-F51B4EA1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849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have breakfast</a:t>
            </a:r>
          </a:p>
        </p:txBody>
      </p:sp>
      <p:sp>
        <p:nvSpPr>
          <p:cNvPr id="124936" name="Text Box 8">
            <a:extLst>
              <a:ext uri="{FF2B5EF4-FFF2-40B4-BE49-F238E27FC236}">
                <a16:creationId xmlns:a16="http://schemas.microsoft.com/office/drawing/2014/main" xmlns="" id="{B411C7C7-1811-2945-BDDF-CE2D90C5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6112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wash my face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xmlns="" id="{C2FC8146-4547-8B46-B8A4-26BBBF9F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33888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go to school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        </a:t>
            </a:r>
          </a:p>
        </p:txBody>
      </p:sp>
      <p:pic>
        <p:nvPicPr>
          <p:cNvPr id="124938" name="Picture 10" descr="02">
            <a:extLst>
              <a:ext uri="{FF2B5EF4-FFF2-40B4-BE49-F238E27FC236}">
                <a16:creationId xmlns:a16="http://schemas.microsoft.com/office/drawing/2014/main" xmlns="" id="{998EC181-3FE5-6948-98D5-CBF10AFE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2819400" cy="19812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 descr="03">
            <a:extLst>
              <a:ext uri="{FF2B5EF4-FFF2-40B4-BE49-F238E27FC236}">
                <a16:creationId xmlns:a16="http://schemas.microsoft.com/office/drawing/2014/main" xmlns="" id="{8472DE26-D248-9E47-9BCE-0BA3D557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048000" cy="19812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940" name="Picture 12" descr="04">
            <a:extLst>
              <a:ext uri="{FF2B5EF4-FFF2-40B4-BE49-F238E27FC236}">
                <a16:creationId xmlns:a16="http://schemas.microsoft.com/office/drawing/2014/main" xmlns="" id="{FEB3264C-1143-DB47-BF9D-313F37BD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514600" cy="1905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941" name="Picture 13" descr="05">
            <a:extLst>
              <a:ext uri="{FF2B5EF4-FFF2-40B4-BE49-F238E27FC236}">
                <a16:creationId xmlns:a16="http://schemas.microsoft.com/office/drawing/2014/main" xmlns="" id="{8F6CF2E8-ED06-9248-ACF7-CBADCDE3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743200" cy="1905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942" name="Picture 14" descr="06">
            <a:extLst>
              <a:ext uri="{FF2B5EF4-FFF2-40B4-BE49-F238E27FC236}">
                <a16:creationId xmlns:a16="http://schemas.microsoft.com/office/drawing/2014/main" xmlns="" id="{8287D8D2-9E26-D041-940F-E895DC29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048000" cy="1905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943" name="AutoShape 15">
            <a:extLst>
              <a:ext uri="{FF2B5EF4-FFF2-40B4-BE49-F238E27FC236}">
                <a16:creationId xmlns:a16="http://schemas.microsoft.com/office/drawing/2014/main" xmlns="" id="{11FB6132-ABE3-EE42-B29A-5B571237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4944" name="AutoShape 16">
            <a:extLst>
              <a:ext uri="{FF2B5EF4-FFF2-40B4-BE49-F238E27FC236}">
                <a16:creationId xmlns:a16="http://schemas.microsoft.com/office/drawing/2014/main" xmlns="" id="{956E19C9-E4DA-2A4F-BB7C-CD8B2830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xmlns="" id="{52A4ED55-6ABA-A045-972A-42EFEAA1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Preriod 24: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Unit4. Big or small ? </a:t>
            </a:r>
          </a:p>
        </p:txBody>
      </p:sp>
      <p:sp>
        <p:nvSpPr>
          <p:cNvPr id="124947" name="Text Box 19">
            <a:extLst>
              <a:ext uri="{FF2B5EF4-FFF2-40B4-BE49-F238E27FC236}">
                <a16:creationId xmlns:a16="http://schemas.microsoft.com/office/drawing/2014/main" xmlns="" id="{946F8681-0A27-C147-9BCA-65FCABBE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38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9FC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Lesson 5: C : Getting ready for school (1,2,3)</a:t>
            </a:r>
          </a:p>
        </p:txBody>
      </p:sp>
      <p:sp>
        <p:nvSpPr>
          <p:cNvPr id="124949" name="Text Box 21">
            <a:extLst>
              <a:ext uri="{FF2B5EF4-FFF2-40B4-BE49-F238E27FC236}">
                <a16:creationId xmlns:a16="http://schemas.microsoft.com/office/drawing/2014/main" xmlns="" id="{0CC4D5BA-0C57-1F4F-8FE7-D435A6C9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Practice</a:t>
            </a:r>
          </a:p>
        </p:txBody>
      </p:sp>
      <p:sp>
        <p:nvSpPr>
          <p:cNvPr id="124950" name="Text Box 22">
            <a:extLst>
              <a:ext uri="{FF2B5EF4-FFF2-40B4-BE49-F238E27FC236}">
                <a16:creationId xmlns:a16="http://schemas.microsoft.com/office/drawing/2014/main" xmlns="" id="{8A9DAF27-2A0E-1B41-AC3B-2D9E1191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B: I  get up</a:t>
            </a:r>
          </a:p>
        </p:txBody>
      </p:sp>
      <p:sp>
        <p:nvSpPr>
          <p:cNvPr id="124951" name="Text Box 23">
            <a:extLst>
              <a:ext uri="{FF2B5EF4-FFF2-40B4-BE49-F238E27FC236}">
                <a16:creationId xmlns:a16="http://schemas.microsoft.com/office/drawing/2014/main" xmlns="" id="{2DA0E782-1291-E344-8977-2B5059ED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2057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xmlns="" val="7857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2" grpId="0"/>
      <p:bldP spid="124933" grpId="0"/>
      <p:bldP spid="124934" grpId="0"/>
      <p:bldP spid="124935" grpId="0"/>
      <p:bldP spid="124936" grpId="0"/>
      <p:bldP spid="124937" grpId="0"/>
      <p:bldP spid="124950" grpId="0"/>
      <p:bldP spid="1249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01">
            <a:extLst>
              <a:ext uri="{FF2B5EF4-FFF2-40B4-BE49-F238E27FC236}">
                <a16:creationId xmlns:a16="http://schemas.microsoft.com/office/drawing/2014/main" xmlns="" id="{8B1AC37B-A442-4044-9D6E-E72B6ED1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438400" cy="19812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Text Box 3">
            <a:extLst>
              <a:ext uri="{FF2B5EF4-FFF2-40B4-BE49-F238E27FC236}">
                <a16:creationId xmlns:a16="http://schemas.microsoft.com/office/drawing/2014/main" xmlns="" id="{8D23C901-1222-734C-8800-F87B7FA58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227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get up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xmlns="" id="{EBA54A1C-59E0-E649-9A1D-FA91F8F87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990600"/>
            <a:ext cx="4953000" cy="652463"/>
          </a:xfrm>
        </p:spPr>
        <p:txBody>
          <a:bodyPr/>
          <a:lstStyle/>
          <a:p>
            <a:pPr algn="l"/>
            <a:r>
              <a:rPr lang="en-US" altLang="en-US" sz="2400"/>
              <a:t> </a:t>
            </a:r>
            <a:r>
              <a:rPr lang="en-US" altLang="en-US" sz="2400">
                <a:solidFill>
                  <a:srgbClr val="660033"/>
                </a:solidFill>
                <a:latin typeface=".VnTime" pitchFamily="34" charset="0"/>
              </a:rPr>
              <a:t>A:</a:t>
            </a:r>
            <a:r>
              <a:rPr lang="en-US" altLang="en-US" sz="2000">
                <a:solidFill>
                  <a:srgbClr val="660033"/>
                </a:solidFill>
                <a:latin typeface=".VnTime" pitchFamily="34" charset="0"/>
              </a:rPr>
              <a:t> </a:t>
            </a:r>
            <a:r>
              <a:rPr lang="en-US" altLang="en-US" sz="2400" i="1">
                <a:solidFill>
                  <a:srgbClr val="660033"/>
                </a:solidFill>
                <a:latin typeface=".VnTime" pitchFamily="34" charset="0"/>
              </a:rPr>
              <a:t>What do you do every morning?</a:t>
            </a:r>
            <a:endParaRPr lang="en-US" altLang="en-US" sz="2400" i="1" u="sng">
              <a:solidFill>
                <a:srgbClr val="660033"/>
              </a:solidFill>
              <a:latin typeface=".VnTime" pitchFamily="34" charset="0"/>
            </a:endParaRP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xmlns="" id="{2D08F9CC-F9C3-334F-828A-A21481376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2272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get dressed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xmlns="" id="{ADE217D6-5FC1-314E-9B1B-7071C874F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22725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brush my teeth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xmlns="" id="{46BBB293-0411-FF49-B421-0A1C5863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84925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have breakfast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xmlns="" id="{C9444044-D496-A446-89AF-B9D00D0F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6112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wash my face</a:t>
            </a:r>
          </a:p>
        </p:txBody>
      </p:sp>
      <p:sp>
        <p:nvSpPr>
          <p:cNvPr id="126985" name="Text Box 9">
            <a:extLst>
              <a:ext uri="{FF2B5EF4-FFF2-40B4-BE49-F238E27FC236}">
                <a16:creationId xmlns:a16="http://schemas.microsoft.com/office/drawing/2014/main" xmlns="" id="{43467355-6761-844A-9A5B-524DCDD69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33888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 go to school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        </a:t>
            </a:r>
          </a:p>
        </p:txBody>
      </p:sp>
      <p:pic>
        <p:nvPicPr>
          <p:cNvPr id="126986" name="Picture 10" descr="02">
            <a:extLst>
              <a:ext uri="{FF2B5EF4-FFF2-40B4-BE49-F238E27FC236}">
                <a16:creationId xmlns:a16="http://schemas.microsoft.com/office/drawing/2014/main" xmlns="" id="{F83BFF36-938F-5147-8D77-CDE805EE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2819400" cy="19812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87" name="Picture 11" descr="03">
            <a:extLst>
              <a:ext uri="{FF2B5EF4-FFF2-40B4-BE49-F238E27FC236}">
                <a16:creationId xmlns:a16="http://schemas.microsoft.com/office/drawing/2014/main" xmlns="" id="{C296107A-45C4-9D43-8585-62DA25D4C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048000" cy="19812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88" name="Picture 12" descr="04">
            <a:extLst>
              <a:ext uri="{FF2B5EF4-FFF2-40B4-BE49-F238E27FC236}">
                <a16:creationId xmlns:a16="http://schemas.microsoft.com/office/drawing/2014/main" xmlns="" id="{BE33833D-60E5-5942-8824-54051A52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514600" cy="1905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89" name="Picture 13" descr="05">
            <a:extLst>
              <a:ext uri="{FF2B5EF4-FFF2-40B4-BE49-F238E27FC236}">
                <a16:creationId xmlns:a16="http://schemas.microsoft.com/office/drawing/2014/main" xmlns="" id="{37204E00-1E88-B84E-84EE-AD4586CB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743200" cy="1905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90" name="Picture 14" descr="06">
            <a:extLst>
              <a:ext uri="{FF2B5EF4-FFF2-40B4-BE49-F238E27FC236}">
                <a16:creationId xmlns:a16="http://schemas.microsoft.com/office/drawing/2014/main" xmlns="" id="{957DA88B-6FB9-2B40-9924-8E8F597E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048000" cy="1905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991" name="AutoShape 15">
            <a:extLst>
              <a:ext uri="{FF2B5EF4-FFF2-40B4-BE49-F238E27FC236}">
                <a16:creationId xmlns:a16="http://schemas.microsoft.com/office/drawing/2014/main" xmlns="" id="{5F5EA8AE-A66B-0F49-BDC5-61776D03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6992" name="AutoShape 16">
            <a:extLst>
              <a:ext uri="{FF2B5EF4-FFF2-40B4-BE49-F238E27FC236}">
                <a16:creationId xmlns:a16="http://schemas.microsoft.com/office/drawing/2014/main" xmlns="" id="{16B903D0-598F-EB4C-A77D-D1027D82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6993" name="Text Box 17">
            <a:extLst>
              <a:ext uri="{FF2B5EF4-FFF2-40B4-BE49-F238E27FC236}">
                <a16:creationId xmlns:a16="http://schemas.microsoft.com/office/drawing/2014/main" xmlns="" id="{1D03AD30-30FF-9C4C-A3CB-7741B0B1A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Preriod 24: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EDFB39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Unit4. Big or small ? </a:t>
            </a:r>
          </a:p>
        </p:txBody>
      </p:sp>
      <p:sp>
        <p:nvSpPr>
          <p:cNvPr id="126995" name="Text Box 19">
            <a:extLst>
              <a:ext uri="{FF2B5EF4-FFF2-40B4-BE49-F238E27FC236}">
                <a16:creationId xmlns:a16="http://schemas.microsoft.com/office/drawing/2014/main" xmlns="" id="{0DC93B33-7482-8D4B-AD55-051240E2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38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E9FCA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Lesson 5: C : Getting ready for school (1,2,3)</a:t>
            </a:r>
          </a:p>
        </p:txBody>
      </p:sp>
      <p:sp>
        <p:nvSpPr>
          <p:cNvPr id="126996" name="Text Box 20">
            <a:extLst>
              <a:ext uri="{FF2B5EF4-FFF2-40B4-BE49-F238E27FC236}">
                <a16:creationId xmlns:a16="http://schemas.microsoft.com/office/drawing/2014/main" xmlns="" id="{9DF7C335-ED28-684A-8530-3053E146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Practice</a:t>
            </a:r>
          </a:p>
        </p:txBody>
      </p:sp>
      <p:sp>
        <p:nvSpPr>
          <p:cNvPr id="126997" name="Text Box 21">
            <a:extLst>
              <a:ext uri="{FF2B5EF4-FFF2-40B4-BE49-F238E27FC236}">
                <a16:creationId xmlns:a16="http://schemas.microsoft.com/office/drawing/2014/main" xmlns="" id="{B3E709E6-42F2-6B42-9680-4DD5F51DB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B: I  get up. Then I……………</a:t>
            </a:r>
          </a:p>
        </p:txBody>
      </p:sp>
      <p:sp>
        <p:nvSpPr>
          <p:cNvPr id="126998" name="Text Box 22">
            <a:extLst>
              <a:ext uri="{FF2B5EF4-FFF2-40B4-BE49-F238E27FC236}">
                <a16:creationId xmlns:a16="http://schemas.microsoft.com/office/drawing/2014/main" xmlns="" id="{EC96172E-E5F3-6F41-AD63-19AA69C1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1752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xmlns="" val="31170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xmlns="" id="{CA44DE79-0154-C64D-AA64-D14FB7984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38200"/>
            <a:ext cx="18288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get   up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xmlns="" id="{D3B11914-6D7B-BA45-8DD3-B5629A6F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57175"/>
            <a:ext cx="5105400" cy="46166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 do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 do every morning ?</a:t>
            </a:r>
          </a:p>
        </p:txBody>
      </p:sp>
      <p:sp>
        <p:nvSpPr>
          <p:cNvPr id="130052" name="Rectangle 4" descr="image016">
            <a:extLst>
              <a:ext uri="{FF2B5EF4-FFF2-40B4-BE49-F238E27FC236}">
                <a16:creationId xmlns:a16="http://schemas.microsoft.com/office/drawing/2014/main" xmlns="" id="{8A218B7C-4A4B-414E-BC59-1CB82C9875B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762000" y="1447800"/>
            <a:ext cx="1831975" cy="2133600"/>
          </a:xfrm>
          <a:prstGeom prst="rect">
            <a:avLst/>
          </a:prstGeom>
          <a:blipFill dpi="0" rotWithShape="1">
            <a:blip r:embed="rId3"/>
            <a:srcRect/>
            <a:stretch>
              <a:fillRect r="-767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3" name="Rectangle 5" descr="image018">
            <a:extLst>
              <a:ext uri="{FF2B5EF4-FFF2-40B4-BE49-F238E27FC236}">
                <a16:creationId xmlns:a16="http://schemas.microsoft.com/office/drawing/2014/main" xmlns="" id="{180AD4C5-0BCE-BF4A-BCEC-928DBA1CD07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124200" y="1447800"/>
            <a:ext cx="2057400" cy="2133600"/>
          </a:xfrm>
          <a:prstGeom prst="rect">
            <a:avLst/>
          </a:prstGeom>
          <a:blipFill dpi="0" rotWithShape="1">
            <a:blip r:embed="rId4"/>
            <a:srcRect/>
            <a:stretch>
              <a:fillRect r="-170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4" name="Rectangle 6" descr="image020">
            <a:extLst>
              <a:ext uri="{FF2B5EF4-FFF2-40B4-BE49-F238E27FC236}">
                <a16:creationId xmlns:a16="http://schemas.microsoft.com/office/drawing/2014/main" xmlns="" id="{88B7BAD3-C87B-4C4D-8508-725D5C5FDE8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019800" y="1447800"/>
            <a:ext cx="2200275" cy="2133600"/>
          </a:xfrm>
          <a:prstGeom prst="rect">
            <a:avLst/>
          </a:prstGeom>
          <a:blipFill dpi="0" rotWithShape="1">
            <a:blip r:embed="rId5"/>
            <a:srcRect/>
            <a:stretch>
              <a:fillRect b="-71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5" name="Rectangle 7" descr="image022">
            <a:extLst>
              <a:ext uri="{FF2B5EF4-FFF2-40B4-BE49-F238E27FC236}">
                <a16:creationId xmlns:a16="http://schemas.microsoft.com/office/drawing/2014/main" xmlns="" id="{0CE22879-4AC5-F849-B0C5-8121D3B8893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33400" y="4419600"/>
            <a:ext cx="2112963" cy="2209800"/>
          </a:xfrm>
          <a:prstGeom prst="rect">
            <a:avLst/>
          </a:prstGeom>
          <a:blipFill dpi="0" rotWithShape="1">
            <a:blip r:embed="rId6"/>
            <a:srcRect/>
            <a:stretch>
              <a:fillRect r="-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6" name="Rectangle 8" descr="image024">
            <a:extLst>
              <a:ext uri="{FF2B5EF4-FFF2-40B4-BE49-F238E27FC236}">
                <a16:creationId xmlns:a16="http://schemas.microsoft.com/office/drawing/2014/main" xmlns="" id="{DF3E9830-DD87-7941-A37A-6BD9DC365E8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352800" y="4343400"/>
            <a:ext cx="2185988" cy="2286000"/>
          </a:xfrm>
          <a:prstGeom prst="rect">
            <a:avLst/>
          </a:prstGeom>
          <a:blipFill dpi="0" rotWithShape="1">
            <a:blip r:embed="rId7"/>
            <a:srcRect/>
            <a:stretch>
              <a:fillRect b="-5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7" name="Rectangle 9" descr="image026">
            <a:extLst>
              <a:ext uri="{FF2B5EF4-FFF2-40B4-BE49-F238E27FC236}">
                <a16:creationId xmlns:a16="http://schemas.microsoft.com/office/drawing/2014/main" xmlns="" id="{0C5FAE09-2F6B-EA4E-9DB5-C0E754F39A4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400800" y="4343400"/>
            <a:ext cx="2144713" cy="2209800"/>
          </a:xfrm>
          <a:prstGeom prst="rect">
            <a:avLst/>
          </a:prstGeom>
          <a:blipFill dpi="0" rotWithShape="1">
            <a:blip r:embed="rId8"/>
            <a:srcRect/>
            <a:stretch>
              <a:fillRect b="-21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0058" name="Rectangle 10">
            <a:extLst>
              <a:ext uri="{FF2B5EF4-FFF2-40B4-BE49-F238E27FC236}">
                <a16:creationId xmlns:a16="http://schemas.microsoft.com/office/drawing/2014/main" xmlns="" id="{4A7CFB14-3ACA-B54B-B7A1-7B86A7412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8382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130059" name="Rectangle 11">
            <a:extLst>
              <a:ext uri="{FF2B5EF4-FFF2-40B4-BE49-F238E27FC236}">
                <a16:creationId xmlns:a16="http://schemas.microsoft.com/office/drawing/2014/main" xmlns="" id="{373F6165-E3D7-1B4A-A8D1-0CD5E0CC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247650" cy="396875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30060" name="Rectangle 12">
            <a:extLst>
              <a:ext uri="{FF2B5EF4-FFF2-40B4-BE49-F238E27FC236}">
                <a16:creationId xmlns:a16="http://schemas.microsoft.com/office/drawing/2014/main" xmlns="" id="{1E83EC4E-FCB0-5A40-B610-CDA9F6EE0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838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FF0066"/>
                </a:solidFill>
              </a:rPr>
              <a:t>He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061" name="Rectangle 13">
            <a:extLst>
              <a:ext uri="{FF2B5EF4-FFF2-40B4-BE49-F238E27FC236}">
                <a16:creationId xmlns:a16="http://schemas.microsoft.com/office/drawing/2014/main" xmlns="" id="{698A364B-8AF8-A146-9074-4A8B970B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838200"/>
            <a:ext cx="23622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get   dressed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0062" name="Rectangle 14">
            <a:extLst>
              <a:ext uri="{FF2B5EF4-FFF2-40B4-BE49-F238E27FC236}">
                <a16:creationId xmlns:a16="http://schemas.microsoft.com/office/drawing/2014/main" xmlns="" id="{864E6C09-0309-3E4D-B2D7-1F75DCA7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8382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130063" name="Rectangle 15">
            <a:extLst>
              <a:ext uri="{FF2B5EF4-FFF2-40B4-BE49-F238E27FC236}">
                <a16:creationId xmlns:a16="http://schemas.microsoft.com/office/drawing/2014/main" xmlns="" id="{6D0589E9-65DF-734F-B3A5-B19D5D13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838200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30064" name="Rectangle 16">
            <a:extLst>
              <a:ext uri="{FF2B5EF4-FFF2-40B4-BE49-F238E27FC236}">
                <a16:creationId xmlns:a16="http://schemas.microsoft.com/office/drawing/2014/main" xmlns="" id="{CAE57B6A-8FEC-A84A-BDDB-C72D1C86D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823913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</a:t>
            </a:r>
          </a:p>
        </p:txBody>
      </p:sp>
      <p:sp>
        <p:nvSpPr>
          <p:cNvPr id="130065" name="Rectangle 17">
            <a:extLst>
              <a:ext uri="{FF2B5EF4-FFF2-40B4-BE49-F238E27FC236}">
                <a16:creationId xmlns:a16="http://schemas.microsoft.com/office/drawing/2014/main" xmlns="" id="{E2F29780-C2CB-F749-A846-0AA4B222F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814388"/>
            <a:ext cx="2924175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brush            teeth.</a:t>
            </a:r>
          </a:p>
        </p:txBody>
      </p:sp>
      <p:sp>
        <p:nvSpPr>
          <p:cNvPr id="130066" name="Rectangle 18">
            <a:extLst>
              <a:ext uri="{FF2B5EF4-FFF2-40B4-BE49-F238E27FC236}">
                <a16:creationId xmlns:a16="http://schemas.microsoft.com/office/drawing/2014/main" xmlns="" id="{D61CAABF-759A-1D45-A24B-88653863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8096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130067" name="Rectangle 19">
            <a:extLst>
              <a:ext uri="{FF2B5EF4-FFF2-40B4-BE49-F238E27FC236}">
                <a16:creationId xmlns:a16="http://schemas.microsoft.com/office/drawing/2014/main" xmlns="" id="{FD25506D-2BAD-6F4C-9F99-0C9DD1CBB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8096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30068" name="Rectangle 20">
            <a:extLst>
              <a:ext uri="{FF2B5EF4-FFF2-40B4-BE49-F238E27FC236}">
                <a16:creationId xmlns:a16="http://schemas.microsoft.com/office/drawing/2014/main" xmlns="" id="{1FB3AAA0-373A-0F41-9A6E-A576BD54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096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</a:t>
            </a:r>
          </a:p>
        </p:txBody>
      </p:sp>
      <p:sp>
        <p:nvSpPr>
          <p:cNvPr id="130069" name="Rectangle 21">
            <a:extLst>
              <a:ext uri="{FF2B5EF4-FFF2-40B4-BE49-F238E27FC236}">
                <a16:creationId xmlns:a16="http://schemas.microsoft.com/office/drawing/2014/main" xmlns="" id="{58A89CAE-B7D3-5A49-A9F9-9BFAC2BF6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26670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wash            face.</a:t>
            </a:r>
          </a:p>
        </p:txBody>
      </p:sp>
      <p:sp>
        <p:nvSpPr>
          <p:cNvPr id="130070" name="Rectangle 22">
            <a:extLst>
              <a:ext uri="{FF2B5EF4-FFF2-40B4-BE49-F238E27FC236}">
                <a16:creationId xmlns:a16="http://schemas.microsoft.com/office/drawing/2014/main" xmlns="" id="{390150B3-6FF7-844E-A568-C3626CD78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3886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130071" name="Rectangle 23">
            <a:extLst>
              <a:ext uri="{FF2B5EF4-FFF2-40B4-BE49-F238E27FC236}">
                <a16:creationId xmlns:a16="http://schemas.microsoft.com/office/drawing/2014/main" xmlns="" id="{CB4EC8CB-54C6-204E-ACC3-7C4BC9680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3886200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30072" name="Rectangle 24">
            <a:extLst>
              <a:ext uri="{FF2B5EF4-FFF2-40B4-BE49-F238E27FC236}">
                <a16:creationId xmlns:a16="http://schemas.microsoft.com/office/drawing/2014/main" xmlns="" id="{607BDB32-2DDC-D24A-834A-3ECA55D9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3886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</a:t>
            </a:r>
          </a:p>
        </p:txBody>
      </p:sp>
      <p:sp>
        <p:nvSpPr>
          <p:cNvPr id="130073" name="Rectangle 25">
            <a:extLst>
              <a:ext uri="{FF2B5EF4-FFF2-40B4-BE49-F238E27FC236}">
                <a16:creationId xmlns:a16="http://schemas.microsoft.com/office/drawing/2014/main" xmlns="" id="{EB984506-AF49-9343-9BFD-4C310D34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862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</a:t>
            </a:r>
          </a:p>
        </p:txBody>
      </p:sp>
      <p:sp>
        <p:nvSpPr>
          <p:cNvPr id="130074" name="Rectangle 26">
            <a:extLst>
              <a:ext uri="{FF2B5EF4-FFF2-40B4-BE49-F238E27FC236}">
                <a16:creationId xmlns:a16="http://schemas.microsoft.com/office/drawing/2014/main" xmlns="" id="{5433C432-8BD5-2E49-9D53-0E71FC212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87191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his</a:t>
            </a:r>
          </a:p>
        </p:txBody>
      </p:sp>
      <p:sp>
        <p:nvSpPr>
          <p:cNvPr id="130075" name="Rectangle 27">
            <a:extLst>
              <a:ext uri="{FF2B5EF4-FFF2-40B4-BE49-F238E27FC236}">
                <a16:creationId xmlns:a16="http://schemas.microsoft.com/office/drawing/2014/main" xmlns="" id="{EB34D30A-9813-DC49-971A-9AE486E02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213" y="82391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</a:t>
            </a:r>
          </a:p>
        </p:txBody>
      </p:sp>
      <p:sp>
        <p:nvSpPr>
          <p:cNvPr id="130076" name="Rectangle 28">
            <a:extLst>
              <a:ext uri="{FF2B5EF4-FFF2-40B4-BE49-F238E27FC236}">
                <a16:creationId xmlns:a16="http://schemas.microsoft.com/office/drawing/2014/main" xmlns="" id="{3D311FC5-E1E7-8745-8E0A-28AEDF4C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8096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his</a:t>
            </a:r>
          </a:p>
        </p:txBody>
      </p:sp>
      <p:sp>
        <p:nvSpPr>
          <p:cNvPr id="130077" name="Rectangle 29">
            <a:extLst>
              <a:ext uri="{FF2B5EF4-FFF2-40B4-BE49-F238E27FC236}">
                <a16:creationId xmlns:a16="http://schemas.microsoft.com/office/drawing/2014/main" xmlns="" id="{01F716F4-4032-1D4D-9DA0-89DBBC7C7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86200"/>
            <a:ext cx="26670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breakfast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0078" name="Rectangle 30">
            <a:extLst>
              <a:ext uri="{FF2B5EF4-FFF2-40B4-BE49-F238E27FC236}">
                <a16:creationId xmlns:a16="http://schemas.microsoft.com/office/drawing/2014/main" xmlns="" id="{233CD791-C5E4-774C-972C-202A3F33C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86200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30079" name="Rectangle 31">
            <a:extLst>
              <a:ext uri="{FF2B5EF4-FFF2-40B4-BE49-F238E27FC236}">
                <a16:creationId xmlns:a16="http://schemas.microsoft.com/office/drawing/2014/main" xmlns="" id="{FBCDE026-62F4-E743-B90F-77873D72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86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</a:t>
            </a:r>
          </a:p>
        </p:txBody>
      </p:sp>
      <p:sp>
        <p:nvSpPr>
          <p:cNvPr id="130080" name="Rectangle 32">
            <a:extLst>
              <a:ext uri="{FF2B5EF4-FFF2-40B4-BE49-F238E27FC236}">
                <a16:creationId xmlns:a16="http://schemas.microsoft.com/office/drawing/2014/main" xmlns="" id="{C18D0FD6-2AD0-854C-BC63-5D170962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9004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has</a:t>
            </a:r>
          </a:p>
        </p:txBody>
      </p:sp>
      <p:sp>
        <p:nvSpPr>
          <p:cNvPr id="130081" name="Rectangle 33">
            <a:extLst>
              <a:ext uri="{FF2B5EF4-FFF2-40B4-BE49-F238E27FC236}">
                <a16:creationId xmlns:a16="http://schemas.microsoft.com/office/drawing/2014/main" xmlns="" id="{8F126695-1450-7F41-90D3-3DF0222A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9004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have</a:t>
            </a:r>
          </a:p>
        </p:txBody>
      </p:sp>
      <p:sp>
        <p:nvSpPr>
          <p:cNvPr id="130082" name="Rectangle 34">
            <a:extLst>
              <a:ext uri="{FF2B5EF4-FFF2-40B4-BE49-F238E27FC236}">
                <a16:creationId xmlns:a16="http://schemas.microsoft.com/office/drawing/2014/main" xmlns="" id="{0E775BC2-5B26-1B46-B2C7-376C9B638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3857625"/>
            <a:ext cx="26670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to school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0083" name="Rectangle 35">
            <a:extLst>
              <a:ext uri="{FF2B5EF4-FFF2-40B4-BE49-F238E27FC236}">
                <a16:creationId xmlns:a16="http://schemas.microsoft.com/office/drawing/2014/main" xmlns="" id="{F583F463-2CB9-5547-ADD4-780865153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871913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30084" name="Rectangle 36">
            <a:extLst>
              <a:ext uri="{FF2B5EF4-FFF2-40B4-BE49-F238E27FC236}">
                <a16:creationId xmlns:a16="http://schemas.microsoft.com/office/drawing/2014/main" xmlns="" id="{15E439E8-7F9B-E446-9B64-6C790D31A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3871913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</a:t>
            </a:r>
          </a:p>
        </p:txBody>
      </p:sp>
      <p:sp>
        <p:nvSpPr>
          <p:cNvPr id="130085" name="Rectangle 37">
            <a:extLst>
              <a:ext uri="{FF2B5EF4-FFF2-40B4-BE49-F238E27FC236}">
                <a16:creationId xmlns:a16="http://schemas.microsoft.com/office/drawing/2014/main" xmlns="" id="{C546C688-CFFE-F24A-B64D-2592EF5A5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38862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goes</a:t>
            </a:r>
          </a:p>
        </p:txBody>
      </p:sp>
      <p:sp>
        <p:nvSpPr>
          <p:cNvPr id="130086" name="Rectangle 38">
            <a:extLst>
              <a:ext uri="{FF2B5EF4-FFF2-40B4-BE49-F238E27FC236}">
                <a16:creationId xmlns:a16="http://schemas.microsoft.com/office/drawing/2014/main" xmlns="" id="{6387FEEF-167D-FF43-8CBA-9DFE2A48A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86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xmlns="" val="33933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0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3000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3000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3000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3000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3000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 animBg="1"/>
      <p:bldP spid="130058" grpId="0"/>
      <p:bldP spid="130059" grpId="0" animBg="1"/>
      <p:bldP spid="130059" grpId="1" animBg="1"/>
      <p:bldP spid="130060" grpId="0"/>
      <p:bldP spid="130061" grpId="0" animBg="1"/>
      <p:bldP spid="130062" grpId="0"/>
      <p:bldP spid="130063" grpId="0"/>
      <p:bldP spid="130063" grpId="1"/>
      <p:bldP spid="130064" grpId="0"/>
      <p:bldP spid="130065" grpId="0" animBg="1"/>
      <p:bldP spid="130066" grpId="0"/>
      <p:bldP spid="130067" grpId="0"/>
      <p:bldP spid="130067" grpId="1"/>
      <p:bldP spid="130068" grpId="0"/>
      <p:bldP spid="130069" grpId="0" animBg="1"/>
      <p:bldP spid="130070" grpId="0"/>
      <p:bldP spid="130071" grpId="0"/>
      <p:bldP spid="130071" grpId="1"/>
      <p:bldP spid="130072" grpId="0"/>
      <p:bldP spid="130073" grpId="0"/>
      <p:bldP spid="130073" grpId="1"/>
      <p:bldP spid="130074" grpId="0"/>
      <p:bldP spid="130075" grpId="0"/>
      <p:bldP spid="130075" grpId="1"/>
      <p:bldP spid="130076" grpId="0"/>
      <p:bldP spid="130077" grpId="0" animBg="1"/>
      <p:bldP spid="130078" grpId="0"/>
      <p:bldP spid="130078" grpId="1"/>
      <p:bldP spid="130079" grpId="0"/>
      <p:bldP spid="130080" grpId="0"/>
      <p:bldP spid="130081" grpId="0"/>
      <p:bldP spid="130081" grpId="1"/>
      <p:bldP spid="130082" grpId="0" animBg="1"/>
      <p:bldP spid="130083" grpId="0"/>
      <p:bldP spid="130084" grpId="0"/>
      <p:bldP spid="130085" grpId="0"/>
      <p:bldP spid="130086" grpId="0"/>
      <p:bldP spid="13008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6">
            <a:extLst>
              <a:ext uri="{FF2B5EF4-FFF2-40B4-BE49-F238E27FC236}">
                <a16:creationId xmlns:a16="http://schemas.microsoft.com/office/drawing/2014/main" xmlns="" id="{A0F7FDB6-C8BA-AB40-B0B7-F496A9052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1778000" cy="5794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III.Write</a:t>
            </a:r>
          </a:p>
        </p:txBody>
      </p:sp>
      <p:sp>
        <p:nvSpPr>
          <p:cNvPr id="21507" name="Text Box 39">
            <a:extLst>
              <a:ext uri="{FF2B5EF4-FFF2-40B4-BE49-F238E27FC236}">
                <a16:creationId xmlns:a16="http://schemas.microsoft.com/office/drawing/2014/main" xmlns="" id="{99B8F36F-9706-C14A-98A3-FD40F3A3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150"/>
            <a:ext cx="4343400" cy="588963"/>
          </a:xfrm>
          <a:prstGeom prst="rect">
            <a:avLst/>
          </a:prstGeom>
          <a:gradFill rotWithShape="1">
            <a:gsLst>
              <a:gs pos="0">
                <a:srgbClr val="CC0099"/>
              </a:gs>
              <a:gs pos="50000">
                <a:srgbClr val="FFFFFF"/>
              </a:gs>
              <a:gs pos="100000">
                <a:srgbClr val="CC0099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Unit 4: C1-2/ p.49</a:t>
            </a:r>
          </a:p>
        </p:txBody>
      </p:sp>
      <p:sp>
        <p:nvSpPr>
          <p:cNvPr id="39953" name="Rectangle 17">
            <a:extLst>
              <a:ext uri="{FF2B5EF4-FFF2-40B4-BE49-F238E27FC236}">
                <a16:creationId xmlns:a16="http://schemas.microsoft.com/office/drawing/2014/main" xmlns="" id="{37CC1C72-296D-124B-AD3A-319AABAF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20574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Ba </a:t>
            </a:r>
            <a:r>
              <a:rPr lang="en-US" sz="2000" b="1">
                <a:solidFill>
                  <a:srgbClr val="FF0066"/>
                </a:solidFill>
              </a:rPr>
              <a:t>gets</a:t>
            </a:r>
            <a:r>
              <a:rPr lang="en-US" sz="2000" b="1"/>
              <a:t> up.</a:t>
            </a:r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xmlns="" id="{946F2A44-BA48-7140-84C2-37A99375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81400"/>
            <a:ext cx="2225675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gets</a:t>
            </a:r>
            <a:r>
              <a:rPr lang="en-US" sz="2000" b="1"/>
              <a:t> dressed.</a:t>
            </a:r>
          </a:p>
        </p:txBody>
      </p:sp>
      <p:sp>
        <p:nvSpPr>
          <p:cNvPr id="39955" name="Rectangle 19">
            <a:extLst>
              <a:ext uri="{FF2B5EF4-FFF2-40B4-BE49-F238E27FC236}">
                <a16:creationId xmlns:a16="http://schemas.microsoft.com/office/drawing/2014/main" xmlns="" id="{0D0F2AFC-50BC-E740-80A8-5EADADE8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81400"/>
            <a:ext cx="31242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 </a:t>
            </a:r>
            <a:r>
              <a:rPr lang="en-US" sz="2000" b="1">
                <a:solidFill>
                  <a:srgbClr val="FF0066"/>
                </a:solidFill>
              </a:rPr>
              <a:t>brushes</a:t>
            </a:r>
            <a:r>
              <a:rPr lang="en-US" sz="2000" b="1"/>
              <a:t> his  teeth.</a:t>
            </a:r>
          </a:p>
        </p:txBody>
      </p:sp>
      <p:sp>
        <p:nvSpPr>
          <p:cNvPr id="39956" name="Rectangle 20">
            <a:extLst>
              <a:ext uri="{FF2B5EF4-FFF2-40B4-BE49-F238E27FC236}">
                <a16:creationId xmlns:a16="http://schemas.microsoft.com/office/drawing/2014/main" xmlns="" id="{4C8484AE-E2F9-0F4A-9724-2FB88F575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6062663"/>
            <a:ext cx="28956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washes</a:t>
            </a:r>
            <a:r>
              <a:rPr lang="en-US" sz="2000" b="1"/>
              <a:t>  my face</a:t>
            </a:r>
          </a:p>
        </p:txBody>
      </p:sp>
      <p:sp>
        <p:nvSpPr>
          <p:cNvPr id="39957" name="Rectangle 21">
            <a:extLst>
              <a:ext uri="{FF2B5EF4-FFF2-40B4-BE49-F238E27FC236}">
                <a16:creationId xmlns:a16="http://schemas.microsoft.com/office/drawing/2014/main" xmlns="" id="{6B68B12C-4946-D043-9ABB-FA6B00D47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62663"/>
            <a:ext cx="25908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has</a:t>
            </a:r>
            <a:r>
              <a:rPr lang="en-US" sz="2000" b="1"/>
              <a:t> breakfast</a:t>
            </a:r>
          </a:p>
        </p:txBody>
      </p:sp>
      <p:sp>
        <p:nvSpPr>
          <p:cNvPr id="39958" name="Rectangle 22">
            <a:extLst>
              <a:ext uri="{FF2B5EF4-FFF2-40B4-BE49-F238E27FC236}">
                <a16:creationId xmlns:a16="http://schemas.microsoft.com/office/drawing/2014/main" xmlns="" id="{C58CD87F-FC28-4444-8AA6-6875447A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19800"/>
            <a:ext cx="26670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goes</a:t>
            </a:r>
            <a:r>
              <a:rPr lang="en-US" sz="2000" b="1"/>
              <a:t>  to school</a:t>
            </a:r>
          </a:p>
        </p:txBody>
      </p:sp>
      <p:sp>
        <p:nvSpPr>
          <p:cNvPr id="39961" name="Text Box 6">
            <a:extLst>
              <a:ext uri="{FF2B5EF4-FFF2-40B4-BE49-F238E27FC236}">
                <a16:creationId xmlns:a16="http://schemas.microsoft.com/office/drawing/2014/main" xmlns="" id="{8AA177F4-A339-5645-B4D2-DC2A461F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.VnTime" pitchFamily="34" charset="0"/>
              </a:rPr>
              <a:t>Write five sentences about Ba, begin with: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.VnTime" pitchFamily="34" charset="0"/>
              </a:rPr>
              <a:t>Every morning, Ba gets up. He …………..</a:t>
            </a:r>
          </a:p>
        </p:txBody>
      </p:sp>
      <p:sp>
        <p:nvSpPr>
          <p:cNvPr id="39962" name="Rectangle 26">
            <a:extLst>
              <a:ext uri="{FF2B5EF4-FFF2-40B4-BE49-F238E27FC236}">
                <a16:creationId xmlns:a16="http://schemas.microsoft.com/office/drawing/2014/main" xmlns="" id="{22138214-7DF6-DC4F-B262-E65EA7DD4F9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7200" y="1752600"/>
            <a:ext cx="1541463" cy="1795463"/>
          </a:xfrm>
          <a:prstGeom prst="rect">
            <a:avLst/>
          </a:prstGeom>
          <a:blipFill dpi="0" rotWithShape="1">
            <a:blip r:embed="rId2"/>
            <a:srcRect/>
            <a:stretch>
              <a:fillRect r="-768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9963" name="Rectangle 27">
            <a:extLst>
              <a:ext uri="{FF2B5EF4-FFF2-40B4-BE49-F238E27FC236}">
                <a16:creationId xmlns:a16="http://schemas.microsoft.com/office/drawing/2014/main" xmlns="" id="{921D8371-895D-2F4E-A97A-DB126315B99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048000" y="1752600"/>
            <a:ext cx="1731963" cy="1795463"/>
          </a:xfrm>
          <a:prstGeom prst="rect">
            <a:avLst/>
          </a:prstGeom>
          <a:blipFill dpi="0" rotWithShape="1">
            <a:blip r:embed="rId3"/>
            <a:srcRect/>
            <a:stretch>
              <a:fillRect r="-167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9964" name="Rectangle 28">
            <a:extLst>
              <a:ext uri="{FF2B5EF4-FFF2-40B4-BE49-F238E27FC236}">
                <a16:creationId xmlns:a16="http://schemas.microsoft.com/office/drawing/2014/main" xmlns="" id="{E91179C2-F583-474A-8BE2-77DC14B93A0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172200" y="1752600"/>
            <a:ext cx="1851025" cy="1793875"/>
          </a:xfrm>
          <a:prstGeom prst="rect">
            <a:avLst/>
          </a:prstGeom>
          <a:blipFill dpi="0" rotWithShape="1">
            <a:blip r:embed="rId4"/>
            <a:srcRect/>
            <a:stretch>
              <a:fillRect b="-723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9965" name="Rectangle 29" descr="image022">
            <a:extLst>
              <a:ext uri="{FF2B5EF4-FFF2-40B4-BE49-F238E27FC236}">
                <a16:creationId xmlns:a16="http://schemas.microsoft.com/office/drawing/2014/main" xmlns="" id="{3E6E04D1-C84F-334B-9E1C-09FE26E9792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81000" y="4114800"/>
            <a:ext cx="1822450" cy="1906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6" name="Rectangle 30" descr="image024">
            <a:extLst>
              <a:ext uri="{FF2B5EF4-FFF2-40B4-BE49-F238E27FC236}">
                <a16:creationId xmlns:a16="http://schemas.microsoft.com/office/drawing/2014/main" xmlns="" id="{36EAE098-4600-6742-A40A-F89C19D8A1B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429000" y="4038600"/>
            <a:ext cx="1884363" cy="19700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7" name="Rectangle 31">
            <a:extLst>
              <a:ext uri="{FF2B5EF4-FFF2-40B4-BE49-F238E27FC236}">
                <a16:creationId xmlns:a16="http://schemas.microsoft.com/office/drawing/2014/main" xmlns="" id="{712E7CBA-B6E0-BF45-BE3F-806309260FF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400800" y="4038600"/>
            <a:ext cx="1849438" cy="1905000"/>
          </a:xfrm>
          <a:prstGeom prst="rect">
            <a:avLst/>
          </a:prstGeom>
          <a:blipFill dpi="0" rotWithShape="1">
            <a:blip r:embed="rId7"/>
            <a:srcRect/>
            <a:stretch>
              <a:fillRect b="-219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61" grpId="0"/>
      <p:bldP spid="39965" grpId="0" animBg="1"/>
      <p:bldP spid="399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>
            <a:extLst>
              <a:ext uri="{FF2B5EF4-FFF2-40B4-BE49-F238E27FC236}">
                <a16:creationId xmlns:a16="http://schemas.microsoft.com/office/drawing/2014/main" xmlns="" id="{A0C7DBA5-86BC-E944-8071-4D4445F3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1778000" cy="5794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III.Write</a:t>
            </a:r>
          </a:p>
        </p:txBody>
      </p:sp>
      <p:sp>
        <p:nvSpPr>
          <p:cNvPr id="22531" name="Text Box 39">
            <a:extLst>
              <a:ext uri="{FF2B5EF4-FFF2-40B4-BE49-F238E27FC236}">
                <a16:creationId xmlns:a16="http://schemas.microsoft.com/office/drawing/2014/main" xmlns="" id="{1D6FF73E-7814-7A47-AF7E-452303AC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150"/>
            <a:ext cx="4343400" cy="588963"/>
          </a:xfrm>
          <a:prstGeom prst="rect">
            <a:avLst/>
          </a:prstGeom>
          <a:gradFill rotWithShape="1">
            <a:gsLst>
              <a:gs pos="0">
                <a:srgbClr val="CC0099"/>
              </a:gs>
              <a:gs pos="50000">
                <a:srgbClr val="FFFFFF"/>
              </a:gs>
              <a:gs pos="100000">
                <a:srgbClr val="CC0099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Unit 4: C1-2/ p.49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xmlns="" id="{22F88664-5418-AF40-8F8C-1FAEEC50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20574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Ba </a:t>
            </a:r>
            <a:r>
              <a:rPr lang="en-US" sz="2000" b="1">
                <a:solidFill>
                  <a:srgbClr val="FF0066"/>
                </a:solidFill>
              </a:rPr>
              <a:t>gets</a:t>
            </a:r>
            <a:r>
              <a:rPr lang="en-US" sz="2000" b="1"/>
              <a:t> up.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xmlns="" id="{C2EF98B9-2750-BC47-8DD2-117A60A7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81400"/>
            <a:ext cx="2225675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gets</a:t>
            </a:r>
            <a:r>
              <a:rPr lang="en-US" sz="2000" b="1"/>
              <a:t> dressed.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xmlns="" id="{8861EA5D-8766-2843-A232-027C365D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81400"/>
            <a:ext cx="31242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 </a:t>
            </a:r>
            <a:r>
              <a:rPr lang="en-US" sz="2000" b="1">
                <a:solidFill>
                  <a:srgbClr val="FF0066"/>
                </a:solidFill>
              </a:rPr>
              <a:t>brushes</a:t>
            </a:r>
            <a:r>
              <a:rPr lang="en-US" sz="2000" b="1"/>
              <a:t> his  teeth.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xmlns="" id="{2159A5FD-FFE2-F541-A684-6204EFDA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9800"/>
            <a:ext cx="28956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washes</a:t>
            </a:r>
            <a:r>
              <a:rPr lang="en-US" sz="2000" b="1"/>
              <a:t>  he face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xmlns="" id="{CC5200A2-AB49-3B46-9D20-64D97A3F5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62663"/>
            <a:ext cx="25908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has</a:t>
            </a:r>
            <a:r>
              <a:rPr lang="en-US" sz="2000" b="1"/>
              <a:t> breakfast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xmlns="" id="{CAEE84AF-8E40-3043-9EC5-D9E1D0AF1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19800"/>
            <a:ext cx="2667000" cy="4064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chemeClr val="bg1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He </a:t>
            </a:r>
            <a:r>
              <a:rPr lang="en-US" sz="2000" b="1">
                <a:solidFill>
                  <a:srgbClr val="FF0066"/>
                </a:solidFill>
              </a:rPr>
              <a:t>goes</a:t>
            </a:r>
            <a:r>
              <a:rPr lang="en-US" sz="2000" b="1"/>
              <a:t>  to school</a:t>
            </a:r>
          </a:p>
        </p:txBody>
      </p:sp>
      <p:sp>
        <p:nvSpPr>
          <p:cNvPr id="48138" name="Text Box 6">
            <a:extLst>
              <a:ext uri="{FF2B5EF4-FFF2-40B4-BE49-F238E27FC236}">
                <a16:creationId xmlns:a16="http://schemas.microsoft.com/office/drawing/2014/main" xmlns="" id="{0C3EC9B8-239C-134B-8BAF-A2D11231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.VnTime" pitchFamily="34" charset="0"/>
              </a:rPr>
              <a:t>Write five sentences about Ba, begin with: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Every morning, Ba gets up. </a:t>
            </a:r>
          </a:p>
        </p:txBody>
      </p:sp>
      <p:sp>
        <p:nvSpPr>
          <p:cNvPr id="48139" name="Rectangle 11">
            <a:extLst>
              <a:ext uri="{FF2B5EF4-FFF2-40B4-BE49-F238E27FC236}">
                <a16:creationId xmlns:a16="http://schemas.microsoft.com/office/drawing/2014/main" xmlns="" id="{CF524C2B-82F7-9548-9A43-8ED47AE1F9C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57200" y="1752600"/>
            <a:ext cx="1541463" cy="1795463"/>
          </a:xfrm>
          <a:prstGeom prst="rect">
            <a:avLst/>
          </a:prstGeom>
          <a:blipFill dpi="0" rotWithShape="1">
            <a:blip r:embed="rId3"/>
            <a:srcRect/>
            <a:stretch>
              <a:fillRect r="-768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8140" name="Rectangle 12">
            <a:extLst>
              <a:ext uri="{FF2B5EF4-FFF2-40B4-BE49-F238E27FC236}">
                <a16:creationId xmlns:a16="http://schemas.microsoft.com/office/drawing/2014/main" xmlns="" id="{42CE3366-76DC-DC47-8180-3B79B38B1A5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048000" y="1752600"/>
            <a:ext cx="1731963" cy="1795463"/>
          </a:xfrm>
          <a:prstGeom prst="rect">
            <a:avLst/>
          </a:prstGeom>
          <a:blipFill dpi="0" rotWithShape="1">
            <a:blip r:embed="rId4"/>
            <a:srcRect/>
            <a:stretch>
              <a:fillRect r="-167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8141" name="Rectangle 13">
            <a:extLst>
              <a:ext uri="{FF2B5EF4-FFF2-40B4-BE49-F238E27FC236}">
                <a16:creationId xmlns:a16="http://schemas.microsoft.com/office/drawing/2014/main" xmlns="" id="{CA9353C6-0EAA-5846-B7AE-59F73231DB8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172200" y="1752600"/>
            <a:ext cx="1851025" cy="1793875"/>
          </a:xfrm>
          <a:prstGeom prst="rect">
            <a:avLst/>
          </a:prstGeom>
          <a:blipFill dpi="0" rotWithShape="1">
            <a:blip r:embed="rId5"/>
            <a:srcRect/>
            <a:stretch>
              <a:fillRect b="-723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8142" name="Rectangle 14" descr="image022">
            <a:extLst>
              <a:ext uri="{FF2B5EF4-FFF2-40B4-BE49-F238E27FC236}">
                <a16:creationId xmlns:a16="http://schemas.microsoft.com/office/drawing/2014/main" xmlns="" id="{65D8C73D-95E6-9E45-B9E0-62B94B1D695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81000" y="4114800"/>
            <a:ext cx="1822450" cy="19065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3" name="Rectangle 15" descr="image024">
            <a:extLst>
              <a:ext uri="{FF2B5EF4-FFF2-40B4-BE49-F238E27FC236}">
                <a16:creationId xmlns:a16="http://schemas.microsoft.com/office/drawing/2014/main" xmlns="" id="{95B38522-C11A-FA42-AB2A-7EC95F4BCCC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429000" y="4038600"/>
            <a:ext cx="1884363" cy="19700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xmlns="" id="{5A8ECB07-22A6-7E42-91EA-AF8AB367F04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400800" y="4038600"/>
            <a:ext cx="1849438" cy="1905000"/>
          </a:xfrm>
          <a:prstGeom prst="rect">
            <a:avLst/>
          </a:prstGeom>
          <a:blipFill dpi="0" rotWithShape="1">
            <a:blip r:embed="rId8"/>
            <a:srcRect/>
            <a:stretch>
              <a:fillRect b="-219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8145" name="Rectangle 17">
            <a:extLst>
              <a:ext uri="{FF2B5EF4-FFF2-40B4-BE49-F238E27FC236}">
                <a16:creationId xmlns:a16="http://schemas.microsoft.com/office/drawing/2014/main" xmlns="" id="{5A58E502-7037-5246-8C59-B93AEC20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3519488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He gets dressed</a:t>
            </a:r>
          </a:p>
        </p:txBody>
      </p:sp>
      <p:sp>
        <p:nvSpPr>
          <p:cNvPr id="48146" name="Rectangle 18">
            <a:extLst>
              <a:ext uri="{FF2B5EF4-FFF2-40B4-BE49-F238E27FC236}">
                <a16:creationId xmlns:a16="http://schemas.microsoft.com/office/drawing/2014/main" xmlns="" id="{EA724591-8C91-2E42-987A-253C9D0F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19200"/>
            <a:ext cx="200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He …………..</a:t>
            </a:r>
          </a:p>
        </p:txBody>
      </p:sp>
      <p:sp>
        <p:nvSpPr>
          <p:cNvPr id="48147" name="Rectangle 19">
            <a:extLst>
              <a:ext uri="{FF2B5EF4-FFF2-40B4-BE49-F238E27FC236}">
                <a16:creationId xmlns:a16="http://schemas.microsoft.com/office/drawing/2014/main" xmlns="" id="{FC429868-EFFD-3C48-AB0C-89027314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05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He  brushes his  teeth.</a:t>
            </a:r>
          </a:p>
        </p:txBody>
      </p:sp>
      <p:sp>
        <p:nvSpPr>
          <p:cNvPr id="48148" name="Rectangle 20">
            <a:extLst>
              <a:ext uri="{FF2B5EF4-FFF2-40B4-BE49-F238E27FC236}">
                <a16:creationId xmlns:a16="http://schemas.microsoft.com/office/drawing/2014/main" xmlns="" id="{A37FB07F-7C85-EA48-BEA5-4AEC5FED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He washes  his face.</a:t>
            </a:r>
          </a:p>
        </p:txBody>
      </p:sp>
      <p:sp>
        <p:nvSpPr>
          <p:cNvPr id="48149" name="Rectangle 21">
            <a:extLst>
              <a:ext uri="{FF2B5EF4-FFF2-40B4-BE49-F238E27FC236}">
                <a16:creationId xmlns:a16="http://schemas.microsoft.com/office/drawing/2014/main" xmlns="" id="{8B4256BE-3684-B745-9EF1-8C9D0B6A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19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He has breakfast.</a:t>
            </a:r>
          </a:p>
        </p:txBody>
      </p:sp>
      <p:sp>
        <p:nvSpPr>
          <p:cNvPr id="48150" name="Rectangle 22">
            <a:extLst>
              <a:ext uri="{FF2B5EF4-FFF2-40B4-BE49-F238E27FC236}">
                <a16:creationId xmlns:a16="http://schemas.microsoft.com/office/drawing/2014/main" xmlns="" id="{EA392CCA-71CF-1B42-8EE0-B8580C090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599122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He goes  to school.</a:t>
            </a:r>
          </a:p>
        </p:txBody>
      </p:sp>
      <p:sp>
        <p:nvSpPr>
          <p:cNvPr id="22559" name="AutoShape 2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4C4C177C-5004-664D-ABC7-03693AFA7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286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3033 -0.33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625 -0.233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45 -0.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9166 -0.5111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1927 -0.506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/>
      <p:bldP spid="48142" grpId="0" animBg="1"/>
      <p:bldP spid="48143" grpId="0" animBg="1"/>
      <p:bldP spid="48145" grpId="0"/>
      <p:bldP spid="48145" grpId="1"/>
      <p:bldP spid="48146" grpId="0"/>
      <p:bldP spid="48146" grpId="1"/>
      <p:bldP spid="48147" grpId="0"/>
      <p:bldP spid="48147" grpId="1"/>
      <p:bldP spid="48148" grpId="0"/>
      <p:bldP spid="48148" grpId="1"/>
      <p:bldP spid="48149" grpId="0"/>
      <p:bldP spid="48149" grpId="1"/>
      <p:bldP spid="48150" grpId="0"/>
      <p:bldP spid="4815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rames PPT 015">
            <a:extLst>
              <a:ext uri="{FF2B5EF4-FFF2-40B4-BE49-F238E27FC236}">
                <a16:creationId xmlns:a16="http://schemas.microsoft.com/office/drawing/2014/main" xmlns="" id="{EA5E77F3-B424-D944-8261-4D79D1EE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3B71AD96-97FE-A642-B1AD-99F9D3BD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8534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272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844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416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988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560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132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704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1.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Ba and Lan 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up.</a:t>
            </a:r>
          </a:p>
        </p:txBody>
      </p:sp>
      <p:sp>
        <p:nvSpPr>
          <p:cNvPr id="88070" name="AutoShape 6">
            <a:extLst>
              <a:ext uri="{FF2B5EF4-FFF2-40B4-BE49-F238E27FC236}">
                <a16:creationId xmlns:a16="http://schemas.microsoft.com/office/drawing/2014/main" xmlns="" id="{6B779863-C45F-B545-AD2B-8A037810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90600"/>
            <a:ext cx="3505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A.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gets</a:t>
            </a:r>
          </a:p>
        </p:txBody>
      </p:sp>
      <p:sp>
        <p:nvSpPr>
          <p:cNvPr id="88071" name="AutoShape 7">
            <a:extLst>
              <a:ext uri="{FF2B5EF4-FFF2-40B4-BE49-F238E27FC236}">
                <a16:creationId xmlns:a16="http://schemas.microsoft.com/office/drawing/2014/main" xmlns="" id="{A24FFAB4-4816-7643-8ED8-ED67FAFB5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3505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C.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have.</a:t>
            </a:r>
          </a:p>
        </p:txBody>
      </p:sp>
      <p:sp>
        <p:nvSpPr>
          <p:cNvPr id="88072" name="AutoShape 8">
            <a:extLst>
              <a:ext uri="{FF2B5EF4-FFF2-40B4-BE49-F238E27FC236}">
                <a16:creationId xmlns:a16="http://schemas.microsoft.com/office/drawing/2014/main" xmlns="" id="{23BB2817-020E-2B42-9F02-5BC37FB0F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3505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9900CC"/>
                </a:solidFill>
                <a:latin typeface=".VnLucida sans" panose="020B7200000000000000" pitchFamily="34" charset="0"/>
              </a:rPr>
              <a:t>B. </a:t>
            </a:r>
            <a:r>
              <a:rPr lang="en-US" sz="24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get</a:t>
            </a:r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xmlns="" id="{0A11F257-A796-BF4E-A0B2-FE2A97F7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8534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9775" indent="-6746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  2.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He 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to school.</a:t>
            </a:r>
          </a:p>
        </p:txBody>
      </p:sp>
      <p:sp>
        <p:nvSpPr>
          <p:cNvPr id="88074" name="AutoShape 10">
            <a:extLst>
              <a:ext uri="{FF2B5EF4-FFF2-40B4-BE49-F238E27FC236}">
                <a16:creationId xmlns:a16="http://schemas.microsoft.com/office/drawing/2014/main" xmlns="" id="{2E734657-5F5A-1C42-94FC-C711AFE7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3657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809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A.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go</a:t>
            </a:r>
          </a:p>
        </p:txBody>
      </p:sp>
      <p:sp>
        <p:nvSpPr>
          <p:cNvPr id="88075" name="AutoShape 11">
            <a:extLst>
              <a:ext uri="{FF2B5EF4-FFF2-40B4-BE49-F238E27FC236}">
                <a16:creationId xmlns:a16="http://schemas.microsoft.com/office/drawing/2014/main" xmlns="" id="{8DCD91C3-04DD-6648-B269-5113E6518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35814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3495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 C.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goes</a:t>
            </a:r>
          </a:p>
        </p:txBody>
      </p:sp>
      <p:sp>
        <p:nvSpPr>
          <p:cNvPr id="88076" name="AutoShape 12">
            <a:extLst>
              <a:ext uri="{FF2B5EF4-FFF2-40B4-BE49-F238E27FC236}">
                <a16:creationId xmlns:a16="http://schemas.microsoft.com/office/drawing/2014/main" xmlns="" id="{481D1EA8-C03E-BE42-B57C-1C1E49C0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09800"/>
            <a:ext cx="28194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   B.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has</a:t>
            </a:r>
          </a:p>
        </p:txBody>
      </p:sp>
      <p:sp>
        <p:nvSpPr>
          <p:cNvPr id="88077" name="AutoShape 13">
            <a:extLst>
              <a:ext uri="{FF2B5EF4-FFF2-40B4-BE49-F238E27FC236}">
                <a16:creationId xmlns:a16="http://schemas.microsoft.com/office/drawing/2014/main" xmlns="" id="{52763ECE-A5F2-D044-9D48-EE220856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667000"/>
            <a:ext cx="2895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35242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672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D.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have</a:t>
            </a:r>
          </a:p>
        </p:txBody>
      </p:sp>
      <p:sp>
        <p:nvSpPr>
          <p:cNvPr id="88078" name="AutoShape 14">
            <a:extLst>
              <a:ext uri="{FF2B5EF4-FFF2-40B4-BE49-F238E27FC236}">
                <a16:creationId xmlns:a16="http://schemas.microsoft.com/office/drawing/2014/main" xmlns="" id="{CADCA369-A186-3F4F-BDA1-37C3F54D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D. has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26637" name="Rectangle 15">
            <a:extLst>
              <a:ext uri="{FF2B5EF4-FFF2-40B4-BE49-F238E27FC236}">
                <a16:creationId xmlns:a16="http://schemas.microsoft.com/office/drawing/2014/main" xmlns="" id="{82112767-BBAB-F946-A85A-4CF71EA9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6600"/>
                </a:solidFill>
                <a:latin typeface="Verdana" panose="020B0604030504040204" pitchFamily="34" charset="0"/>
              </a:rPr>
              <a:t>Multiple choice:</a:t>
            </a:r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xmlns="" id="{20DC9722-FFDB-874F-8511-4937A2A1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8534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272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844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416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988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560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132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704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   3.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She brushes her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		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88081" name="AutoShape 17">
            <a:extLst>
              <a:ext uri="{FF2B5EF4-FFF2-40B4-BE49-F238E27FC236}">
                <a16:creationId xmlns:a16="http://schemas.microsoft.com/office/drawing/2014/main" xmlns="" id="{CC6B36FE-6F5F-DE4A-AD2B-B17DA915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57600"/>
            <a:ext cx="3429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 A.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breakfast</a:t>
            </a:r>
          </a:p>
        </p:txBody>
      </p:sp>
      <p:sp>
        <p:nvSpPr>
          <p:cNvPr id="88082" name="AutoShape 18">
            <a:extLst>
              <a:ext uri="{FF2B5EF4-FFF2-40B4-BE49-F238E27FC236}">
                <a16:creationId xmlns:a16="http://schemas.microsoft.com/office/drawing/2014/main" xmlns="" id="{F4017214-972C-5B4B-B866-A9C70EBC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3276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C.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tooth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9900CC"/>
              </a:solidFill>
              <a:latin typeface=".VnLucida sans" panose="020B7200000000000000" pitchFamily="34" charset="0"/>
            </a:endParaRPr>
          </a:p>
        </p:txBody>
      </p:sp>
      <p:sp>
        <p:nvSpPr>
          <p:cNvPr id="88083" name="AutoShape 19">
            <a:extLst>
              <a:ext uri="{FF2B5EF4-FFF2-40B4-BE49-F238E27FC236}">
                <a16:creationId xmlns:a16="http://schemas.microsoft.com/office/drawing/2014/main" xmlns="" id="{F951322F-82A4-BB4B-9DCB-DD4AF529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3733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D.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teeth</a:t>
            </a:r>
          </a:p>
        </p:txBody>
      </p:sp>
      <p:sp>
        <p:nvSpPr>
          <p:cNvPr id="88084" name="Rectangle 20">
            <a:extLst>
              <a:ext uri="{FF2B5EF4-FFF2-40B4-BE49-F238E27FC236}">
                <a16:creationId xmlns:a16="http://schemas.microsoft.com/office/drawing/2014/main" xmlns="" id="{454F2A6D-F056-9F4F-B4D3-7898929BC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8686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9775" indent="-6746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   4.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What 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he do every morning?</a:t>
            </a:r>
          </a:p>
        </p:txBody>
      </p:sp>
      <p:sp>
        <p:nvSpPr>
          <p:cNvPr id="88085" name="AutoShape 21">
            <a:extLst>
              <a:ext uri="{FF2B5EF4-FFF2-40B4-BE49-F238E27FC236}">
                <a16:creationId xmlns:a16="http://schemas.microsoft.com/office/drawing/2014/main" xmlns="" id="{D3BC0AB5-C03B-8642-A8CC-2191F7A5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657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809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C.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&amp; B are correct.</a:t>
            </a:r>
          </a:p>
        </p:txBody>
      </p:sp>
      <p:sp>
        <p:nvSpPr>
          <p:cNvPr id="88086" name="AutoShape 22">
            <a:extLst>
              <a:ext uri="{FF2B5EF4-FFF2-40B4-BE49-F238E27FC236}">
                <a16:creationId xmlns:a16="http://schemas.microsoft.com/office/drawing/2014/main" xmlns="" id="{D76980A0-0B3D-D946-A9DF-FFB4E0A2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35814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3495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 A.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does</a:t>
            </a:r>
            <a:r>
              <a:rPr lang="en-US" sz="2400">
                <a:solidFill>
                  <a:srgbClr val="9900CC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8087" name="AutoShape 23">
            <a:extLst>
              <a:ext uri="{FF2B5EF4-FFF2-40B4-BE49-F238E27FC236}">
                <a16:creationId xmlns:a16="http://schemas.microsoft.com/office/drawing/2014/main" xmlns="" id="{E7B31501-5089-794C-812A-25DB9E4B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181600"/>
            <a:ext cx="39624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B.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do</a:t>
            </a:r>
          </a:p>
        </p:txBody>
      </p:sp>
      <p:sp>
        <p:nvSpPr>
          <p:cNvPr id="88089" name="AutoShape 25">
            <a:extLst>
              <a:ext uri="{FF2B5EF4-FFF2-40B4-BE49-F238E27FC236}">
                <a16:creationId xmlns:a16="http://schemas.microsoft.com/office/drawing/2014/main" xmlns="" id="{1C8687F1-0730-CE46-B737-7873A9582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35814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B.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face</a:t>
            </a:r>
          </a:p>
        </p:txBody>
      </p:sp>
      <p:sp>
        <p:nvSpPr>
          <p:cNvPr id="88108" name="AutoShape 44">
            <a:extLst>
              <a:ext uri="{FF2B5EF4-FFF2-40B4-BE49-F238E27FC236}">
                <a16:creationId xmlns:a16="http://schemas.microsoft.com/office/drawing/2014/main" xmlns="" id="{48E2C2F7-05E0-C141-AE45-A6076522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91200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D.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&amp; B are not correct.</a:t>
            </a:r>
          </a:p>
        </p:txBody>
      </p:sp>
      <p:sp>
        <p:nvSpPr>
          <p:cNvPr id="88109" name="Rectangle 45">
            <a:extLst>
              <a:ext uri="{FF2B5EF4-FFF2-40B4-BE49-F238E27FC236}">
                <a16:creationId xmlns:a16="http://schemas.microsoft.com/office/drawing/2014/main" xmlns="" id="{1741F892-D3E4-3343-82E3-7AC92D71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28600"/>
            <a:ext cx="1143000" cy="23622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18900000" scaled="1"/>
          </a:gra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110" name="Text Box 46">
            <a:extLst>
              <a:ext uri="{FF2B5EF4-FFF2-40B4-BE49-F238E27FC236}">
                <a16:creationId xmlns:a16="http://schemas.microsoft.com/office/drawing/2014/main" xmlns="" id="{58AB545D-B72A-9B40-8906-9B2E3001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1062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FFFF"/>
                </a:solidFill>
              </a:rPr>
              <a:t>00</a:t>
            </a:r>
          </a:p>
        </p:txBody>
      </p:sp>
      <p:grpSp>
        <p:nvGrpSpPr>
          <p:cNvPr id="88111" name="Group 47">
            <a:extLst>
              <a:ext uri="{FF2B5EF4-FFF2-40B4-BE49-F238E27FC236}">
                <a16:creationId xmlns:a16="http://schemas.microsoft.com/office/drawing/2014/main" xmlns="" id="{19A6476B-03A3-7145-B950-854AEF0D78CF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04800"/>
            <a:ext cx="990600" cy="1143000"/>
            <a:chOff x="1878" y="1200"/>
            <a:chExt cx="1298" cy="1415"/>
          </a:xfrm>
        </p:grpSpPr>
        <p:pic>
          <p:nvPicPr>
            <p:cNvPr id="26680" name="Picture 48" descr="BORDR694">
              <a:extLst>
                <a:ext uri="{FF2B5EF4-FFF2-40B4-BE49-F238E27FC236}">
                  <a16:creationId xmlns:a16="http://schemas.microsoft.com/office/drawing/2014/main" xmlns="" id="{591ECF8D-0654-5D4C-B168-44B6F3A12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1200"/>
              <a:ext cx="1298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1" name="Picture 49" descr="HOURGL_1">
              <a:extLst>
                <a:ext uri="{FF2B5EF4-FFF2-40B4-BE49-F238E27FC236}">
                  <a16:creationId xmlns:a16="http://schemas.microsoft.com/office/drawing/2014/main" xmlns="" id="{57BE81DF-2E60-C34E-AF0B-C859EA2E83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440"/>
              <a:ext cx="81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114" name="Picture 50" descr="DONG HO2">
            <a:extLst>
              <a:ext uri="{FF2B5EF4-FFF2-40B4-BE49-F238E27FC236}">
                <a16:creationId xmlns:a16="http://schemas.microsoft.com/office/drawing/2014/main" xmlns="" id="{5718C446-56B6-0D4B-A913-612A578D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990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115" name="Oval 51">
            <a:extLst>
              <a:ext uri="{FF2B5EF4-FFF2-40B4-BE49-F238E27FC236}">
                <a16:creationId xmlns:a16="http://schemas.microsoft.com/office/drawing/2014/main" xmlns="" id="{9BFDCC2B-9A53-754D-88B6-FD87C144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371600"/>
            <a:ext cx="838200" cy="7683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116" name="Text Box 52">
            <a:extLst>
              <a:ext uri="{FF2B5EF4-FFF2-40B4-BE49-F238E27FC236}">
                <a16:creationId xmlns:a16="http://schemas.microsoft.com/office/drawing/2014/main" xmlns="" id="{1A034A06-1E9E-DF47-9515-948B2D19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47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17" name="Text Box 53">
            <a:extLst>
              <a:ext uri="{FF2B5EF4-FFF2-40B4-BE49-F238E27FC236}">
                <a16:creationId xmlns:a16="http://schemas.microsoft.com/office/drawing/2014/main" xmlns="" id="{D955F0D7-AC11-834B-A660-17D7C200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88118" name="Text Box 54">
            <a:extLst>
              <a:ext uri="{FF2B5EF4-FFF2-40B4-BE49-F238E27FC236}">
                <a16:creationId xmlns:a16="http://schemas.microsoft.com/office/drawing/2014/main" xmlns="" id="{3A712445-1518-7044-93DB-FBABE40B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88119" name="Text Box 55">
            <a:extLst>
              <a:ext uri="{FF2B5EF4-FFF2-40B4-BE49-F238E27FC236}">
                <a16:creationId xmlns:a16="http://schemas.microsoft.com/office/drawing/2014/main" xmlns="" id="{DF5D9D86-AED9-0241-8A61-75783600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88120" name="Text Box 56">
            <a:extLst>
              <a:ext uri="{FF2B5EF4-FFF2-40B4-BE49-F238E27FC236}">
                <a16:creationId xmlns:a16="http://schemas.microsoft.com/office/drawing/2014/main" xmlns="" id="{922E9FAB-86E9-AD42-B0A6-33C8EF7F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88121" name="Text Box 57">
            <a:extLst>
              <a:ext uri="{FF2B5EF4-FFF2-40B4-BE49-F238E27FC236}">
                <a16:creationId xmlns:a16="http://schemas.microsoft.com/office/drawing/2014/main" xmlns="" id="{5736DA01-A5B6-2743-A57C-C1ADACB10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88122" name="Text Box 58">
            <a:extLst>
              <a:ext uri="{FF2B5EF4-FFF2-40B4-BE49-F238E27FC236}">
                <a16:creationId xmlns:a16="http://schemas.microsoft.com/office/drawing/2014/main" xmlns="" id="{3F49B062-B2E3-654D-A9A9-463F2C24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23" name="AutoShape 59">
            <a:extLst>
              <a:ext uri="{FF2B5EF4-FFF2-40B4-BE49-F238E27FC236}">
                <a16:creationId xmlns:a16="http://schemas.microsoft.com/office/drawing/2014/main" xmlns="" id="{586C1DE7-AC77-9242-AE9E-B0B8BEB6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981200"/>
            <a:ext cx="1447800" cy="533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88124" name="Text Box 60">
            <a:extLst>
              <a:ext uri="{FF2B5EF4-FFF2-40B4-BE49-F238E27FC236}">
                <a16:creationId xmlns:a16="http://schemas.microsoft.com/office/drawing/2014/main" xmlns="" id="{C3707BF6-EFB1-E549-94DF-E53275C6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88125" name="Text Box 61">
            <a:extLst>
              <a:ext uri="{FF2B5EF4-FFF2-40B4-BE49-F238E27FC236}">
                <a16:creationId xmlns:a16="http://schemas.microsoft.com/office/drawing/2014/main" xmlns="" id="{D8B28B4F-6285-254E-A743-188F3382A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88126" name="Text Box 62">
            <a:extLst>
              <a:ext uri="{FF2B5EF4-FFF2-40B4-BE49-F238E27FC236}">
                <a16:creationId xmlns:a16="http://schemas.microsoft.com/office/drawing/2014/main" xmlns="" id="{697F33F4-1811-5941-BB8E-68AFDA68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88127" name="Text Box 63">
            <a:extLst>
              <a:ext uri="{FF2B5EF4-FFF2-40B4-BE49-F238E27FC236}">
                <a16:creationId xmlns:a16="http://schemas.microsoft.com/office/drawing/2014/main" xmlns="" id="{58AE8583-E84E-B942-8081-A310011CC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88128" name="Text Box 64">
            <a:extLst>
              <a:ext uri="{FF2B5EF4-FFF2-40B4-BE49-F238E27FC236}">
                <a16:creationId xmlns:a16="http://schemas.microsoft.com/office/drawing/2014/main" xmlns="" id="{7CD12C02-DEE5-D047-98E0-B2E19362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29" name="Text Box 65">
            <a:extLst>
              <a:ext uri="{FF2B5EF4-FFF2-40B4-BE49-F238E27FC236}">
                <a16:creationId xmlns:a16="http://schemas.microsoft.com/office/drawing/2014/main" xmlns="" id="{85368FF8-A6E1-F54A-951B-EFBD123AC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88130" name="Text Box 66">
            <a:extLst>
              <a:ext uri="{FF2B5EF4-FFF2-40B4-BE49-F238E27FC236}">
                <a16:creationId xmlns:a16="http://schemas.microsoft.com/office/drawing/2014/main" xmlns="" id="{6BCA8F48-CB76-4940-8AFD-3B3F27A7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88131" name="Text Box 67">
            <a:extLst>
              <a:ext uri="{FF2B5EF4-FFF2-40B4-BE49-F238E27FC236}">
                <a16:creationId xmlns:a16="http://schemas.microsoft.com/office/drawing/2014/main" xmlns="" id="{89A9B36A-AE10-3545-A574-47CF8AC18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88132" name="Text Box 68">
            <a:extLst>
              <a:ext uri="{FF2B5EF4-FFF2-40B4-BE49-F238E27FC236}">
                <a16:creationId xmlns:a16="http://schemas.microsoft.com/office/drawing/2014/main" xmlns="" id="{D98A6EF4-7614-1D40-A6CE-43E4B9E7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88133" name="Text Box 69">
            <a:extLst>
              <a:ext uri="{FF2B5EF4-FFF2-40B4-BE49-F238E27FC236}">
                <a16:creationId xmlns:a16="http://schemas.microsoft.com/office/drawing/2014/main" xmlns="" id="{332840B4-D478-294F-8A72-BBB42CCE8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47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88134" name="Text Box 70">
            <a:extLst>
              <a:ext uri="{FF2B5EF4-FFF2-40B4-BE49-F238E27FC236}">
                <a16:creationId xmlns:a16="http://schemas.microsoft.com/office/drawing/2014/main" xmlns="" id="{12D919DF-105B-CF47-A10A-9C3227CF7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35" name="AutoShape 71">
            <a:extLst>
              <a:ext uri="{FF2B5EF4-FFF2-40B4-BE49-F238E27FC236}">
                <a16:creationId xmlns:a16="http://schemas.microsoft.com/office/drawing/2014/main" xmlns="" id="{C3D5006E-3F6A-2646-B2D8-90B6C46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57400"/>
            <a:ext cx="1371600" cy="457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88136" name="Text Box 72">
            <a:extLst>
              <a:ext uri="{FF2B5EF4-FFF2-40B4-BE49-F238E27FC236}">
                <a16:creationId xmlns:a16="http://schemas.microsoft.com/office/drawing/2014/main" xmlns="" id="{D1360AA9-1536-D24C-9848-D88508E9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0</a:t>
            </a:r>
          </a:p>
        </p:txBody>
      </p:sp>
      <p:pic>
        <p:nvPicPr>
          <p:cNvPr id="88137" name="Picture 73">
            <a:hlinkClick r:id="" action="ppaction://media"/>
            <a:extLst>
              <a:ext uri="{FF2B5EF4-FFF2-40B4-BE49-F238E27FC236}">
                <a16:creationId xmlns:a16="http://schemas.microsoft.com/office/drawing/2014/main" xmlns="" id="{6CAE98D9-A8B9-6A49-8BF1-09642E6A5995}"/>
              </a:ext>
            </a:extLst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75" name="Picture 3" descr="1">
            <a:extLst>
              <a:ext uri="{FF2B5EF4-FFF2-40B4-BE49-F238E27FC236}">
                <a16:creationId xmlns:a16="http://schemas.microsoft.com/office/drawing/2014/main" xmlns="" id="{3814BAB6-A0B5-5445-BA88-91957093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6" name="AutoShape 10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5F491B91-02B1-FD4C-A7EF-EAF922F3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77" name="AutoShape 10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23BE8EC-E512-F34B-9DCF-6876E2028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78" name="AutoShape 10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FE5BAC5-AC5A-604B-B3C2-98A6955F9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79" name="AutoShape 10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F427BEAE-4BED-5C49-B6E2-E627124B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8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3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137"/>
                </p:tgtEl>
              </p:cMediaNode>
            </p:video>
          </p:childTnLst>
        </p:cTn>
      </p:par>
    </p:tnLst>
    <p:bldLst>
      <p:bldP spid="88115" grpId="0" animBg="1" autoUpdateAnimBg="0"/>
      <p:bldP spid="8812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board">
            <a:extLst>
              <a:ext uri="{FF2B5EF4-FFF2-40B4-BE49-F238E27FC236}">
                <a16:creationId xmlns:a16="http://schemas.microsoft.com/office/drawing/2014/main" xmlns="" id="{E20ECF37-5FB9-1C4C-86A0-5241C3B3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xmlns="" id="{5473ADB2-EC08-1A46-AAF2-48B2D4AC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80FFBF1E-A00C-6C41-B3E1-D7ECA696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1.Which grade are you in?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xmlns="" id="{ED97F59A-9062-CC4A-ABEF-14A9D57407B4}"/>
              </a:ext>
            </a:extLst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xmlns="" id="{E1FFC24F-AF8E-9740-A2F3-9B68AEBA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31">
            <a:extLst>
              <a:ext uri="{FF2B5EF4-FFF2-40B4-BE49-F238E27FC236}">
                <a16:creationId xmlns:a16="http://schemas.microsoft.com/office/drawing/2014/main" xmlns="" id="{B4611896-07CA-BA47-895F-9A1055FD91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4104" name="Picture 5">
            <a:extLst>
              <a:ext uri="{FF2B5EF4-FFF2-40B4-BE49-F238E27FC236}">
                <a16:creationId xmlns:a16="http://schemas.microsoft.com/office/drawing/2014/main" xmlns="" id="{9BBE119D-9C71-8F43-B159-1532C0E5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5" name="Straight Connector 20">
            <a:extLst>
              <a:ext uri="{FF2B5EF4-FFF2-40B4-BE49-F238E27FC236}">
                <a16:creationId xmlns:a16="http://schemas.microsoft.com/office/drawing/2014/main" xmlns="" id="{CFBAAAA5-61B4-8A44-B354-2E43298412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106" name="Picture 5">
            <a:extLst>
              <a:ext uri="{FF2B5EF4-FFF2-40B4-BE49-F238E27FC236}">
                <a16:creationId xmlns:a16="http://schemas.microsoft.com/office/drawing/2014/main" xmlns="" id="{ABD53C6A-B2F8-5E4C-97D5-96537571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>
            <a:extLst>
              <a:ext uri="{FF2B5EF4-FFF2-40B4-BE49-F238E27FC236}">
                <a16:creationId xmlns:a16="http://schemas.microsoft.com/office/drawing/2014/main" xmlns="" id="{660FE96D-A5B2-7949-81F4-43682A47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C0AF6D24-585D-0945-B7EF-60860FEC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xmlns="" id="{01E4E758-29A6-074C-A0FC-82076EA2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.VnArial" pitchFamily="34" charset="0"/>
              </a:rPr>
              <a:t>B. I am in grade 6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B77B9FD-4BF4-FE44-898D-5EC2E765B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514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B. I am in grade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299002-58AF-6542-BD60-3D38E01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4355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D. I am on grade 6</a:t>
            </a:r>
            <a:endParaRPr lang="en-US" altLang="en-US" sz="1800" b="1">
              <a:latin typeface=".Vn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EDD6DBF-10DB-D64D-B955-B30503CB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C. I is in grade 6</a:t>
            </a:r>
            <a:endParaRPr lang="en-US" altLang="en-US" sz="1800" b="1">
              <a:latin typeface=".VnArial" pitchFamily="34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A2F808EF-B063-9849-A410-1A08BCAAD28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4119" name="AutoShape 27">
              <a:extLst>
                <a:ext uri="{FF2B5EF4-FFF2-40B4-BE49-F238E27FC236}">
                  <a16:creationId xmlns:a16="http://schemas.microsoft.com/office/drawing/2014/main" xmlns="" id="{3F4CC557-A065-C34C-91D5-414890A10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4120" name="AutoShape 22">
              <a:extLst>
                <a:ext uri="{FF2B5EF4-FFF2-40B4-BE49-F238E27FC236}">
                  <a16:creationId xmlns:a16="http://schemas.microsoft.com/office/drawing/2014/main" xmlns="" id="{D112D8EE-9E37-E349-8E11-2ECED47ECF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4121" name="Oval 26">
              <a:extLst>
                <a:ext uri="{FF2B5EF4-FFF2-40B4-BE49-F238E27FC236}">
                  <a16:creationId xmlns:a16="http://schemas.microsoft.com/office/drawing/2014/main" xmlns="" id="{2DA8BF32-BCD7-A045-81D9-164AFB2DA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4122" name="Oval 25">
              <a:extLst>
                <a:ext uri="{FF2B5EF4-FFF2-40B4-BE49-F238E27FC236}">
                  <a16:creationId xmlns:a16="http://schemas.microsoft.com/office/drawing/2014/main" xmlns="" id="{427F9CAD-24A9-3B49-9FD3-DC8F46F46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4123" name="Oval 23">
              <a:extLst>
                <a:ext uri="{FF2B5EF4-FFF2-40B4-BE49-F238E27FC236}">
                  <a16:creationId xmlns:a16="http://schemas.microsoft.com/office/drawing/2014/main" xmlns="" id="{5A2084F6-7BF8-6F4A-A8E9-535A21003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124" name="AutoShape 24">
              <a:extLst>
                <a:ext uri="{FF2B5EF4-FFF2-40B4-BE49-F238E27FC236}">
                  <a16:creationId xmlns:a16="http://schemas.microsoft.com/office/drawing/2014/main" xmlns="" id="{72482005-42C3-1543-8A6C-44E03AD99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4125" name="Oval 18">
              <a:extLst>
                <a:ext uri="{FF2B5EF4-FFF2-40B4-BE49-F238E27FC236}">
                  <a16:creationId xmlns:a16="http://schemas.microsoft.com/office/drawing/2014/main" xmlns="" id="{D04BFDFA-FD7A-CD4A-9A6F-ABAABD2A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4114" name="Oval 19">
            <a:extLst>
              <a:ext uri="{FF2B5EF4-FFF2-40B4-BE49-F238E27FC236}">
                <a16:creationId xmlns:a16="http://schemas.microsoft.com/office/drawing/2014/main" xmlns="" id="{C729B7B5-E2F3-5E4B-82BB-804D3611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4115" name="Picture 21">
            <a:extLst>
              <a:ext uri="{FF2B5EF4-FFF2-40B4-BE49-F238E27FC236}">
                <a16:creationId xmlns:a16="http://schemas.microsoft.com/office/drawing/2014/main" xmlns="" id="{30747B7C-FBF7-8F42-BB80-F3A0BEA3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Oval 17">
            <a:extLst>
              <a:ext uri="{FF2B5EF4-FFF2-40B4-BE49-F238E27FC236}">
                <a16:creationId xmlns:a16="http://schemas.microsoft.com/office/drawing/2014/main" xmlns="" id="{3EE111C9-730C-F944-9679-18B561B3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3535B4D-2C21-4D40-9E9F-2857EC06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965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.VnArial" pitchFamily="34" charset="0"/>
              </a:rPr>
              <a:t>A</a:t>
            </a:r>
            <a:r>
              <a:rPr lang="en-US" altLang="en-US" sz="2400" b="1">
                <a:solidFill>
                  <a:schemeClr val="bg1"/>
                </a:solidFill>
                <a:latin typeface=".VnArial" pitchFamily="34" charset="0"/>
              </a:rPr>
              <a:t>. </a:t>
            </a: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I am in 6 grade</a:t>
            </a:r>
            <a:endParaRPr lang="en-US" altLang="en-US" sz="1800" b="1">
              <a:latin typeface=".Vn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7E60B4D-1805-6E40-BF72-AEC363BB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3" grpId="0" autoUpdateAnimBg="0"/>
      <p:bldP spid="4111" grpId="0" animBg="1" autoUpdateAnimBg="0"/>
      <p:bldP spid="27" grpId="0" autoUpdateAnimBg="0"/>
      <p:bldP spid="28" grpId="0" autoUpdateAnimBg="0"/>
      <p:bldP spid="29" grpId="0" autoUpdateAnimBg="0"/>
      <p:bldP spid="5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rames PPT 015">
            <a:extLst>
              <a:ext uri="{FF2B5EF4-FFF2-40B4-BE49-F238E27FC236}">
                <a16:creationId xmlns:a16="http://schemas.microsoft.com/office/drawing/2014/main" xmlns="" id="{EA5E77F3-B424-D944-8261-4D79D1EE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3B71AD96-97FE-A642-B1AD-99F9D3BD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8534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272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844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416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988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560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132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704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1.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Ba and Lan 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up.</a:t>
            </a:r>
          </a:p>
        </p:txBody>
      </p:sp>
      <p:sp>
        <p:nvSpPr>
          <p:cNvPr id="88070" name="AutoShape 6">
            <a:extLst>
              <a:ext uri="{FF2B5EF4-FFF2-40B4-BE49-F238E27FC236}">
                <a16:creationId xmlns:a16="http://schemas.microsoft.com/office/drawing/2014/main" xmlns="" id="{6B779863-C45F-B545-AD2B-8A037810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90600"/>
            <a:ext cx="3505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A.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gets</a:t>
            </a:r>
          </a:p>
        </p:txBody>
      </p:sp>
      <p:sp>
        <p:nvSpPr>
          <p:cNvPr id="88071" name="AutoShape 7">
            <a:extLst>
              <a:ext uri="{FF2B5EF4-FFF2-40B4-BE49-F238E27FC236}">
                <a16:creationId xmlns:a16="http://schemas.microsoft.com/office/drawing/2014/main" xmlns="" id="{A24FFAB4-4816-7643-8ED8-ED67FAFB5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35052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C.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have.</a:t>
            </a:r>
          </a:p>
        </p:txBody>
      </p:sp>
      <p:sp>
        <p:nvSpPr>
          <p:cNvPr id="88072" name="AutoShape 8">
            <a:extLst>
              <a:ext uri="{FF2B5EF4-FFF2-40B4-BE49-F238E27FC236}">
                <a16:creationId xmlns:a16="http://schemas.microsoft.com/office/drawing/2014/main" xmlns="" id="{23BB2817-020E-2B42-9F02-5BC37FB0F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3505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.VnLucida sans" panose="020B7200000000000000" pitchFamily="34" charset="0"/>
              </a:rPr>
              <a:t>B.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get</a:t>
            </a:r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xmlns="" id="{0A11F257-A796-BF4E-A0B2-FE2A97F7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8534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9775" indent="-6746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  2.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He 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to school.</a:t>
            </a:r>
          </a:p>
        </p:txBody>
      </p:sp>
      <p:sp>
        <p:nvSpPr>
          <p:cNvPr id="88074" name="AutoShape 10">
            <a:extLst>
              <a:ext uri="{FF2B5EF4-FFF2-40B4-BE49-F238E27FC236}">
                <a16:creationId xmlns:a16="http://schemas.microsoft.com/office/drawing/2014/main" xmlns="" id="{2E734657-5F5A-1C42-94FC-C711AFE7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3657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809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A.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go</a:t>
            </a:r>
          </a:p>
        </p:txBody>
      </p:sp>
      <p:sp>
        <p:nvSpPr>
          <p:cNvPr id="88075" name="AutoShape 11">
            <a:extLst>
              <a:ext uri="{FF2B5EF4-FFF2-40B4-BE49-F238E27FC236}">
                <a16:creationId xmlns:a16="http://schemas.microsoft.com/office/drawing/2014/main" xmlns="" id="{8DCD91C3-04DD-6648-B269-5113E6518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35814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3495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9900CC"/>
                </a:solidFill>
                <a:latin typeface=".VnLucida sans" panose="020B7200000000000000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.VnLucida sans" panose="020B7200000000000000" pitchFamily="34" charset="0"/>
              </a:rPr>
              <a:t>C.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goes</a:t>
            </a:r>
          </a:p>
        </p:txBody>
      </p:sp>
      <p:sp>
        <p:nvSpPr>
          <p:cNvPr id="88076" name="AutoShape 12">
            <a:extLst>
              <a:ext uri="{FF2B5EF4-FFF2-40B4-BE49-F238E27FC236}">
                <a16:creationId xmlns:a16="http://schemas.microsoft.com/office/drawing/2014/main" xmlns="" id="{481D1EA8-C03E-BE42-B57C-1C1E49C0A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09800"/>
            <a:ext cx="28194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   B.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has</a:t>
            </a:r>
          </a:p>
        </p:txBody>
      </p:sp>
      <p:sp>
        <p:nvSpPr>
          <p:cNvPr id="88077" name="AutoShape 13">
            <a:extLst>
              <a:ext uri="{FF2B5EF4-FFF2-40B4-BE49-F238E27FC236}">
                <a16:creationId xmlns:a16="http://schemas.microsoft.com/office/drawing/2014/main" xmlns="" id="{52763ECE-A5F2-D044-9D48-EE220856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667000"/>
            <a:ext cx="2895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35242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672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D.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have</a:t>
            </a:r>
          </a:p>
        </p:txBody>
      </p:sp>
      <p:sp>
        <p:nvSpPr>
          <p:cNvPr id="88078" name="AutoShape 14">
            <a:extLst>
              <a:ext uri="{FF2B5EF4-FFF2-40B4-BE49-F238E27FC236}">
                <a16:creationId xmlns:a16="http://schemas.microsoft.com/office/drawing/2014/main" xmlns="" id="{CADCA369-A186-3F4F-BDA1-37C3F54D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D. has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26637" name="Rectangle 15">
            <a:extLst>
              <a:ext uri="{FF2B5EF4-FFF2-40B4-BE49-F238E27FC236}">
                <a16:creationId xmlns:a16="http://schemas.microsoft.com/office/drawing/2014/main" xmlns="" id="{82112767-BBAB-F946-A85A-4CF71EA9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6600"/>
                </a:solidFill>
                <a:latin typeface="Verdana" panose="020B0604030504040204" pitchFamily="34" charset="0"/>
              </a:rPr>
              <a:t>Multiple choice:</a:t>
            </a:r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xmlns="" id="{20DC9722-FFDB-874F-8511-4937A2A1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4200"/>
            <a:ext cx="8534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272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844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41600" indent="-34290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988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560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132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70400" indent="-342900"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   3.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She brushes her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		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88081" name="AutoShape 17">
            <a:extLst>
              <a:ext uri="{FF2B5EF4-FFF2-40B4-BE49-F238E27FC236}">
                <a16:creationId xmlns:a16="http://schemas.microsoft.com/office/drawing/2014/main" xmlns="" id="{CC6B36FE-6F5F-DE4A-AD2B-B17DA915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57600"/>
            <a:ext cx="3429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 A.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breakfast</a:t>
            </a:r>
          </a:p>
        </p:txBody>
      </p:sp>
      <p:sp>
        <p:nvSpPr>
          <p:cNvPr id="88082" name="AutoShape 18">
            <a:extLst>
              <a:ext uri="{FF2B5EF4-FFF2-40B4-BE49-F238E27FC236}">
                <a16:creationId xmlns:a16="http://schemas.microsoft.com/office/drawing/2014/main" xmlns="" id="{F4017214-972C-5B4B-B866-A9C70EBC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3276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C.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tooth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9900CC"/>
              </a:solidFill>
              <a:latin typeface=".VnLucida sans" panose="020B7200000000000000" pitchFamily="34" charset="0"/>
            </a:endParaRPr>
          </a:p>
        </p:txBody>
      </p:sp>
      <p:sp>
        <p:nvSpPr>
          <p:cNvPr id="88083" name="AutoShape 19">
            <a:extLst>
              <a:ext uri="{FF2B5EF4-FFF2-40B4-BE49-F238E27FC236}">
                <a16:creationId xmlns:a16="http://schemas.microsoft.com/office/drawing/2014/main" xmlns="" id="{F951322F-82A4-BB4B-9DCB-DD4AF529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3733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.VnLucida sans" panose="020B7200000000000000" pitchFamily="34" charset="0"/>
              </a:rPr>
              <a:t>D.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teeth</a:t>
            </a:r>
          </a:p>
        </p:txBody>
      </p:sp>
      <p:sp>
        <p:nvSpPr>
          <p:cNvPr id="88084" name="Rectangle 20">
            <a:extLst>
              <a:ext uri="{FF2B5EF4-FFF2-40B4-BE49-F238E27FC236}">
                <a16:creationId xmlns:a16="http://schemas.microsoft.com/office/drawing/2014/main" xmlns="" id="{454F2A6D-F056-9F4F-B4D3-7898929BC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8686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9775" indent="-6746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9900CC"/>
                </a:solidFill>
                <a:latin typeface=".VnLucida sans" panose="020B7200000000000000" pitchFamily="34" charset="0"/>
              </a:rPr>
              <a:t>   4.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What  </a:t>
            </a:r>
            <a:r>
              <a:rPr lang="en-US" sz="2400" b="1" u="sng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          </a:t>
            </a:r>
            <a:r>
              <a:rPr lang="en-US" sz="24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he do every morning?</a:t>
            </a:r>
          </a:p>
        </p:txBody>
      </p:sp>
      <p:sp>
        <p:nvSpPr>
          <p:cNvPr id="88085" name="AutoShape 21">
            <a:extLst>
              <a:ext uri="{FF2B5EF4-FFF2-40B4-BE49-F238E27FC236}">
                <a16:creationId xmlns:a16="http://schemas.microsoft.com/office/drawing/2014/main" xmlns="" id="{D3BC0AB5-C03B-8642-A8CC-2191F7A5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657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80988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C.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&amp; B are correct.</a:t>
            </a:r>
          </a:p>
        </p:txBody>
      </p:sp>
      <p:sp>
        <p:nvSpPr>
          <p:cNvPr id="88086" name="AutoShape 22">
            <a:extLst>
              <a:ext uri="{FF2B5EF4-FFF2-40B4-BE49-F238E27FC236}">
                <a16:creationId xmlns:a16="http://schemas.microsoft.com/office/drawing/2014/main" xmlns="" id="{D76980A0-0B3D-D946-A9DF-FFB4E0A2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57800"/>
            <a:ext cx="35814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marL="234950"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9900CC"/>
                </a:solidFill>
                <a:latin typeface=".VnLucida sans" panose="020B7200000000000000" pitchFamily="34" charset="0"/>
              </a:rPr>
              <a:t> A.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does</a:t>
            </a:r>
            <a:r>
              <a:rPr lang="en-US" sz="2400" dirty="0">
                <a:solidFill>
                  <a:srgbClr val="9900CC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8087" name="AutoShape 23">
            <a:extLst>
              <a:ext uri="{FF2B5EF4-FFF2-40B4-BE49-F238E27FC236}">
                <a16:creationId xmlns:a16="http://schemas.microsoft.com/office/drawing/2014/main" xmlns="" id="{E7B31501-5089-794C-812A-25DB9E4B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181600"/>
            <a:ext cx="39624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B.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do</a:t>
            </a:r>
          </a:p>
        </p:txBody>
      </p:sp>
      <p:sp>
        <p:nvSpPr>
          <p:cNvPr id="88089" name="AutoShape 25">
            <a:extLst>
              <a:ext uri="{FF2B5EF4-FFF2-40B4-BE49-F238E27FC236}">
                <a16:creationId xmlns:a16="http://schemas.microsoft.com/office/drawing/2014/main" xmlns="" id="{1C8687F1-0730-CE46-B737-7873A9582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35814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B.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face</a:t>
            </a:r>
          </a:p>
        </p:txBody>
      </p:sp>
      <p:sp>
        <p:nvSpPr>
          <p:cNvPr id="88108" name="AutoShape 44">
            <a:extLst>
              <a:ext uri="{FF2B5EF4-FFF2-40B4-BE49-F238E27FC236}">
                <a16:creationId xmlns:a16="http://schemas.microsoft.com/office/drawing/2014/main" xmlns="" id="{48E2C2F7-05E0-C141-AE45-A6076522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91200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9900CC"/>
                </a:solidFill>
                <a:latin typeface=".VnLucida sans" panose="020B7200000000000000" pitchFamily="34" charset="0"/>
              </a:rPr>
              <a:t>D. </a:t>
            </a:r>
            <a:r>
              <a:rPr lang="en-US" sz="24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&amp; B are not correct.</a:t>
            </a:r>
          </a:p>
        </p:txBody>
      </p:sp>
      <p:sp>
        <p:nvSpPr>
          <p:cNvPr id="88109" name="Rectangle 45">
            <a:extLst>
              <a:ext uri="{FF2B5EF4-FFF2-40B4-BE49-F238E27FC236}">
                <a16:creationId xmlns:a16="http://schemas.microsoft.com/office/drawing/2014/main" xmlns="" id="{1741F892-D3E4-3343-82E3-7AC92D71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28600"/>
            <a:ext cx="1143000" cy="23622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18900000" scaled="1"/>
          </a:gradFill>
          <a:ln w="38100" cap="sq" cmpd="dbl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110" name="Text Box 46">
            <a:extLst>
              <a:ext uri="{FF2B5EF4-FFF2-40B4-BE49-F238E27FC236}">
                <a16:creationId xmlns:a16="http://schemas.microsoft.com/office/drawing/2014/main" xmlns="" id="{58AB545D-B72A-9B40-8906-9B2E3001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1062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FFFF"/>
                </a:solidFill>
              </a:rPr>
              <a:t>00</a:t>
            </a:r>
          </a:p>
        </p:txBody>
      </p:sp>
      <p:grpSp>
        <p:nvGrpSpPr>
          <p:cNvPr id="88111" name="Group 47">
            <a:extLst>
              <a:ext uri="{FF2B5EF4-FFF2-40B4-BE49-F238E27FC236}">
                <a16:creationId xmlns:a16="http://schemas.microsoft.com/office/drawing/2014/main" xmlns="" id="{19A6476B-03A3-7145-B950-854AEF0D78CF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04800"/>
            <a:ext cx="990600" cy="1143000"/>
            <a:chOff x="1878" y="1200"/>
            <a:chExt cx="1298" cy="1415"/>
          </a:xfrm>
        </p:grpSpPr>
        <p:pic>
          <p:nvPicPr>
            <p:cNvPr id="26680" name="Picture 48" descr="BORDR694">
              <a:extLst>
                <a:ext uri="{FF2B5EF4-FFF2-40B4-BE49-F238E27FC236}">
                  <a16:creationId xmlns:a16="http://schemas.microsoft.com/office/drawing/2014/main" xmlns="" id="{591ECF8D-0654-5D4C-B168-44B6F3A12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1200"/>
              <a:ext cx="1298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1" name="Picture 49" descr="HOURGL_1">
              <a:extLst>
                <a:ext uri="{FF2B5EF4-FFF2-40B4-BE49-F238E27FC236}">
                  <a16:creationId xmlns:a16="http://schemas.microsoft.com/office/drawing/2014/main" xmlns="" id="{57BE81DF-2E60-C34E-AF0B-C859EA2E83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lum bright="-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440"/>
              <a:ext cx="816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8114" name="Picture 50" descr="DONG HO2">
            <a:extLst>
              <a:ext uri="{FF2B5EF4-FFF2-40B4-BE49-F238E27FC236}">
                <a16:creationId xmlns:a16="http://schemas.microsoft.com/office/drawing/2014/main" xmlns="" id="{5718C446-56B6-0D4B-A913-612A578D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990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115" name="Oval 51">
            <a:extLst>
              <a:ext uri="{FF2B5EF4-FFF2-40B4-BE49-F238E27FC236}">
                <a16:creationId xmlns:a16="http://schemas.microsoft.com/office/drawing/2014/main" xmlns="" id="{9BFDCC2B-9A53-754D-88B6-FD87C144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371600"/>
            <a:ext cx="838200" cy="7683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116" name="Text Box 52">
            <a:extLst>
              <a:ext uri="{FF2B5EF4-FFF2-40B4-BE49-F238E27FC236}">
                <a16:creationId xmlns:a16="http://schemas.microsoft.com/office/drawing/2014/main" xmlns="" id="{1A034A06-1E9E-DF47-9515-948B2D19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47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17" name="Text Box 53">
            <a:extLst>
              <a:ext uri="{FF2B5EF4-FFF2-40B4-BE49-F238E27FC236}">
                <a16:creationId xmlns:a16="http://schemas.microsoft.com/office/drawing/2014/main" xmlns="" id="{D955F0D7-AC11-834B-A660-17D7C200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88118" name="Text Box 54">
            <a:extLst>
              <a:ext uri="{FF2B5EF4-FFF2-40B4-BE49-F238E27FC236}">
                <a16:creationId xmlns:a16="http://schemas.microsoft.com/office/drawing/2014/main" xmlns="" id="{3A712445-1518-7044-93DB-FBABE40B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88119" name="Text Box 55">
            <a:extLst>
              <a:ext uri="{FF2B5EF4-FFF2-40B4-BE49-F238E27FC236}">
                <a16:creationId xmlns:a16="http://schemas.microsoft.com/office/drawing/2014/main" xmlns="" id="{DF5D9D86-AED9-0241-8A61-75783600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88120" name="Text Box 56">
            <a:extLst>
              <a:ext uri="{FF2B5EF4-FFF2-40B4-BE49-F238E27FC236}">
                <a16:creationId xmlns:a16="http://schemas.microsoft.com/office/drawing/2014/main" xmlns="" id="{922E9FAB-86E9-AD42-B0A6-33C8EF7F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88121" name="Text Box 57">
            <a:extLst>
              <a:ext uri="{FF2B5EF4-FFF2-40B4-BE49-F238E27FC236}">
                <a16:creationId xmlns:a16="http://schemas.microsoft.com/office/drawing/2014/main" xmlns="" id="{5736DA01-A5B6-2743-A57C-C1ADACB10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88122" name="Text Box 58">
            <a:extLst>
              <a:ext uri="{FF2B5EF4-FFF2-40B4-BE49-F238E27FC236}">
                <a16:creationId xmlns:a16="http://schemas.microsoft.com/office/drawing/2014/main" xmlns="" id="{3F49B062-B2E3-654D-A9A9-463F2C24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23" name="AutoShape 59">
            <a:extLst>
              <a:ext uri="{FF2B5EF4-FFF2-40B4-BE49-F238E27FC236}">
                <a16:creationId xmlns:a16="http://schemas.microsoft.com/office/drawing/2014/main" xmlns="" id="{586C1DE7-AC77-9242-AE9E-B0B8BEB6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981200"/>
            <a:ext cx="1447800" cy="5334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88124" name="Text Box 60">
            <a:extLst>
              <a:ext uri="{FF2B5EF4-FFF2-40B4-BE49-F238E27FC236}">
                <a16:creationId xmlns:a16="http://schemas.microsoft.com/office/drawing/2014/main" xmlns="" id="{C3707BF6-EFB1-E549-94DF-E53275C6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88125" name="Text Box 61">
            <a:extLst>
              <a:ext uri="{FF2B5EF4-FFF2-40B4-BE49-F238E27FC236}">
                <a16:creationId xmlns:a16="http://schemas.microsoft.com/office/drawing/2014/main" xmlns="" id="{D8B28B4F-6285-254E-A743-188F3382A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88126" name="Text Box 62">
            <a:extLst>
              <a:ext uri="{FF2B5EF4-FFF2-40B4-BE49-F238E27FC236}">
                <a16:creationId xmlns:a16="http://schemas.microsoft.com/office/drawing/2014/main" xmlns="" id="{697F33F4-1811-5941-BB8E-68AFDA68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88127" name="Text Box 63">
            <a:extLst>
              <a:ext uri="{FF2B5EF4-FFF2-40B4-BE49-F238E27FC236}">
                <a16:creationId xmlns:a16="http://schemas.microsoft.com/office/drawing/2014/main" xmlns="" id="{58AE8583-E84E-B942-8081-A310011CC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88128" name="Text Box 64">
            <a:extLst>
              <a:ext uri="{FF2B5EF4-FFF2-40B4-BE49-F238E27FC236}">
                <a16:creationId xmlns:a16="http://schemas.microsoft.com/office/drawing/2014/main" xmlns="" id="{7CD12C02-DEE5-D047-98E0-B2E19362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29" name="Text Box 65">
            <a:extLst>
              <a:ext uri="{FF2B5EF4-FFF2-40B4-BE49-F238E27FC236}">
                <a16:creationId xmlns:a16="http://schemas.microsoft.com/office/drawing/2014/main" xmlns="" id="{85368FF8-A6E1-F54A-951B-EFBD123AC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88130" name="Text Box 66">
            <a:extLst>
              <a:ext uri="{FF2B5EF4-FFF2-40B4-BE49-F238E27FC236}">
                <a16:creationId xmlns:a16="http://schemas.microsoft.com/office/drawing/2014/main" xmlns="" id="{6BCA8F48-CB76-4940-8AFD-3B3F27A7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88131" name="Text Box 67">
            <a:extLst>
              <a:ext uri="{FF2B5EF4-FFF2-40B4-BE49-F238E27FC236}">
                <a16:creationId xmlns:a16="http://schemas.microsoft.com/office/drawing/2014/main" xmlns="" id="{89A9B36A-AE10-3545-A574-47CF8AC18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88132" name="Text Box 68">
            <a:extLst>
              <a:ext uri="{FF2B5EF4-FFF2-40B4-BE49-F238E27FC236}">
                <a16:creationId xmlns:a16="http://schemas.microsoft.com/office/drawing/2014/main" xmlns="" id="{D98A6EF4-7614-1D40-A6CE-43E4B9E7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447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88133" name="Text Box 69">
            <a:extLst>
              <a:ext uri="{FF2B5EF4-FFF2-40B4-BE49-F238E27FC236}">
                <a16:creationId xmlns:a16="http://schemas.microsoft.com/office/drawing/2014/main" xmlns="" id="{332840B4-D478-294F-8A72-BBB42CCE8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47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88134" name="Text Box 70">
            <a:extLst>
              <a:ext uri="{FF2B5EF4-FFF2-40B4-BE49-F238E27FC236}">
                <a16:creationId xmlns:a16="http://schemas.microsoft.com/office/drawing/2014/main" xmlns="" id="{12D919DF-105B-CF47-A10A-9C3227CF7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88135" name="AutoShape 71">
            <a:extLst>
              <a:ext uri="{FF2B5EF4-FFF2-40B4-BE49-F238E27FC236}">
                <a16:creationId xmlns:a16="http://schemas.microsoft.com/office/drawing/2014/main" xmlns="" id="{C3D5006E-3F6A-2646-B2D8-90B6C46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57400"/>
            <a:ext cx="1371600" cy="457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30000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88136" name="Text Box 72">
            <a:extLst>
              <a:ext uri="{FF2B5EF4-FFF2-40B4-BE49-F238E27FC236}">
                <a16:creationId xmlns:a16="http://schemas.microsoft.com/office/drawing/2014/main" xmlns="" id="{D1360AA9-1536-D24C-9848-D88508E9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71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</a:rPr>
              <a:t>0</a:t>
            </a:r>
          </a:p>
        </p:txBody>
      </p:sp>
      <p:pic>
        <p:nvPicPr>
          <p:cNvPr id="88137" name="Picture 73">
            <a:hlinkClick r:id="" action="ppaction://media"/>
            <a:extLst>
              <a:ext uri="{FF2B5EF4-FFF2-40B4-BE49-F238E27FC236}">
                <a16:creationId xmlns:a16="http://schemas.microsoft.com/office/drawing/2014/main" xmlns="" id="{6CAE98D9-A8B9-6A49-8BF1-09642E6A5995}"/>
              </a:ext>
            </a:extLst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75" name="Picture 3" descr="1">
            <a:extLst>
              <a:ext uri="{FF2B5EF4-FFF2-40B4-BE49-F238E27FC236}">
                <a16:creationId xmlns:a16="http://schemas.microsoft.com/office/drawing/2014/main" xmlns="" id="{3814BAB6-A0B5-5445-BA88-91957093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ckThin">
                <a:solidFill>
                  <a:srgbClr val="99CC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6" name="AutoShape 10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5F491B91-02B1-FD4C-A7EF-EAF922F3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77" name="AutoShape 10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23BE8EC-E512-F34B-9DCF-6876E2028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78" name="AutoShape 10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BFE5BAC5-AC5A-604B-B3C2-98A6955F9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79" name="AutoShape 10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F427BEAE-4BED-5C49-B6E2-E627124B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248400"/>
            <a:ext cx="685800" cy="381000"/>
          </a:xfrm>
          <a:prstGeom prst="actionButtonEnd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24671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8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3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137"/>
                </p:tgtEl>
              </p:cMediaNode>
            </p:video>
          </p:childTnLst>
        </p:cTn>
      </p:par>
    </p:tnLst>
    <p:bldLst>
      <p:bldP spid="88115" grpId="0" animBg="1" autoUpdateAnimBg="0"/>
      <p:bldP spid="8812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>
            <a:extLst>
              <a:ext uri="{FF2B5EF4-FFF2-40B4-BE49-F238E27FC236}">
                <a16:creationId xmlns:a16="http://schemas.microsoft.com/office/drawing/2014/main" xmlns="" id="{C860E3AA-D315-0149-9C6A-F99808AA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is Ba.  He is a student . He is in class 6C. 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xmlns="" id="{7B934A8D-6268-1B45-943F-DF8FDAD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0288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is in grade 6. Every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xmlns="" id="{AC6154A7-C728-CC42-B7D2-C0A9E92D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286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He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xmlns="" id="{21438B91-A3A0-9C4D-8F00-908314D8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5359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He 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xmlns="" id="{4D2549DC-389C-B34C-877C-A9602105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xmlns="" id="{8B047A7C-8B09-A542-AE68-C71691E90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</a:t>
            </a: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xmlns="" id="{38545EBB-F14C-4D47-895D-1465D89D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35687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He 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xmlns="" id="{34868C16-B36D-D14C-9308-2EC23320B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3530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He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999" name="Picture 15" descr="anh7">
            <a:extLst>
              <a:ext uri="{FF2B5EF4-FFF2-40B4-BE49-F238E27FC236}">
                <a16:creationId xmlns:a16="http://schemas.microsoft.com/office/drawing/2014/main" xmlns="" id="{F28B7C46-17B8-EF44-8040-7649E20C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75260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anh11">
            <a:extLst>
              <a:ext uri="{FF2B5EF4-FFF2-40B4-BE49-F238E27FC236}">
                <a16:creationId xmlns:a16="http://schemas.microsoft.com/office/drawing/2014/main" xmlns="" id="{BFC01474-EAB0-1D41-BAE2-9918ED22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1752600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01" name="Picture 17" descr="danhrang">
            <a:extLst>
              <a:ext uri="{FF2B5EF4-FFF2-40B4-BE49-F238E27FC236}">
                <a16:creationId xmlns:a16="http://schemas.microsoft.com/office/drawing/2014/main" xmlns="" id="{00DA81B8-FB48-A645-972B-FECF51CE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981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02" name="Picture 18" descr="anh9">
            <a:extLst>
              <a:ext uri="{FF2B5EF4-FFF2-40B4-BE49-F238E27FC236}">
                <a16:creationId xmlns:a16="http://schemas.microsoft.com/office/drawing/2014/main" xmlns="" id="{86311290-ADF7-164F-BF91-0DB2B801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200400"/>
            <a:ext cx="182880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03" name="Picture 19" descr="anh8">
            <a:extLst>
              <a:ext uri="{FF2B5EF4-FFF2-40B4-BE49-F238E27FC236}">
                <a16:creationId xmlns:a16="http://schemas.microsoft.com/office/drawing/2014/main" xmlns="" id="{6C2FCFBE-7DFC-9244-8F73-534BB31E0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1828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04" name="Picture 20" descr="dihoc">
            <a:extLst>
              <a:ext uri="{FF2B5EF4-FFF2-40B4-BE49-F238E27FC236}">
                <a16:creationId xmlns:a16="http://schemas.microsoft.com/office/drawing/2014/main" xmlns="" id="{3F3981C6-54D5-A74B-8103-72B3FD85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1981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005" name="Text Box 21">
            <a:extLst>
              <a:ext uri="{FF2B5EF4-FFF2-40B4-BE49-F238E27FC236}">
                <a16:creationId xmlns:a16="http://schemas.microsoft.com/office/drawing/2014/main" xmlns="" id="{FB17888E-AA6A-A941-BD14-0004FBFA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4290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2006" name="Text Box 22">
            <a:extLst>
              <a:ext uri="{FF2B5EF4-FFF2-40B4-BE49-F238E27FC236}">
                <a16:creationId xmlns:a16="http://schemas.microsoft.com/office/drawing/2014/main" xmlns="" id="{B83A06D7-E861-EE4F-8AA5-15A746947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2860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42007" name="Text Box 23">
            <a:extLst>
              <a:ext uri="{FF2B5EF4-FFF2-40B4-BE49-F238E27FC236}">
                <a16:creationId xmlns:a16="http://schemas.microsoft.com/office/drawing/2014/main" xmlns="" id="{CCB6C072-128C-5A48-8638-771D200E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667000"/>
            <a:ext cx="457200" cy="3968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2008" name="Text Box 24">
            <a:extLst>
              <a:ext uri="{FF2B5EF4-FFF2-40B4-BE49-F238E27FC236}">
                <a16:creationId xmlns:a16="http://schemas.microsoft.com/office/drawing/2014/main" xmlns="" id="{AAF29F78-D492-BA44-9D04-DC116DDD8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67200"/>
            <a:ext cx="457200" cy="3968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009" name="Text Box 25">
            <a:extLst>
              <a:ext uri="{FF2B5EF4-FFF2-40B4-BE49-F238E27FC236}">
                <a16:creationId xmlns:a16="http://schemas.microsoft.com/office/drawing/2014/main" xmlns="" id="{C569834B-5391-CC48-B3DC-925CA196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27525"/>
            <a:ext cx="457200" cy="3968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010" name="Text Box 26">
            <a:extLst>
              <a:ext uri="{FF2B5EF4-FFF2-40B4-BE49-F238E27FC236}">
                <a16:creationId xmlns:a16="http://schemas.microsoft.com/office/drawing/2014/main" xmlns="" id="{0FCF5B37-F5EE-E147-B4EE-C01909B82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4327525"/>
            <a:ext cx="457200" cy="3968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2011" name="Text Box 27">
            <a:extLst>
              <a:ext uri="{FF2B5EF4-FFF2-40B4-BE49-F238E27FC236}">
                <a16:creationId xmlns:a16="http://schemas.microsoft.com/office/drawing/2014/main" xmlns="" id="{578E424D-721F-164D-BFE9-F39751570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38888"/>
            <a:ext cx="457200" cy="3968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2012" name="Text Box 28">
            <a:extLst>
              <a:ext uri="{FF2B5EF4-FFF2-40B4-BE49-F238E27FC236}">
                <a16:creationId xmlns:a16="http://schemas.microsoft.com/office/drawing/2014/main" xmlns="" id="{91FD84A6-132F-5A4B-BE86-E9AAE384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338888"/>
            <a:ext cx="457200" cy="3968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2013" name="Text Box 29">
            <a:extLst>
              <a:ext uri="{FF2B5EF4-FFF2-40B4-BE49-F238E27FC236}">
                <a16:creationId xmlns:a16="http://schemas.microsoft.com/office/drawing/2014/main" xmlns="" id="{0A72EC40-47F0-3B4B-868A-2A31868F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3002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gets up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xmlns="" id="{D6183993-50B3-CC4C-886F-6677E513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81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gets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dressed</a:t>
            </a:r>
          </a:p>
        </p:txBody>
      </p:sp>
      <p:sp>
        <p:nvSpPr>
          <p:cNvPr id="42015" name="Text Box 31">
            <a:extLst>
              <a:ext uri="{FF2B5EF4-FFF2-40B4-BE49-F238E27FC236}">
                <a16:creationId xmlns:a16="http://schemas.microsoft.com/office/drawing/2014/main" xmlns="" id="{F9C21707-70F3-B044-8F67-37EB5C9D4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3595688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brushes his teeth</a:t>
            </a:r>
          </a:p>
        </p:txBody>
      </p:sp>
      <p:sp>
        <p:nvSpPr>
          <p:cNvPr id="42016" name="Text Box 32">
            <a:extLst>
              <a:ext uri="{FF2B5EF4-FFF2-40B4-BE49-F238E27FC236}">
                <a16:creationId xmlns:a16="http://schemas.microsoft.com/office/drawing/2014/main" xmlns="" id="{5C687852-0521-2345-86F3-9B25A50C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36195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washes his face</a:t>
            </a:r>
          </a:p>
        </p:txBody>
      </p:sp>
      <p:sp>
        <p:nvSpPr>
          <p:cNvPr id="42017" name="Text Box 33">
            <a:extLst>
              <a:ext uri="{FF2B5EF4-FFF2-40B4-BE49-F238E27FC236}">
                <a16:creationId xmlns:a16="http://schemas.microsoft.com/office/drawing/2014/main" xmlns="" id="{249BDA5A-C775-2742-BF30-29200503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has breakfast</a:t>
            </a:r>
          </a:p>
        </p:txBody>
      </p:sp>
      <p:sp>
        <p:nvSpPr>
          <p:cNvPr id="42018" name="Text Box 34">
            <a:extLst>
              <a:ext uri="{FF2B5EF4-FFF2-40B4-BE49-F238E27FC236}">
                <a16:creationId xmlns:a16="http://schemas.microsoft.com/office/drawing/2014/main" xmlns="" id="{3DBE8F18-9782-6042-A0D9-73A79367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340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goes to school</a:t>
            </a:r>
          </a:p>
        </p:txBody>
      </p:sp>
      <p:sp>
        <p:nvSpPr>
          <p:cNvPr id="42019" name="Text Box 35">
            <a:extLst>
              <a:ext uri="{FF2B5EF4-FFF2-40B4-BE49-F238E27FC236}">
                <a16:creationId xmlns:a16="http://schemas.microsoft.com/office/drawing/2014/main" xmlns="" id="{B2740025-1DF2-F946-A363-87DC021E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257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42020" name="Picture 36">
            <a:extLst>
              <a:ext uri="{FF2B5EF4-FFF2-40B4-BE49-F238E27FC236}">
                <a16:creationId xmlns:a16="http://schemas.microsoft.com/office/drawing/2014/main" xmlns="" id="{2E80ED2D-49B8-C44C-9BC5-60ACF816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600200"/>
            <a:ext cx="1803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21" name="Text Box 37">
            <a:extLst>
              <a:ext uri="{FF2B5EF4-FFF2-40B4-BE49-F238E27FC236}">
                <a16:creationId xmlns:a16="http://schemas.microsoft.com/office/drawing/2014/main" xmlns="" id="{72E73E1B-0321-4549-A05B-CB1285C7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2667000"/>
            <a:ext cx="457200" cy="396875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2022" name="Text Box 38">
            <a:extLst>
              <a:ext uri="{FF2B5EF4-FFF2-40B4-BE49-F238E27FC236}">
                <a16:creationId xmlns:a16="http://schemas.microsoft.com/office/drawing/2014/main" xmlns="" id="{D04A4CB6-A49F-B044-9927-13328DD68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002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morning</a:t>
            </a:r>
          </a:p>
        </p:txBody>
      </p:sp>
      <p:sp>
        <p:nvSpPr>
          <p:cNvPr id="42024" name="Text Box 40">
            <a:extLst>
              <a:ext uri="{FF2B5EF4-FFF2-40B4-BE49-F238E27FC236}">
                <a16:creationId xmlns:a16="http://schemas.microsoft.com/office/drawing/2014/main" xmlns="" id="{09574393-54BE-BA43-A678-EC3C9A16F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.VnCentury Schoolbook" pitchFamily="34" charset="0"/>
                <a:ea typeface="+mn-ea"/>
                <a:cs typeface="+mn-cs"/>
              </a:rPr>
              <a:t>Using the</a:t>
            </a: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Century Schoolbook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.VnCentury Schoolbook" pitchFamily="34" charset="0"/>
                <a:ea typeface="+mn-ea"/>
                <a:cs typeface="+mn-cs"/>
              </a:rPr>
              <a:t>information from the</a:t>
            </a: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Century Schoolbook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.VnCentury Schoolbook" pitchFamily="34" charset="0"/>
                <a:ea typeface="+mn-ea"/>
                <a:cs typeface="+mn-cs"/>
              </a:rPr>
              <a:t>grids and write.</a:t>
            </a:r>
          </a:p>
        </p:txBody>
      </p:sp>
      <p:sp>
        <p:nvSpPr>
          <p:cNvPr id="42025" name="Text Box 41">
            <a:extLst>
              <a:ext uri="{FF2B5EF4-FFF2-40B4-BE49-F238E27FC236}">
                <a16:creationId xmlns:a16="http://schemas.microsoft.com/office/drawing/2014/main" xmlns="" id="{AB642B2E-8E7F-CD44-8FE8-9970FEF43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660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stote" pitchFamily="34" charset="0"/>
                <a:ea typeface="+mn-ea"/>
                <a:cs typeface="+mn-cs"/>
              </a:rPr>
              <a:t>( Picture cues given )</a:t>
            </a:r>
          </a:p>
        </p:txBody>
      </p:sp>
    </p:spTree>
    <p:extLst>
      <p:ext uri="{BB962C8B-B14F-4D97-AF65-F5344CB8AC3E}">
        <p14:creationId xmlns:p14="http://schemas.microsoft.com/office/powerpoint/2010/main" xmlns="" val="13932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3" grpId="0"/>
      <p:bldP spid="42014" grpId="0"/>
      <p:bldP spid="42015" grpId="0"/>
      <p:bldP spid="42016" grpId="0"/>
      <p:bldP spid="42017" grpId="0"/>
      <p:bldP spid="42018" grpId="0"/>
      <p:bldP spid="420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or27">
            <a:extLst>
              <a:ext uri="{FF2B5EF4-FFF2-40B4-BE49-F238E27FC236}">
                <a16:creationId xmlns:a16="http://schemas.microsoft.com/office/drawing/2014/main" xmlns="" id="{F3C35D2F-4FD7-7844-970C-292F46A3651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17" descr="Cover">
            <a:extLst>
              <a:ext uri="{FF2B5EF4-FFF2-40B4-BE49-F238E27FC236}">
                <a16:creationId xmlns:a16="http://schemas.microsoft.com/office/drawing/2014/main" xmlns="" id="{E2A082D7-1A71-DD47-B9DF-12500AF6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038" y="5956300"/>
            <a:ext cx="42005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Cover">
            <a:extLst>
              <a:ext uri="{FF2B5EF4-FFF2-40B4-BE49-F238E27FC236}">
                <a16:creationId xmlns:a16="http://schemas.microsoft.com/office/drawing/2014/main" xmlns="" id="{EA670E3D-B9DB-3D48-BE65-0142B8E3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8187">
            <a:off x="2586038" y="5643563"/>
            <a:ext cx="3343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over">
            <a:extLst>
              <a:ext uri="{FF2B5EF4-FFF2-40B4-BE49-F238E27FC236}">
                <a16:creationId xmlns:a16="http://schemas.microsoft.com/office/drawing/2014/main" xmlns="" id="{EC7499F5-D3DA-094D-B350-9D9C695A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813" y="5165725"/>
            <a:ext cx="34655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Cover">
            <a:extLst>
              <a:ext uri="{FF2B5EF4-FFF2-40B4-BE49-F238E27FC236}">
                <a16:creationId xmlns:a16="http://schemas.microsoft.com/office/drawing/2014/main" xmlns="" id="{29238F48-F8D5-A745-B933-CFEDB734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714875"/>
            <a:ext cx="28463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over">
            <a:extLst>
              <a:ext uri="{FF2B5EF4-FFF2-40B4-BE49-F238E27FC236}">
                <a16:creationId xmlns:a16="http://schemas.microsoft.com/office/drawing/2014/main" xmlns="" id="{BDF00F35-58DC-DD48-827E-B673B2C2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" y="4040188"/>
            <a:ext cx="18557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over">
            <a:extLst>
              <a:ext uri="{FF2B5EF4-FFF2-40B4-BE49-F238E27FC236}">
                <a16:creationId xmlns:a16="http://schemas.microsoft.com/office/drawing/2014/main" xmlns="" id="{62153CBC-75F8-FC47-825A-71F2F3D8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063" y="3525838"/>
            <a:ext cx="39433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over">
            <a:extLst>
              <a:ext uri="{FF2B5EF4-FFF2-40B4-BE49-F238E27FC236}">
                <a16:creationId xmlns:a16="http://schemas.microsoft.com/office/drawing/2014/main" xmlns="" id="{00D6EF45-9B00-2C4C-B2D3-492B48FC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063" y="3421063"/>
            <a:ext cx="2035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over">
            <a:extLst>
              <a:ext uri="{FF2B5EF4-FFF2-40B4-BE49-F238E27FC236}">
                <a16:creationId xmlns:a16="http://schemas.microsoft.com/office/drawing/2014/main" xmlns="" id="{0B434162-D273-6E4B-996E-C7F61B3D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535238"/>
            <a:ext cx="50688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over">
            <a:extLst>
              <a:ext uri="{FF2B5EF4-FFF2-40B4-BE49-F238E27FC236}">
                <a16:creationId xmlns:a16="http://schemas.microsoft.com/office/drawing/2014/main" xmlns="" id="{E5F0F1CA-2889-1648-956E-C101FBFC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803400"/>
            <a:ext cx="39957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over">
            <a:extLst>
              <a:ext uri="{FF2B5EF4-FFF2-40B4-BE49-F238E27FC236}">
                <a16:creationId xmlns:a16="http://schemas.microsoft.com/office/drawing/2014/main" xmlns="" id="{4B6532F7-13FA-2940-A905-859021A2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65488"/>
            <a:ext cx="294481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over">
            <a:extLst>
              <a:ext uri="{FF2B5EF4-FFF2-40B4-BE49-F238E27FC236}">
                <a16:creationId xmlns:a16="http://schemas.microsoft.com/office/drawing/2014/main" xmlns="" id="{C5347097-D526-1A41-8576-5D18FE7F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349375"/>
            <a:ext cx="29670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over">
            <a:extLst>
              <a:ext uri="{FF2B5EF4-FFF2-40B4-BE49-F238E27FC236}">
                <a16:creationId xmlns:a16="http://schemas.microsoft.com/office/drawing/2014/main" xmlns="" id="{34597918-984C-9240-9FFD-3E97C726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28625"/>
            <a:ext cx="381476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over">
            <a:extLst>
              <a:ext uri="{FF2B5EF4-FFF2-40B4-BE49-F238E27FC236}">
                <a16:creationId xmlns:a16="http://schemas.microsoft.com/office/drawing/2014/main" xmlns="" id="{517FB617-38D0-9041-BA51-035551A2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763" y="1252538"/>
            <a:ext cx="2259012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ver">
            <a:extLst>
              <a:ext uri="{FF2B5EF4-FFF2-40B4-BE49-F238E27FC236}">
                <a16:creationId xmlns:a16="http://schemas.microsoft.com/office/drawing/2014/main" xmlns="" id="{2025BA68-FCDD-6142-B15A-64EC18CF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55" y="3071019"/>
            <a:ext cx="1664834" cy="195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81786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5">
            <a:extLst>
              <a:ext uri="{FF2B5EF4-FFF2-40B4-BE49-F238E27FC236}">
                <a16:creationId xmlns:a16="http://schemas.microsoft.com/office/drawing/2014/main" xmlns="" id="{4D6BB935-CA37-EE4B-97A7-6DE644EBB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6. HOMEWORK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xmlns="" id="{60B7C00E-E80D-5641-AD1F-5E7624B8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Learn the new words. </a:t>
            </a:r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xmlns="" id="{C384F7E7-5682-A540-8EE1-E23489E1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Write some sentences about what  you do every morning (5 sentences) in your notebooks.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5" name="Text Box 9">
            <a:extLst>
              <a:ext uri="{FF2B5EF4-FFF2-40B4-BE49-F238E27FC236}">
                <a16:creationId xmlns:a16="http://schemas.microsoft.com/office/drawing/2014/main" xmlns="" id="{30921B2F-C316-A04C-88FB-9CC2B391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114800"/>
            <a:ext cx="550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Prepare : C4, C5, C6, C7.</a:t>
            </a:r>
          </a:p>
        </p:txBody>
      </p:sp>
    </p:spTree>
    <p:extLst>
      <p:ext uri="{BB962C8B-B14F-4D97-AF65-F5344CB8AC3E}">
        <p14:creationId xmlns:p14="http://schemas.microsoft.com/office/powerpoint/2010/main" xmlns="" val="424447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1170273ke1o4da45e">
            <a:hlinkClick r:id="rId2"/>
            <a:extLst>
              <a:ext uri="{FF2B5EF4-FFF2-40B4-BE49-F238E27FC236}">
                <a16:creationId xmlns:a16="http://schemas.microsoft.com/office/drawing/2014/main" xmlns="" id="{23FF32C7-69DA-1F41-A977-C36126B79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3087" y="61913"/>
            <a:ext cx="828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0" descr="1170273ke1o4da45e">
            <a:hlinkClick r:id="rId2"/>
            <a:extLst>
              <a:ext uri="{FF2B5EF4-FFF2-40B4-BE49-F238E27FC236}">
                <a16:creationId xmlns:a16="http://schemas.microsoft.com/office/drawing/2014/main" xmlns="" id="{8F80C1B3-AE28-9B45-A363-33D8E0357E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7687" y="61913"/>
            <a:ext cx="828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1170273ke1o4da45e">
            <a:hlinkClick r:id="rId2"/>
            <a:extLst>
              <a:ext uri="{FF2B5EF4-FFF2-40B4-BE49-F238E27FC236}">
                <a16:creationId xmlns:a16="http://schemas.microsoft.com/office/drawing/2014/main" xmlns="" id="{0D508335-E299-BD4C-A09A-CCC7191C98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8487" y="61913"/>
            <a:ext cx="828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1170269phoexz8m4g">
            <a:extLst>
              <a:ext uri="{FF2B5EF4-FFF2-40B4-BE49-F238E27FC236}">
                <a16:creationId xmlns:a16="http://schemas.microsoft.com/office/drawing/2014/main" xmlns="" id="{E2D1380A-811C-B74A-BF45-E5FD309D6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4850" y="843597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4" descr="1170269phoexz8m4g">
            <a:extLst>
              <a:ext uri="{FF2B5EF4-FFF2-40B4-BE49-F238E27FC236}">
                <a16:creationId xmlns:a16="http://schemas.microsoft.com/office/drawing/2014/main" xmlns="" id="{C71A8D60-0873-EF4C-8645-C54C4BC9F7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7250" y="858837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5" descr="blumen-pflanzen108">
            <a:extLst>
              <a:ext uri="{FF2B5EF4-FFF2-40B4-BE49-F238E27FC236}">
                <a16:creationId xmlns:a16="http://schemas.microsoft.com/office/drawing/2014/main" xmlns="" id="{71CCCF6D-320C-AE44-8EDD-ED9019E393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257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WordArt 16">
            <a:extLst>
              <a:ext uri="{FF2B5EF4-FFF2-40B4-BE49-F238E27FC236}">
                <a16:creationId xmlns:a16="http://schemas.microsoft.com/office/drawing/2014/main" xmlns="" id="{D1E1BC2B-E248-BE4B-9C21-3837D5C4D2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2362200"/>
            <a:ext cx="3276600" cy="1011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Goodbye</a:t>
            </a:r>
          </a:p>
        </p:txBody>
      </p:sp>
      <p:sp>
        <p:nvSpPr>
          <p:cNvPr id="26633" name="WordArt 18">
            <a:extLst>
              <a:ext uri="{FF2B5EF4-FFF2-40B4-BE49-F238E27FC236}">
                <a16:creationId xmlns:a16="http://schemas.microsoft.com/office/drawing/2014/main" xmlns="" id="{C7BAC1F5-6A51-8043-9D70-F02155C267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343400"/>
            <a:ext cx="48768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See you again</a:t>
            </a:r>
          </a:p>
        </p:txBody>
      </p:sp>
      <p:pic>
        <p:nvPicPr>
          <p:cNvPr id="26636" name="Picture 23" descr="j0305493">
            <a:extLst>
              <a:ext uri="{FF2B5EF4-FFF2-40B4-BE49-F238E27FC236}">
                <a16:creationId xmlns:a16="http://schemas.microsoft.com/office/drawing/2014/main" xmlns="" id="{45BD4F59-E88D-AF41-AB09-DC57B11F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4" descr="j0305493">
            <a:extLst>
              <a:ext uri="{FF2B5EF4-FFF2-40B4-BE49-F238E27FC236}">
                <a16:creationId xmlns:a16="http://schemas.microsoft.com/office/drawing/2014/main" xmlns="" id="{39C2180B-5CCE-E546-9301-6D6B6294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5" descr="j0305493">
            <a:extLst>
              <a:ext uri="{FF2B5EF4-FFF2-40B4-BE49-F238E27FC236}">
                <a16:creationId xmlns:a16="http://schemas.microsoft.com/office/drawing/2014/main" xmlns="" id="{C20A1E3D-77BC-1443-A1A0-5CF2305C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6" descr="j0305493">
            <a:extLst>
              <a:ext uri="{FF2B5EF4-FFF2-40B4-BE49-F238E27FC236}">
                <a16:creationId xmlns:a16="http://schemas.microsoft.com/office/drawing/2014/main" xmlns="" id="{1ABFA5CF-D906-B244-B3FE-6A2D813A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7" descr="j0305493">
            <a:extLst>
              <a:ext uri="{FF2B5EF4-FFF2-40B4-BE49-F238E27FC236}">
                <a16:creationId xmlns:a16="http://schemas.microsoft.com/office/drawing/2014/main" xmlns="" id="{C4D81C71-2464-0A4F-8C33-96F682AD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8" descr="j0305493">
            <a:extLst>
              <a:ext uri="{FF2B5EF4-FFF2-40B4-BE49-F238E27FC236}">
                <a16:creationId xmlns:a16="http://schemas.microsoft.com/office/drawing/2014/main" xmlns="" id="{756BD6C2-A9E7-2640-A3E2-52DC37F3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9" descr="j0305493">
            <a:extLst>
              <a:ext uri="{FF2B5EF4-FFF2-40B4-BE49-F238E27FC236}">
                <a16:creationId xmlns:a16="http://schemas.microsoft.com/office/drawing/2014/main" xmlns="" id="{FC6D86F1-5861-8246-8E99-C684239C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30" descr="j0305493">
            <a:extLst>
              <a:ext uri="{FF2B5EF4-FFF2-40B4-BE49-F238E27FC236}">
                <a16:creationId xmlns:a16="http://schemas.microsoft.com/office/drawing/2014/main" xmlns="" id="{09056B29-617D-154B-88C1-3B147F96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31" descr="j0305493">
            <a:extLst>
              <a:ext uri="{FF2B5EF4-FFF2-40B4-BE49-F238E27FC236}">
                <a16:creationId xmlns:a16="http://schemas.microsoft.com/office/drawing/2014/main" xmlns="" id="{4FA6D572-A532-1249-8514-C98A2FEC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32" descr="j0305493">
            <a:extLst>
              <a:ext uri="{FF2B5EF4-FFF2-40B4-BE49-F238E27FC236}">
                <a16:creationId xmlns:a16="http://schemas.microsoft.com/office/drawing/2014/main" xmlns="" id="{E2A93451-9E1C-FD4B-89C4-C9900DFD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33" descr="j0305493">
            <a:extLst>
              <a:ext uri="{FF2B5EF4-FFF2-40B4-BE49-F238E27FC236}">
                <a16:creationId xmlns:a16="http://schemas.microsoft.com/office/drawing/2014/main" xmlns="" id="{D54E6696-74B0-5043-B316-54F1A054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34" descr="j0305493">
            <a:extLst>
              <a:ext uri="{FF2B5EF4-FFF2-40B4-BE49-F238E27FC236}">
                <a16:creationId xmlns:a16="http://schemas.microsoft.com/office/drawing/2014/main" xmlns="" id="{CC927DD9-E337-C848-B337-C5B6D944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35" descr="j0305493">
            <a:extLst>
              <a:ext uri="{FF2B5EF4-FFF2-40B4-BE49-F238E27FC236}">
                <a16:creationId xmlns:a16="http://schemas.microsoft.com/office/drawing/2014/main" xmlns="" id="{A3E58E59-B0E8-E949-897A-0410B972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36" descr="j0305493">
            <a:extLst>
              <a:ext uri="{FF2B5EF4-FFF2-40B4-BE49-F238E27FC236}">
                <a16:creationId xmlns:a16="http://schemas.microsoft.com/office/drawing/2014/main" xmlns="" id="{5ED48F6A-3AA3-E845-B477-35FB1C453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7" descr="j0305493">
            <a:extLst>
              <a:ext uri="{FF2B5EF4-FFF2-40B4-BE49-F238E27FC236}">
                <a16:creationId xmlns:a16="http://schemas.microsoft.com/office/drawing/2014/main" xmlns="" id="{18E4EFAC-5A2B-4341-A238-597C11BA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38" descr="j0305493">
            <a:extLst>
              <a:ext uri="{FF2B5EF4-FFF2-40B4-BE49-F238E27FC236}">
                <a16:creationId xmlns:a16="http://schemas.microsoft.com/office/drawing/2014/main" xmlns="" id="{CB914AAB-68BF-6D44-A62E-9D14A113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39" descr="j0305493">
            <a:extLst>
              <a:ext uri="{FF2B5EF4-FFF2-40B4-BE49-F238E27FC236}">
                <a16:creationId xmlns:a16="http://schemas.microsoft.com/office/drawing/2014/main" xmlns="" id="{82137B36-79A1-A144-AB5F-A06481EC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40" descr="j0305493">
            <a:extLst>
              <a:ext uri="{FF2B5EF4-FFF2-40B4-BE49-F238E27FC236}">
                <a16:creationId xmlns:a16="http://schemas.microsoft.com/office/drawing/2014/main" xmlns="" id="{607773AD-E41E-B24F-B9D7-6A5115F4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41" descr="j0305493">
            <a:extLst>
              <a:ext uri="{FF2B5EF4-FFF2-40B4-BE49-F238E27FC236}">
                <a16:creationId xmlns:a16="http://schemas.microsoft.com/office/drawing/2014/main" xmlns="" id="{89F7C30F-A887-FF4F-921D-9B1746A2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42" descr="j0305493">
            <a:extLst>
              <a:ext uri="{FF2B5EF4-FFF2-40B4-BE49-F238E27FC236}">
                <a16:creationId xmlns:a16="http://schemas.microsoft.com/office/drawing/2014/main" xmlns="" id="{D01E190A-B60E-9A46-8623-0F00AE12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43" descr="j0305493">
            <a:extLst>
              <a:ext uri="{FF2B5EF4-FFF2-40B4-BE49-F238E27FC236}">
                <a16:creationId xmlns:a16="http://schemas.microsoft.com/office/drawing/2014/main" xmlns="" id="{3784734B-590D-9D4F-B225-DE1D5019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44" descr="j0305493">
            <a:extLst>
              <a:ext uri="{FF2B5EF4-FFF2-40B4-BE49-F238E27FC236}">
                <a16:creationId xmlns:a16="http://schemas.microsoft.com/office/drawing/2014/main" xmlns="" id="{FCF29370-EBB4-4849-A03C-78DBFF80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45" descr="j0305493">
            <a:extLst>
              <a:ext uri="{FF2B5EF4-FFF2-40B4-BE49-F238E27FC236}">
                <a16:creationId xmlns:a16="http://schemas.microsoft.com/office/drawing/2014/main" xmlns="" id="{1583F426-A03A-BC48-BA2D-A876BDA1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46" descr="j0305493">
            <a:extLst>
              <a:ext uri="{FF2B5EF4-FFF2-40B4-BE49-F238E27FC236}">
                <a16:creationId xmlns:a16="http://schemas.microsoft.com/office/drawing/2014/main" xmlns="" id="{C32DE2C5-39D6-D740-A08A-91149ACC5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32525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085620"/>
      </p:ext>
    </p:extLst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>
            <a:extLst>
              <a:ext uri="{FF2B5EF4-FFF2-40B4-BE49-F238E27FC236}">
                <a16:creationId xmlns:a16="http://schemas.microsoft.com/office/drawing/2014/main" xmlns="" id="{A7116144-B8F8-2642-9156-ED3FF63D19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52475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Thank you for your attention!</a:t>
            </a:r>
          </a:p>
        </p:txBody>
      </p:sp>
      <p:pic>
        <p:nvPicPr>
          <p:cNvPr id="13320" name="14. Truong hoc than thien.mp3">
            <a:hlinkClick r:id="" action="ppaction://media"/>
            <a:extLst>
              <a:ext uri="{FF2B5EF4-FFF2-40B4-BE49-F238E27FC236}">
                <a16:creationId xmlns:a16="http://schemas.microsoft.com/office/drawing/2014/main" xmlns="" id="{DD393EA5-70F2-0E44-A0B9-B04DA7324DC2}"/>
              </a:ext>
            </a:extLst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754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ackboard">
            <a:extLst>
              <a:ext uri="{FF2B5EF4-FFF2-40B4-BE49-F238E27FC236}">
                <a16:creationId xmlns:a16="http://schemas.microsoft.com/office/drawing/2014/main" xmlns="" id="{D32DBA34-B749-094F-8427-45DD9C61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xmlns="" id="{767F5100-E542-9C49-AE97-A288AEA2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03BD0E20-0CBB-B141-B4C3-00A9FCE88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2.Which class are you in ?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xmlns="" id="{C57A0B8C-EC1E-D840-97FC-A87A059DF2A2}"/>
              </a:ext>
            </a:extLst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xmlns="" id="{391A1E31-6D6A-A548-BC1B-1953D031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31">
            <a:extLst>
              <a:ext uri="{FF2B5EF4-FFF2-40B4-BE49-F238E27FC236}">
                <a16:creationId xmlns:a16="http://schemas.microsoft.com/office/drawing/2014/main" xmlns="" id="{BED4A332-44AE-A842-B8B5-2CB39ABB3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5128" name="Picture 5">
            <a:extLst>
              <a:ext uri="{FF2B5EF4-FFF2-40B4-BE49-F238E27FC236}">
                <a16:creationId xmlns:a16="http://schemas.microsoft.com/office/drawing/2014/main" xmlns="" id="{2B48FE37-78B7-5549-B59D-C860855B9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9" name="Straight Connector 20">
            <a:extLst>
              <a:ext uri="{FF2B5EF4-FFF2-40B4-BE49-F238E27FC236}">
                <a16:creationId xmlns:a16="http://schemas.microsoft.com/office/drawing/2014/main" xmlns="" id="{25D0A20D-21C3-C04D-A841-AE9DB2A3E6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130" name="Picture 5">
            <a:extLst>
              <a:ext uri="{FF2B5EF4-FFF2-40B4-BE49-F238E27FC236}">
                <a16:creationId xmlns:a16="http://schemas.microsoft.com/office/drawing/2014/main" xmlns="" id="{248E88EC-84BD-6B40-9CB6-F42D49AE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>
            <a:extLst>
              <a:ext uri="{FF2B5EF4-FFF2-40B4-BE49-F238E27FC236}">
                <a16:creationId xmlns:a16="http://schemas.microsoft.com/office/drawing/2014/main" xmlns="" id="{9D7CCE32-91B8-AD47-B86E-D59A83FD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5">
            <a:extLst>
              <a:ext uri="{FF2B5EF4-FFF2-40B4-BE49-F238E27FC236}">
                <a16:creationId xmlns:a16="http://schemas.microsoft.com/office/drawing/2014/main" xmlns="" id="{9B1328D7-34C0-324D-90A8-5FC425C8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xmlns="" id="{B303BED5-9CCF-D74B-A301-31DEC009C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.VnArial" pitchFamily="34" charset="0"/>
              </a:rPr>
              <a:t>    A. I am in class 6C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6309559-5199-6243-A9A4-D3B3EAD35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768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.VnArial" pitchFamily="34" charset="0"/>
              </a:rPr>
              <a:t>B. I am on class 6C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9081B7A-6B13-E344-B42A-66804D3C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864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.VnArial" pitchFamily="34" charset="0"/>
              </a:rPr>
              <a:t>D. I am in 6C class</a:t>
            </a:r>
            <a:endParaRPr lang="en-US" altLang="en-US" sz="1800" b="1" dirty="0">
              <a:latin typeface=".Vn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CBFF210-368B-CB44-99A9-4665C3C3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62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.VnArial" pitchFamily="34" charset="0"/>
              </a:rPr>
              <a:t>C. I is in class 6C</a:t>
            </a:r>
            <a:endParaRPr lang="en-US" altLang="en-US" sz="1800" b="1" dirty="0">
              <a:latin typeface=".VnArial" pitchFamily="34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6FA0EB16-CF04-4943-883B-9CC56504E0C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5143" name="AutoShape 27">
              <a:extLst>
                <a:ext uri="{FF2B5EF4-FFF2-40B4-BE49-F238E27FC236}">
                  <a16:creationId xmlns:a16="http://schemas.microsoft.com/office/drawing/2014/main" xmlns="" id="{2D3B8133-2DB6-164C-A6D9-9F99A28F23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44" name="AutoShape 22">
              <a:extLst>
                <a:ext uri="{FF2B5EF4-FFF2-40B4-BE49-F238E27FC236}">
                  <a16:creationId xmlns:a16="http://schemas.microsoft.com/office/drawing/2014/main" xmlns="" id="{B87C0163-603B-1A46-8026-36276AE57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45" name="Oval 26">
              <a:extLst>
                <a:ext uri="{FF2B5EF4-FFF2-40B4-BE49-F238E27FC236}">
                  <a16:creationId xmlns:a16="http://schemas.microsoft.com/office/drawing/2014/main" xmlns="" id="{7AFFE5D8-555A-4747-B5BA-7E1C1D9AD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46" name="Oval 25">
              <a:extLst>
                <a:ext uri="{FF2B5EF4-FFF2-40B4-BE49-F238E27FC236}">
                  <a16:creationId xmlns:a16="http://schemas.microsoft.com/office/drawing/2014/main" xmlns="" id="{8BE9EA52-DF57-DF4D-98A5-318AC173C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47" name="Oval 23">
              <a:extLst>
                <a:ext uri="{FF2B5EF4-FFF2-40B4-BE49-F238E27FC236}">
                  <a16:creationId xmlns:a16="http://schemas.microsoft.com/office/drawing/2014/main" xmlns="" id="{B7484CE9-48FB-A84A-8842-F344F98FA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148" name="AutoShape 24">
              <a:extLst>
                <a:ext uri="{FF2B5EF4-FFF2-40B4-BE49-F238E27FC236}">
                  <a16:creationId xmlns:a16="http://schemas.microsoft.com/office/drawing/2014/main" xmlns="" id="{156550EA-60F4-0A45-B683-CE59B4D434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5149" name="Oval 18">
              <a:extLst>
                <a:ext uri="{FF2B5EF4-FFF2-40B4-BE49-F238E27FC236}">
                  <a16:creationId xmlns:a16="http://schemas.microsoft.com/office/drawing/2014/main" xmlns="" id="{6F363A83-80B7-B847-AF04-F68AAE66D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138" name="Oval 19">
            <a:extLst>
              <a:ext uri="{FF2B5EF4-FFF2-40B4-BE49-F238E27FC236}">
                <a16:creationId xmlns:a16="http://schemas.microsoft.com/office/drawing/2014/main" xmlns="" id="{4154EED6-44A9-E948-805D-C1203910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5139" name="Picture 21">
            <a:extLst>
              <a:ext uri="{FF2B5EF4-FFF2-40B4-BE49-F238E27FC236}">
                <a16:creationId xmlns:a16="http://schemas.microsoft.com/office/drawing/2014/main" xmlns="" id="{73C5F5C2-4151-1442-995A-AD1EAFF3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Oval 17">
            <a:extLst>
              <a:ext uri="{FF2B5EF4-FFF2-40B4-BE49-F238E27FC236}">
                <a16:creationId xmlns:a16="http://schemas.microsoft.com/office/drawing/2014/main" xmlns="" id="{3C12D831-8C7C-014C-98E2-AE41441F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A56EFF2-3596-994B-B4D6-E028AED4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7863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.VnArial" pitchFamily="34" charset="0"/>
              </a:rPr>
              <a:t>A</a:t>
            </a:r>
            <a:r>
              <a:rPr lang="en-US" altLang="en-US" sz="2400" b="1" dirty="0">
                <a:solidFill>
                  <a:schemeClr val="bg1"/>
                </a:solidFill>
                <a:latin typeface=".VnArial" pitchFamily="34" charset="0"/>
              </a:rPr>
              <a:t>. </a:t>
            </a:r>
            <a:r>
              <a:rPr lang="en-US" altLang="en-US" sz="1800" b="1" dirty="0">
                <a:solidFill>
                  <a:schemeClr val="bg1"/>
                </a:solidFill>
                <a:latin typeface=".VnArial" pitchFamily="34" charset="0"/>
              </a:rPr>
              <a:t>I am in class 6C</a:t>
            </a:r>
            <a:endParaRPr lang="en-US" altLang="en-US" sz="1800" b="1" dirty="0">
              <a:latin typeface=".Vn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5BD8B0B1-7A01-3C49-BB9E-76E499A8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 autoUpdateAnimBg="0"/>
      <p:bldP spid="4111" grpId="0" animBg="1" autoUpdateAnimBg="0"/>
      <p:bldP spid="27" grpId="0" autoUpdateAnimBg="0"/>
      <p:bldP spid="28" grpId="0" autoUpdateAnimBg="0"/>
      <p:bldP spid="29" grpId="0" autoUpdateAnimBg="0"/>
      <p:bldP spid="5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ackboard">
            <a:extLst>
              <a:ext uri="{FF2B5EF4-FFF2-40B4-BE49-F238E27FC236}">
                <a16:creationId xmlns:a16="http://schemas.microsoft.com/office/drawing/2014/main" xmlns="" id="{9F814C85-EC3C-1744-83FA-C102F947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15EFBC1C-814E-0E45-96AF-56C07F56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D132146-16CB-C84D-869C-3E696E5E7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xmlns="" id="{CBC1DA14-34E1-554A-8544-5DFFDCF09263}"/>
              </a:ext>
            </a:extLst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biglogo">
            <a:hlinkClick r:id="" action="ppaction://noaction">
              <a:snd r:embed="rId9" name="millionaire3.wav"/>
            </a:hlinkClick>
            <a:extLst>
              <a:ext uri="{FF2B5EF4-FFF2-40B4-BE49-F238E27FC236}">
                <a16:creationId xmlns:a16="http://schemas.microsoft.com/office/drawing/2014/main" xmlns="" id="{E628D9DD-558B-1344-84DE-23F31595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31">
            <a:extLst>
              <a:ext uri="{FF2B5EF4-FFF2-40B4-BE49-F238E27FC236}">
                <a16:creationId xmlns:a16="http://schemas.microsoft.com/office/drawing/2014/main" xmlns="" id="{6AAF30DB-32CB-FA4A-9782-A3B9B83751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6152" name="Picture 5">
            <a:extLst>
              <a:ext uri="{FF2B5EF4-FFF2-40B4-BE49-F238E27FC236}">
                <a16:creationId xmlns:a16="http://schemas.microsoft.com/office/drawing/2014/main" xmlns="" id="{7DE391CB-3008-B542-9EF2-9BF7A27D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3" name="Straight Connector 20">
            <a:extLst>
              <a:ext uri="{FF2B5EF4-FFF2-40B4-BE49-F238E27FC236}">
                <a16:creationId xmlns:a16="http://schemas.microsoft.com/office/drawing/2014/main" xmlns="" id="{08A238E8-DFA0-B24E-9AF2-51879C0BCF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154" name="Picture 5">
            <a:extLst>
              <a:ext uri="{FF2B5EF4-FFF2-40B4-BE49-F238E27FC236}">
                <a16:creationId xmlns:a16="http://schemas.microsoft.com/office/drawing/2014/main" xmlns="" id="{AAD5D7B2-C4D8-A944-93C4-4226AFB7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>
            <a:extLst>
              <a:ext uri="{FF2B5EF4-FFF2-40B4-BE49-F238E27FC236}">
                <a16:creationId xmlns:a16="http://schemas.microsoft.com/office/drawing/2014/main" xmlns="" id="{735A5431-DFF2-874C-95FC-FC9755A9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">
            <a:extLst>
              <a:ext uri="{FF2B5EF4-FFF2-40B4-BE49-F238E27FC236}">
                <a16:creationId xmlns:a16="http://schemas.microsoft.com/office/drawing/2014/main" xmlns="" id="{6B07F8EF-EC80-0048-8188-2C4CBBEA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xmlns="" id="{8E4D1D9C-DD1B-C54E-81F5-90D8CC0C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102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.VnArial" pitchFamily="34" charset="0"/>
              </a:rPr>
              <a:t>C. It has two floors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D4D8C8F-97DF-4C4A-83EF-D95CB491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768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B. It has two floor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931C7A-90B5-5D49-A538-4BAC3AA4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626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D. It has floors</a:t>
            </a:r>
            <a:endParaRPr lang="en-US" altLang="en-US" sz="1800" b="1">
              <a:latin typeface=".Vn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6CC924-2242-CC4C-AAEE-7F316093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552291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.VnArial" pitchFamily="34" charset="0"/>
              </a:rPr>
              <a:t> C. It has two floors</a:t>
            </a:r>
            <a:endParaRPr lang="en-US" altLang="en-US" sz="1800" b="1" dirty="0">
              <a:latin typeface=".VnArial" pitchFamily="34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4C33DAF7-4E60-2141-999E-2FE642C9AD7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6168" name="AutoShape 27">
              <a:extLst>
                <a:ext uri="{FF2B5EF4-FFF2-40B4-BE49-F238E27FC236}">
                  <a16:creationId xmlns:a16="http://schemas.microsoft.com/office/drawing/2014/main" xmlns="" id="{3B549D11-0634-F849-91EA-4BBEF91081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6169" name="AutoShape 22">
              <a:extLst>
                <a:ext uri="{FF2B5EF4-FFF2-40B4-BE49-F238E27FC236}">
                  <a16:creationId xmlns:a16="http://schemas.microsoft.com/office/drawing/2014/main" xmlns="" id="{30F30969-1C22-8C42-9DA6-F3CD038332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6170" name="Oval 26">
              <a:extLst>
                <a:ext uri="{FF2B5EF4-FFF2-40B4-BE49-F238E27FC236}">
                  <a16:creationId xmlns:a16="http://schemas.microsoft.com/office/drawing/2014/main" xmlns="" id="{8632823F-6087-7F46-9C14-3E855C247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6171" name="Oval 25">
              <a:extLst>
                <a:ext uri="{FF2B5EF4-FFF2-40B4-BE49-F238E27FC236}">
                  <a16:creationId xmlns:a16="http://schemas.microsoft.com/office/drawing/2014/main" xmlns="" id="{4C33E7F7-1A74-0548-8837-B7507F670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6172" name="Oval 23">
              <a:extLst>
                <a:ext uri="{FF2B5EF4-FFF2-40B4-BE49-F238E27FC236}">
                  <a16:creationId xmlns:a16="http://schemas.microsoft.com/office/drawing/2014/main" xmlns="" id="{D1D55EC4-8C8D-AB4F-BCD2-1E801B251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173" name="AutoShape 24">
              <a:extLst>
                <a:ext uri="{FF2B5EF4-FFF2-40B4-BE49-F238E27FC236}">
                  <a16:creationId xmlns:a16="http://schemas.microsoft.com/office/drawing/2014/main" xmlns="" id="{754E614E-AF1F-A94F-B3DC-14874FECAA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6174" name="Oval 18">
              <a:extLst>
                <a:ext uri="{FF2B5EF4-FFF2-40B4-BE49-F238E27FC236}">
                  <a16:creationId xmlns:a16="http://schemas.microsoft.com/office/drawing/2014/main" xmlns="" id="{27E77F03-322E-C046-80B6-C88454A39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6162" name="Oval 19">
            <a:extLst>
              <a:ext uri="{FF2B5EF4-FFF2-40B4-BE49-F238E27FC236}">
                <a16:creationId xmlns:a16="http://schemas.microsoft.com/office/drawing/2014/main" xmlns="" id="{A30DA38A-8C06-2345-8893-E03DCC83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6163" name="Picture 21">
            <a:extLst>
              <a:ext uri="{FF2B5EF4-FFF2-40B4-BE49-F238E27FC236}">
                <a16:creationId xmlns:a16="http://schemas.microsoft.com/office/drawing/2014/main" xmlns="" id="{9DC1AD68-A452-7545-870D-36F0960E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Oval 17">
            <a:extLst>
              <a:ext uri="{FF2B5EF4-FFF2-40B4-BE49-F238E27FC236}">
                <a16:creationId xmlns:a16="http://schemas.microsoft.com/office/drawing/2014/main" xmlns="" id="{59EC970F-546D-1848-B40E-BB2415B58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9CC2A56-9ADC-5F44-8F3D-3E0A1D90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0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.VnArial" pitchFamily="34" charset="0"/>
              </a:rPr>
              <a:t>A</a:t>
            </a:r>
            <a:r>
              <a:rPr lang="en-US" altLang="en-US" sz="2400" b="1">
                <a:solidFill>
                  <a:schemeClr val="bg1"/>
                </a:solidFill>
                <a:latin typeface=".VnArial" pitchFamily="34" charset="0"/>
              </a:rPr>
              <a:t>. </a:t>
            </a: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It have two floors</a:t>
            </a:r>
            <a:endParaRPr lang="en-US" altLang="en-US" sz="1800" b="1">
              <a:latin typeface=".Vn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A5C4CB2F-7770-8D44-84D2-62E877174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  <p:sp>
        <p:nvSpPr>
          <p:cNvPr id="51230" name="Rectangle 30">
            <a:extLst>
              <a:ext uri="{FF2B5EF4-FFF2-40B4-BE49-F238E27FC236}">
                <a16:creationId xmlns:a16="http://schemas.microsoft.com/office/drawing/2014/main" xmlns="" id="{5A1B9578-2C20-2E4C-84C4-A2EBE27A7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812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3.How many floors does your school have ?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 autoUpdateAnimBg="0"/>
      <p:bldP spid="4111" grpId="0" animBg="1" autoUpdateAnimBg="0"/>
      <p:bldP spid="27" grpId="0" autoUpdateAnimBg="0"/>
      <p:bldP spid="28" grpId="0" autoUpdateAnimBg="0"/>
      <p:bldP spid="29" grpId="0" autoUpdateAnimBg="0"/>
      <p:bldP spid="56" grpId="0" autoUpdateAnimBg="0"/>
      <p:bldP spid="512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ckboard">
            <a:extLst>
              <a:ext uri="{FF2B5EF4-FFF2-40B4-BE49-F238E27FC236}">
                <a16:creationId xmlns:a16="http://schemas.microsoft.com/office/drawing/2014/main" xmlns="" id="{202065F2-163C-664F-A0ED-350843DE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xmlns="" id="{CFA87535-EE72-664B-B409-DBCEC47D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617663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BFE3337-A7C6-EC4A-BD97-192255EA6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4.Where is your classroom?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xmlns="" id="{8E74B292-94E0-174E-BA03-B974E59F5A8E}"/>
              </a:ext>
            </a:extLst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biglogo">
            <a:hlinkClick r:id="" action="ppaction://noaction">
              <a:snd r:embed="rId10" name="millionaire3.wav"/>
            </a:hlinkClick>
            <a:extLst>
              <a:ext uri="{FF2B5EF4-FFF2-40B4-BE49-F238E27FC236}">
                <a16:creationId xmlns:a16="http://schemas.microsoft.com/office/drawing/2014/main" xmlns="" id="{527CF79D-AC0E-C340-9335-2F849FA9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31">
            <a:extLst>
              <a:ext uri="{FF2B5EF4-FFF2-40B4-BE49-F238E27FC236}">
                <a16:creationId xmlns:a16="http://schemas.microsoft.com/office/drawing/2014/main" xmlns="" id="{00FA0615-B055-9745-A124-837018C92B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milionaire?</a:t>
            </a:r>
          </a:p>
        </p:txBody>
      </p:sp>
      <p:pic>
        <p:nvPicPr>
          <p:cNvPr id="7176" name="Picture 5">
            <a:extLst>
              <a:ext uri="{FF2B5EF4-FFF2-40B4-BE49-F238E27FC236}">
                <a16:creationId xmlns:a16="http://schemas.microsoft.com/office/drawing/2014/main" xmlns="" id="{A9C61B14-8AFF-4B47-BF2D-B1318F3FD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7" name="Straight Connector 20">
            <a:extLst>
              <a:ext uri="{FF2B5EF4-FFF2-40B4-BE49-F238E27FC236}">
                <a16:creationId xmlns:a16="http://schemas.microsoft.com/office/drawing/2014/main" xmlns="" id="{F5A70777-99F1-DA47-8A98-5BA038790B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733425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7178" name="Picture 5">
            <a:extLst>
              <a:ext uri="{FF2B5EF4-FFF2-40B4-BE49-F238E27FC236}">
                <a16:creationId xmlns:a16="http://schemas.microsoft.com/office/drawing/2014/main" xmlns="" id="{AF958679-B6AB-F341-ABCB-AC6367C6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5">
            <a:extLst>
              <a:ext uri="{FF2B5EF4-FFF2-40B4-BE49-F238E27FC236}">
                <a16:creationId xmlns:a16="http://schemas.microsoft.com/office/drawing/2014/main" xmlns="" id="{EE1CE945-8ADD-BE4E-A5D5-69BA68E9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5">
            <a:extLst>
              <a:ext uri="{FF2B5EF4-FFF2-40B4-BE49-F238E27FC236}">
                <a16:creationId xmlns:a16="http://schemas.microsoft.com/office/drawing/2014/main" xmlns="" id="{AE7B7B66-349A-8446-A978-43C9E80F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xmlns="" id="{202BF940-A0E4-8A44-8D01-9785EA0B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4767263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.VnArial" pitchFamily="34" charset="0"/>
              </a:rPr>
              <a:t>B. It is on the second floor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16EC842-CFF4-B24C-AB68-54CDF0D1D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768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.VnArial" pitchFamily="34" charset="0"/>
              </a:rPr>
              <a:t>  B. It is on the second floor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72F8F6A-1A35-D446-8BB3-889F84DB4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514975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D. It is on the second floors</a:t>
            </a:r>
            <a:endParaRPr lang="en-US" altLang="en-US" sz="1800" b="1">
              <a:latin typeface=".Vn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F00DE4-3BBE-2647-A4F5-EA261357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486400"/>
            <a:ext cx="335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C. It is on the two floor</a:t>
            </a:r>
            <a:endParaRPr lang="en-US" altLang="en-US" sz="1800" b="1">
              <a:latin typeface=".VnArial" pitchFamily="34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D1CF89F1-25FE-D046-9E2A-0C2A6A4E8C8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86200"/>
            <a:ext cx="1295400" cy="685800"/>
            <a:chOff x="2971800" y="3886200"/>
            <a:chExt cx="1295400" cy="685800"/>
          </a:xfrm>
        </p:grpSpPr>
        <p:sp>
          <p:nvSpPr>
            <p:cNvPr id="7191" name="AutoShape 27">
              <a:extLst>
                <a:ext uri="{FF2B5EF4-FFF2-40B4-BE49-F238E27FC236}">
                  <a16:creationId xmlns:a16="http://schemas.microsoft.com/office/drawing/2014/main" xmlns="" id="{E68CE414-FE23-064D-8FF9-36130657AD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7192" name="AutoShape 22">
              <a:extLst>
                <a:ext uri="{FF2B5EF4-FFF2-40B4-BE49-F238E27FC236}">
                  <a16:creationId xmlns:a16="http://schemas.microsoft.com/office/drawing/2014/main" xmlns="" id="{9F409768-364D-AB4F-8F8D-BEAC561972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7193" name="Oval 26">
              <a:extLst>
                <a:ext uri="{FF2B5EF4-FFF2-40B4-BE49-F238E27FC236}">
                  <a16:creationId xmlns:a16="http://schemas.microsoft.com/office/drawing/2014/main" xmlns="" id="{DE1243AB-302C-394F-992E-A581C6A4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7194" name="Oval 25">
              <a:extLst>
                <a:ext uri="{FF2B5EF4-FFF2-40B4-BE49-F238E27FC236}">
                  <a16:creationId xmlns:a16="http://schemas.microsoft.com/office/drawing/2014/main" xmlns="" id="{9B8672D4-0C80-254F-BE9E-C50DC03D2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7195" name="Oval 23">
              <a:extLst>
                <a:ext uri="{FF2B5EF4-FFF2-40B4-BE49-F238E27FC236}">
                  <a16:creationId xmlns:a16="http://schemas.microsoft.com/office/drawing/2014/main" xmlns="" id="{FB8A3DC3-2E81-BB40-BC3F-3810581A1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196" name="AutoShape 24">
              <a:extLst>
                <a:ext uri="{FF2B5EF4-FFF2-40B4-BE49-F238E27FC236}">
                  <a16:creationId xmlns:a16="http://schemas.microsoft.com/office/drawing/2014/main" xmlns="" id="{F9229526-64D6-3C4D-8478-0B2B8F143F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  <p:sp>
          <p:nvSpPr>
            <p:cNvPr id="7197" name="Oval 18">
              <a:extLst>
                <a:ext uri="{FF2B5EF4-FFF2-40B4-BE49-F238E27FC236}">
                  <a16:creationId xmlns:a16="http://schemas.microsoft.com/office/drawing/2014/main" xmlns="" id="{500E8D10-3FFC-CE45-BA72-082A6BE2E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186" name="Oval 19">
            <a:extLst>
              <a:ext uri="{FF2B5EF4-FFF2-40B4-BE49-F238E27FC236}">
                <a16:creationId xmlns:a16="http://schemas.microsoft.com/office/drawing/2014/main" xmlns="" id="{F1FD3699-94B9-A845-8C8A-7794F990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pic>
        <p:nvPicPr>
          <p:cNvPr id="7187" name="Picture 21">
            <a:extLst>
              <a:ext uri="{FF2B5EF4-FFF2-40B4-BE49-F238E27FC236}">
                <a16:creationId xmlns:a16="http://schemas.microsoft.com/office/drawing/2014/main" xmlns="" id="{C9B01FF9-0E75-FD4B-A489-2D74DFA2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981200" y="3916363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Oval 17">
            <a:extLst>
              <a:ext uri="{FF2B5EF4-FFF2-40B4-BE49-F238E27FC236}">
                <a16:creationId xmlns:a16="http://schemas.microsoft.com/office/drawing/2014/main" xmlns="" id="{39CE3CDD-2A3A-904E-BF6A-D488B2D3C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616148-35CC-C541-8506-161DA64E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00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.VnArial" pitchFamily="34" charset="0"/>
              </a:rPr>
              <a:t>A</a:t>
            </a:r>
            <a:r>
              <a:rPr lang="en-US" altLang="en-US" sz="2400" b="1">
                <a:solidFill>
                  <a:schemeClr val="bg1"/>
                </a:solidFill>
                <a:latin typeface=".VnArial" pitchFamily="34" charset="0"/>
              </a:rPr>
              <a:t>. </a:t>
            </a:r>
            <a:r>
              <a:rPr lang="en-US" altLang="en-US" sz="1800" b="1">
                <a:solidFill>
                  <a:schemeClr val="bg1"/>
                </a:solidFill>
                <a:latin typeface=".VnArial" pitchFamily="34" charset="0"/>
              </a:rPr>
              <a:t>It is in the second floor</a:t>
            </a:r>
            <a:endParaRPr lang="en-US" altLang="en-US" sz="1800" b="1">
              <a:latin typeface=".VnArial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A1B253D4-0750-9645-8678-3314BA42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itchFamily="34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4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  <p:bldLst>
      <p:bldP spid="4099" grpId="0" autoUpdateAnimBg="0"/>
      <p:bldP spid="4111" grpId="0" animBg="1" autoUpdateAnimBg="0"/>
      <p:bldP spid="27" grpId="0" autoUpdateAnimBg="0"/>
      <p:bldP spid="28" grpId="0" autoUpdateAnimBg="0"/>
      <p:bldP spid="29" grpId="0" autoUpdateAnimBg="0"/>
      <p:bldP spid="5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>
            <a:extLst>
              <a:ext uri="{FF2B5EF4-FFF2-40B4-BE49-F238E27FC236}">
                <a16:creationId xmlns:a16="http://schemas.microsoft.com/office/drawing/2014/main" xmlns="" id="{9264DBB6-917D-F24E-A313-C3E9AC85BA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4770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Unit 4: Big or small ?</a:t>
            </a:r>
          </a:p>
        </p:txBody>
      </p:sp>
      <p:sp>
        <p:nvSpPr>
          <p:cNvPr id="9219" name="WordArt 7">
            <a:extLst>
              <a:ext uri="{FF2B5EF4-FFF2-40B4-BE49-F238E27FC236}">
                <a16:creationId xmlns:a16="http://schemas.microsoft.com/office/drawing/2014/main" xmlns="" id="{45D68129-56E0-F54D-9A78-820BA15461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1242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Period 23</a:t>
            </a:r>
          </a:p>
        </p:txBody>
      </p:sp>
      <p:sp>
        <p:nvSpPr>
          <p:cNvPr id="9220" name="WordArt 8">
            <a:extLst>
              <a:ext uri="{FF2B5EF4-FFF2-40B4-BE49-F238E27FC236}">
                <a16:creationId xmlns:a16="http://schemas.microsoft.com/office/drawing/2014/main" xmlns="" id="{42E50202-89FE-CD42-AD67-F94C37A96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495800"/>
            <a:ext cx="7848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Time"/>
              </a:rPr>
              <a:t>Section C: Getting ready for school ( 1,2,3)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3353E7BC-D212-5B42-8CD5-04EA4018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0013"/>
            <a:ext cx="4572000" cy="588962"/>
          </a:xfrm>
          <a:prstGeom prst="rect">
            <a:avLst/>
          </a:prstGeom>
          <a:gradFill rotWithShape="1">
            <a:gsLst>
              <a:gs pos="0">
                <a:srgbClr val="CC0099"/>
              </a:gs>
              <a:gs pos="50000">
                <a:srgbClr val="FFFFFF"/>
              </a:gs>
              <a:gs pos="100000">
                <a:srgbClr val="CC0099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Unit 4:  C1-2-3/ p.49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xmlns="" id="{F3ABB052-EBD4-BE47-BCEE-2E624470A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2713038" cy="5794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I. Vocabulary: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xmlns="" id="{3412214A-0071-2B48-B93F-A688020B4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 get up (v)             :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xmlns="" id="{B44F12BF-C66B-B940-B06A-E8F46400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47825"/>
            <a:ext cx="1452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thức dậy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xmlns="" id="{827AECF1-0D89-2248-A60D-84E55B0B9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 get dressed (v)    :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xmlns="" id="{AD86FF2A-3B46-5942-A088-AEDC765F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2276475"/>
            <a:ext cx="2081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mặc quần áo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xmlns="" id="{52692F90-C949-AB4C-85D9-E26810DE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 brush  teeth(v)    :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xmlns="" id="{1BAAE612-6DDC-DC48-B811-2C3C07CB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905125"/>
            <a:ext cx="171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đánh răng</a:t>
            </a:r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xmlns="" id="{38AF82F7-A681-8541-8AC2-06AA65BD3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4171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have breakfast(v) :</a:t>
            </a:r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xmlns="" id="{0FF1ED59-0AF7-B84C-94F3-9EBC0F93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3976688"/>
            <a:ext cx="1341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ăn sáng</a:t>
            </a:r>
          </a:p>
        </p:txBody>
      </p:sp>
      <p:sp>
        <p:nvSpPr>
          <p:cNvPr id="9232" name="Rectangle 16">
            <a:extLst>
              <a:ext uri="{FF2B5EF4-FFF2-40B4-BE49-F238E27FC236}">
                <a16:creationId xmlns:a16="http://schemas.microsoft.com/office/drawing/2014/main" xmlns="" id="{6E5F7F7F-BE85-C54F-B518-D319F1AB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95800"/>
            <a:ext cx="414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go to school   (v)    :</a:t>
            </a:r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xmlns="" id="{BF54501B-D870-C441-AC8B-BFC5B6D8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67238"/>
            <a:ext cx="1822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đến trường</a:t>
            </a:r>
          </a:p>
        </p:txBody>
      </p:sp>
      <p:sp>
        <p:nvSpPr>
          <p:cNvPr id="9234" name="Rectangle 18">
            <a:extLst>
              <a:ext uri="{FF2B5EF4-FFF2-40B4-BE49-F238E27FC236}">
                <a16:creationId xmlns:a16="http://schemas.microsoft.com/office/drawing/2014/main" xmlns="" id="{FE385312-923F-5B4C-92B9-A541B738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 wash face (v)       :</a:t>
            </a:r>
          </a:p>
        </p:txBody>
      </p:sp>
      <p:sp>
        <p:nvSpPr>
          <p:cNvPr id="9235" name="Rectangle 19">
            <a:extLst>
              <a:ext uri="{FF2B5EF4-FFF2-40B4-BE49-F238E27FC236}">
                <a16:creationId xmlns:a16="http://schemas.microsoft.com/office/drawing/2014/main" xmlns="" id="{15872864-F05F-594B-B4E6-39AB3683F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443288"/>
            <a:ext cx="1354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rửa mặt</a:t>
            </a:r>
          </a:p>
        </p:txBody>
      </p:sp>
      <p:pic>
        <p:nvPicPr>
          <p:cNvPr id="9241" name="Picture 25" descr="Tay viÕt ">
            <a:extLst>
              <a:ext uri="{FF2B5EF4-FFF2-40B4-BE49-F238E27FC236}">
                <a16:creationId xmlns:a16="http://schemas.microsoft.com/office/drawing/2014/main" xmlns="" id="{BF78B65B-A8F7-3B44-843E-166F2698AB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02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7">
            <a:extLst>
              <a:ext uri="{FF2B5EF4-FFF2-40B4-BE49-F238E27FC236}">
                <a16:creationId xmlns:a16="http://schemas.microsoft.com/office/drawing/2014/main" xmlns="" id="{7150BB8A-EFC6-F748-AF9C-8B32E757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39036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- every (adj)            :                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02B32B16-8379-014C-B8A6-5762655A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105400"/>
            <a:ext cx="138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mỗi/mọi</a:t>
            </a:r>
          </a:p>
        </p:txBody>
      </p:sp>
      <p:sp>
        <p:nvSpPr>
          <p:cNvPr id="6170" name="Rectangle 26" descr="image016">
            <a:extLst>
              <a:ext uri="{FF2B5EF4-FFF2-40B4-BE49-F238E27FC236}">
                <a16:creationId xmlns:a16="http://schemas.microsoft.com/office/drawing/2014/main" xmlns="" id="{BBD745C8-27C6-BD42-B380-4BCBD6A1FC2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871913" y="1798638"/>
            <a:ext cx="3944937" cy="4267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xmlns="" id="{4830A5C2-221A-C646-9146-0BBEAAA9DA3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947106" y="2270958"/>
            <a:ext cx="3887788" cy="4114800"/>
          </a:xfrm>
          <a:prstGeom prst="rect">
            <a:avLst/>
          </a:prstGeom>
          <a:blipFill dpi="0" rotWithShape="1">
            <a:blip r:embed="rId4"/>
            <a:srcRect/>
            <a:stretch>
              <a:fillRect r="-380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172" name="Rectangle 28" descr="image020">
            <a:extLst>
              <a:ext uri="{FF2B5EF4-FFF2-40B4-BE49-F238E27FC236}">
                <a16:creationId xmlns:a16="http://schemas.microsoft.com/office/drawing/2014/main" xmlns="" id="{BA46896F-C5AE-D74E-A89F-7AD6EBE03B4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921125" y="1890713"/>
            <a:ext cx="3813175" cy="3962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3" name="Rectangle 29" descr="image022">
            <a:extLst>
              <a:ext uri="{FF2B5EF4-FFF2-40B4-BE49-F238E27FC236}">
                <a16:creationId xmlns:a16="http://schemas.microsoft.com/office/drawing/2014/main" xmlns="" id="{D97B2C5D-2F41-6848-8619-DC3036CFC84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703638" y="1995488"/>
            <a:ext cx="3787775" cy="3962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4" name="Rectangle 30" descr="image024">
            <a:extLst>
              <a:ext uri="{FF2B5EF4-FFF2-40B4-BE49-F238E27FC236}">
                <a16:creationId xmlns:a16="http://schemas.microsoft.com/office/drawing/2014/main" xmlns="" id="{163C38F0-459A-6E4F-AEE4-5EC1CE93E84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757613" y="1857375"/>
            <a:ext cx="4152900" cy="4343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75" name="Rectangle 31">
            <a:extLst>
              <a:ext uri="{FF2B5EF4-FFF2-40B4-BE49-F238E27FC236}">
                <a16:creationId xmlns:a16="http://schemas.microsoft.com/office/drawing/2014/main" xmlns="" id="{E1842AF4-2DFE-7943-A0BA-9C580E12F26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815916" y="1973357"/>
            <a:ext cx="3995738" cy="4114800"/>
          </a:xfrm>
          <a:prstGeom prst="rect">
            <a:avLst/>
          </a:prstGeom>
          <a:blipFill dpi="0" rotWithShape="1">
            <a:blip r:embed="rId8"/>
            <a:srcRect/>
            <a:stretch>
              <a:fillRect b="-221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0317EE6-9B59-A34C-9306-325CE9583A7A}"/>
              </a:ext>
            </a:extLst>
          </p:cNvPr>
          <p:cNvSpPr/>
          <p:nvPr/>
        </p:nvSpPr>
        <p:spPr>
          <a:xfrm>
            <a:off x="1951038" y="3927475"/>
            <a:ext cx="85725" cy="117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2" grpId="0"/>
      <p:bldP spid="3" grpId="0"/>
      <p:bldP spid="6170" grpId="0" animBg="1"/>
      <p:bldP spid="6170" grpId="1" animBg="1"/>
      <p:bldP spid="6172" grpId="0" animBg="1"/>
      <p:bldP spid="6172" grpId="1" animBg="1"/>
      <p:bldP spid="6173" grpId="0" animBg="1"/>
      <p:bldP spid="6173" grpId="1" animBg="1"/>
      <p:bldP spid="6174" grpId="0" animBg="1"/>
      <p:bldP spid="6174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2060A641-C4B0-CC4D-AA06-DCB48686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2057400" cy="24384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671FB5AC-4C39-7B4B-8C1C-1288FD62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2133600" cy="24384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72DC2430-3EE2-BF45-81BE-7198220C7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057400" cy="25146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xmlns="" id="{A72CD978-B6AC-164D-9934-65BB94CA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000250" cy="25146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A79111A9-0A3C-EF46-B639-F4EB0227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2057400" cy="25908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xmlns="" id="{F9E29F6F-F9BE-E94C-AA6D-CE71ADE74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133600" cy="24384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xmlns="" id="{C57DBC40-8E9D-3448-9870-353782D04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xmlns="" id="{4CCE7ED6-BB6A-C442-8BBC-73EABBA1A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5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xmlns="" id="{7EBB5665-9288-0C47-87E7-0131D6B1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7338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xmlns="" id="{38637C72-3152-4A43-AD62-6665EBEE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37338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xmlns="" id="{0A05590A-A6F3-C14D-B1D5-5F53989FA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8100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xmlns="" id="{3F5A1183-79CF-AC40-83C2-39B717B9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xmlns="" id="{0A313420-A145-A040-A0CB-7538F52A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81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wash his face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xmlns="" id="{B2A56217-C978-8B4C-B8A9-90C613883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have breakfast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xmlns="" id="{0B8E88A4-5549-4D44-8DEE-A5611752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get up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xmlns="" id="{0A328A66-0D7B-8643-8071-1E130A821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go to school</a:t>
            </a: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xmlns="" id="{86D5DB37-3168-4C43-B0CB-330D1D0A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brush his teeth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xmlns="" id="{9A98AB74-7A8E-D84E-A7DE-F7EB2B09B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066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get dressed</a:t>
            </a:r>
          </a:p>
        </p:txBody>
      </p:sp>
      <p:sp>
        <p:nvSpPr>
          <p:cNvPr id="11284" name="WordArt 20">
            <a:extLst>
              <a:ext uri="{FF2B5EF4-FFF2-40B4-BE49-F238E27FC236}">
                <a16:creationId xmlns:a16="http://schemas.microsoft.com/office/drawing/2014/main" xmlns="" id="{B4FC5A93-0D3B-E84E-A496-7B820D23A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5575" y="142875"/>
            <a:ext cx="34004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2. Matching </a:t>
            </a:r>
          </a:p>
        </p:txBody>
      </p:sp>
    </p:spTree>
    <p:extLst>
      <p:ext uri="{BB962C8B-B14F-4D97-AF65-F5344CB8AC3E}">
        <p14:creationId xmlns:p14="http://schemas.microsoft.com/office/powerpoint/2010/main" xmlns="" val="2953467085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E8925E5D-4A98-CD46-A125-877FDCBE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57400" cy="24384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xmlns="" id="{4132DB59-AF18-7D46-83FD-B9BD2DC1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2133600" cy="24384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F57972A7-C75A-264C-8C80-8F3714E9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209800" cy="25146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xmlns="" id="{D0B7B517-ECA2-F44B-9771-21DBC9E7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000250" cy="25146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A00CA21A-E5C5-0F47-8BE4-DEC470A3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2057400" cy="25908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xmlns="" id="{9D9116EB-754E-3745-B46A-51AD702D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133600" cy="24384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xmlns="" id="{974AF469-584D-DE4D-86B4-44C24792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xmlns="" id="{7B1BA685-FF72-D343-BDE2-27FE03BD8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5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15912EF6-08D7-1C4C-974A-C0536E2DE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7338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xmlns="" id="{FCA435EA-4661-794F-81D5-E054702B2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37338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xmlns="" id="{4EEC2239-9B84-344D-9D2C-1AD5D42B0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8100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xmlns="" id="{E915F4D0-FB9B-2B44-9FA3-A1069EA6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248270" name="Text Box 14">
            <a:extLst>
              <a:ext uri="{FF2B5EF4-FFF2-40B4-BE49-F238E27FC236}">
                <a16:creationId xmlns:a16="http://schemas.microsoft.com/office/drawing/2014/main" xmlns="" id="{8E74DB4A-81D6-6E40-B9F7-4C0E6825C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81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wash his face</a:t>
            </a:r>
          </a:p>
        </p:txBody>
      </p:sp>
      <p:sp>
        <p:nvSpPr>
          <p:cNvPr id="1248271" name="Text Box 15">
            <a:extLst>
              <a:ext uri="{FF2B5EF4-FFF2-40B4-BE49-F238E27FC236}">
                <a16:creationId xmlns:a16="http://schemas.microsoft.com/office/drawing/2014/main" xmlns="" id="{96723878-60D4-4C42-ACCD-12EF6D43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have breakfast</a:t>
            </a:r>
          </a:p>
        </p:txBody>
      </p:sp>
      <p:sp>
        <p:nvSpPr>
          <p:cNvPr id="1248272" name="Text Box 16">
            <a:extLst>
              <a:ext uri="{FF2B5EF4-FFF2-40B4-BE49-F238E27FC236}">
                <a16:creationId xmlns:a16="http://schemas.microsoft.com/office/drawing/2014/main" xmlns="" id="{0E69D388-F626-EC49-A632-039C28F3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get up</a:t>
            </a:r>
          </a:p>
        </p:txBody>
      </p:sp>
      <p:sp>
        <p:nvSpPr>
          <p:cNvPr id="1248273" name="Text Box 17">
            <a:extLst>
              <a:ext uri="{FF2B5EF4-FFF2-40B4-BE49-F238E27FC236}">
                <a16:creationId xmlns:a16="http://schemas.microsoft.com/office/drawing/2014/main" xmlns="" id="{8E241027-73ED-1442-88D0-4BC64460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go to school</a:t>
            </a:r>
          </a:p>
        </p:txBody>
      </p:sp>
      <p:sp>
        <p:nvSpPr>
          <p:cNvPr id="1248274" name="Text Box 18">
            <a:extLst>
              <a:ext uri="{FF2B5EF4-FFF2-40B4-BE49-F238E27FC236}">
                <a16:creationId xmlns:a16="http://schemas.microsoft.com/office/drawing/2014/main" xmlns="" id="{A4F9C936-B05C-144F-A9F0-81E29AD0F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brush his teeth</a:t>
            </a:r>
          </a:p>
        </p:txBody>
      </p:sp>
      <p:sp>
        <p:nvSpPr>
          <p:cNvPr id="1248275" name="Text Box 19">
            <a:extLst>
              <a:ext uri="{FF2B5EF4-FFF2-40B4-BE49-F238E27FC236}">
                <a16:creationId xmlns:a16="http://schemas.microsoft.com/office/drawing/2014/main" xmlns="" id="{1B993F90-28F0-A24A-9CD2-E25E7D3A3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066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get dressed</a:t>
            </a:r>
          </a:p>
        </p:txBody>
      </p:sp>
      <p:sp>
        <p:nvSpPr>
          <p:cNvPr id="12308" name="WordArt 20">
            <a:extLst>
              <a:ext uri="{FF2B5EF4-FFF2-40B4-BE49-F238E27FC236}">
                <a16:creationId xmlns:a16="http://schemas.microsoft.com/office/drawing/2014/main" xmlns="" id="{6A851AE8-4C86-0F4D-904A-3BBB948F70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4175" y="142875"/>
            <a:ext cx="34004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0" cap="none" spc="0" normalizeH="0" baseline="0" noProof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2. Matching </a:t>
            </a:r>
          </a:p>
        </p:txBody>
      </p:sp>
    </p:spTree>
    <p:extLst>
      <p:ext uri="{BB962C8B-B14F-4D97-AF65-F5344CB8AC3E}">
        <p14:creationId xmlns:p14="http://schemas.microsoft.com/office/powerpoint/2010/main" xmlns="" val="265725179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0439 L 0.44167 0.81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4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1387E-6 L 0.15 0.743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3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0.00671 L -0.35834 0.688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4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4 0.00671 L -0.35834 0.16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111 L 0.36666 0.088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48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-0.09167 0.48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48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70" grpId="0"/>
      <p:bldP spid="1248271" grpId="0"/>
      <p:bldP spid="1248272" grpId="0"/>
      <p:bldP spid="1248273" grpId="0"/>
      <p:bldP spid="1248274" grpId="0"/>
      <p:bldP spid="124827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amwork 3">
    <a:dk1>
      <a:srgbClr val="000000"/>
    </a:dk1>
    <a:lt1>
      <a:srgbClr val="E0EBF6"/>
    </a:lt1>
    <a:dk2>
      <a:srgbClr val="77A4AF"/>
    </a:dk2>
    <a:lt2>
      <a:srgbClr val="F3F7FB"/>
    </a:lt2>
    <a:accent1>
      <a:srgbClr val="B9C4D7"/>
    </a:accent1>
    <a:accent2>
      <a:srgbClr val="B1A1C5"/>
    </a:accent2>
    <a:accent3>
      <a:srgbClr val="EDF3FA"/>
    </a:accent3>
    <a:accent4>
      <a:srgbClr val="000000"/>
    </a:accent4>
    <a:accent5>
      <a:srgbClr val="D9DEE8"/>
    </a:accent5>
    <a:accent6>
      <a:srgbClr val="A091B2"/>
    </a:accent6>
    <a:hlink>
      <a:srgbClr val="3F2FB5"/>
    </a:hlink>
    <a:folHlink>
      <a:srgbClr val="31894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1319</Words>
  <Application>Microsoft Macintosh PowerPoint</Application>
  <PresentationFormat>On-screen Show (4:3)</PresentationFormat>
  <Paragraphs>338</Paragraphs>
  <Slides>25</Slides>
  <Notes>5</Notes>
  <HiddenSlides>0</HiddenSlides>
  <MMClips>9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4_Default Design</vt:lpstr>
      <vt:lpstr>Watermark</vt:lpstr>
      <vt:lpstr>Teamwork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A: What do you do every morning?</vt:lpstr>
      <vt:lpstr> A: What do you do every morning?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</dc:creator>
  <cp:lastModifiedBy>welcome</cp:lastModifiedBy>
  <cp:revision>109</cp:revision>
  <dcterms:created xsi:type="dcterms:W3CDTF">1601-01-01T00:00:00Z</dcterms:created>
  <dcterms:modified xsi:type="dcterms:W3CDTF">2019-02-28T01:25:25Z</dcterms:modified>
</cp:coreProperties>
</file>