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2" r:id="rId3"/>
    <p:sldId id="261" r:id="rId4"/>
    <p:sldId id="257" r:id="rId5"/>
    <p:sldId id="262" r:id="rId6"/>
    <p:sldId id="264" r:id="rId7"/>
    <p:sldId id="265" r:id="rId8"/>
    <p:sldId id="258" r:id="rId9"/>
    <p:sldId id="289" r:id="rId10"/>
    <p:sldId id="259" r:id="rId11"/>
    <p:sldId id="267" r:id="rId12"/>
    <p:sldId id="270" r:id="rId13"/>
    <p:sldId id="271" r:id="rId14"/>
    <p:sldId id="260" r:id="rId15"/>
    <p:sldId id="266" r:id="rId16"/>
    <p:sldId id="268" r:id="rId17"/>
    <p:sldId id="272" r:id="rId18"/>
    <p:sldId id="274" r:id="rId19"/>
    <p:sldId id="275" r:id="rId20"/>
    <p:sldId id="276" r:id="rId21"/>
    <p:sldId id="277" r:id="rId22"/>
    <p:sldId id="279" r:id="rId23"/>
    <p:sldId id="280" r:id="rId24"/>
    <p:sldId id="282" r:id="rId25"/>
    <p:sldId id="284" r:id="rId26"/>
    <p:sldId id="285" r:id="rId27"/>
    <p:sldId id="286" r:id="rId28"/>
    <p:sldId id="287" r:id="rId29"/>
  </p:sldIdLst>
  <p:sldSz cx="12192000" cy="6858000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3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2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0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9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89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7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1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139B-029A-4420-89E4-D2F26AE98F7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A83B-C676-4D48-BBA2-B38B52E3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2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Ai%20y&#234;u%20B&#225;c%20H&#7891;%20Ch&#237;%20Minh%20h&#417;n%20thi&#7871;u%20ni&#234;n%20nhi%20&#273;&#7891;ng.%20BD-%20Ho&#224;ng%20Quy&#234;n.mp4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Ai%20y&#234;u%20B&#225;c%20H&#7891;%20Ch&#237;%20Minh%20h&#417;n%20thi&#7871;u%20ni&#234;n%20nhi%20&#273;&#7891;ng.%20BD-%20Ho&#224;ng%20Quy&#234;n.mp4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9994" cy="25740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BÀI DỰ THI: CHÚNG EM KỂ CHUYỆN BÁC HỒ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NĂM 2020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BÀI DỰ THI: CHÚNG EM KỂ CHUYỆN BÁC HỒ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NĂM 2020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ĐƠN VỊ: LIÊN ĐỘI TRƯỜNG THCS TRÀNG AN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ĐỘI VIÊN :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LỚP 7A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TÁC GIẢ : GV NGUYỄN THỊ NGÁT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          GV TRẦN THỊ THỦY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39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5" y="130629"/>
            <a:ext cx="11508376" cy="728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4" y="182880"/>
            <a:ext cx="11273245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91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6" y="209006"/>
            <a:ext cx="11704320" cy="664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27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3" y="287384"/>
            <a:ext cx="11996057" cy="657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02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65" y="248194"/>
            <a:ext cx="11416937" cy="672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3" y="104504"/>
            <a:ext cx="11612879" cy="675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60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697"/>
            <a:ext cx="11978639" cy="650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0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91" y="117566"/>
            <a:ext cx="11821885" cy="674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80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104503"/>
            <a:ext cx="11826240" cy="6544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60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25" y="169817"/>
            <a:ext cx="11599816" cy="679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39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23" y="209006"/>
            <a:ext cx="11403874" cy="664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8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9818"/>
            <a:ext cx="11573691" cy="647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8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1" y="261257"/>
            <a:ext cx="11403874" cy="628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9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34" y="339634"/>
            <a:ext cx="11456125" cy="629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40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06" y="195943"/>
            <a:ext cx="11769634" cy="651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6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34" y="195942"/>
            <a:ext cx="11756571" cy="666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8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182880"/>
            <a:ext cx="11643360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81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23" y="209006"/>
            <a:ext cx="11403874" cy="664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65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7623" y="1371600"/>
            <a:ext cx="8765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BÀI HÁT AI YÊU BÁC HỒ CHÍ MINH HƠN THIẾU NIÊN NHI ĐỒNG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65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80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" y="0"/>
            <a:ext cx="11665131" cy="700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5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9" y="104503"/>
            <a:ext cx="11969931" cy="664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32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92" y="300446"/>
            <a:ext cx="11560628" cy="655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15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6" y="0"/>
            <a:ext cx="1157369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1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6" y="130628"/>
            <a:ext cx="11482251" cy="672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93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209006"/>
            <a:ext cx="11495314" cy="664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9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0"/>
            <a:ext cx="117957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1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124&quot;&gt;&lt;property id=&quot;20148&quot; value=&quot;5&quot;/&gt;&lt;property id=&quot;20300&quot; value=&quot;Slide 4&quot;/&gt;&lt;property id=&quot;20307&quot; value=&quot;257&quot;/&gt;&lt;/object&gt;&lt;object type=&quot;3&quot; unique_id=&quot;10125&quot;&gt;&lt;property id=&quot;20148&quot; value=&quot;5&quot;/&gt;&lt;property id=&quot;20300&quot; value=&quot;Slide 3&quot;/&gt;&lt;property id=&quot;20307&quot; value=&quot;261&quot;/&gt;&lt;/object&gt;&lt;object type=&quot;3&quot; unique_id=&quot;10126&quot;&gt;&lt;property id=&quot;20148&quot; value=&quot;5&quot;/&gt;&lt;property id=&quot;20300&quot; value=&quot;Slide 5&quot;/&gt;&lt;property id=&quot;20307&quot; value=&quot;262&quot;/&gt;&lt;/object&gt;&lt;object type=&quot;3&quot; unique_id=&quot;10127&quot;&gt;&lt;property id=&quot;20148&quot; value=&quot;5&quot;/&gt;&lt;property id=&quot;20300&quot; value=&quot;Slide 6&quot;/&gt;&lt;property id=&quot;20307&quot; value=&quot;264&quot;/&gt;&lt;/object&gt;&lt;object type=&quot;3&quot; unique_id=&quot;10128&quot;&gt;&lt;property id=&quot;20148&quot; value=&quot;5&quot;/&gt;&lt;property id=&quot;20300&quot; value=&quot;Slide 7&quot;/&gt;&lt;property id=&quot;20307&quot; value=&quot;265&quot;/&gt;&lt;/object&gt;&lt;object type=&quot;3&quot; unique_id=&quot;10129&quot;&gt;&lt;property id=&quot;20148&quot; value=&quot;5&quot;/&gt;&lt;property id=&quot;20300&quot; value=&quot;Slide 8&quot;/&gt;&lt;property id=&quot;20307&quot; value=&quot;258&quot;/&gt;&lt;/object&gt;&lt;object type=&quot;3&quot; unique_id=&quot;10130&quot;&gt;&lt;property id=&quot;20148&quot; value=&quot;5&quot;/&gt;&lt;property id=&quot;20300&quot; value=&quot;Slide 10&quot;/&gt;&lt;property id=&quot;20307&quot; value=&quot;259&quot;/&gt;&lt;/object&gt;&lt;object type=&quot;3&quot; unique_id=&quot;10131&quot;&gt;&lt;property id=&quot;20148&quot; value=&quot;5&quot;/&gt;&lt;property id=&quot;20300&quot; value=&quot;Slide 14&quot;/&gt;&lt;property id=&quot;20307&quot; value=&quot;260&quot;/&gt;&lt;/object&gt;&lt;object type=&quot;3&quot; unique_id=&quot;10132&quot;&gt;&lt;property id=&quot;20148&quot; value=&quot;5&quot;/&gt;&lt;property id=&quot;20300&quot; value=&quot;Slide 15&quot;/&gt;&lt;property id=&quot;20307&quot; value=&quot;266&quot;/&gt;&lt;/object&gt;&lt;object type=&quot;3&quot; unique_id=&quot;10133&quot;&gt;&lt;property id=&quot;20148&quot; value=&quot;5&quot;/&gt;&lt;property id=&quot;20300&quot; value=&quot;Slide 11&quot;/&gt;&lt;property id=&quot;20307&quot; value=&quot;267&quot;/&gt;&lt;/object&gt;&lt;object type=&quot;3&quot; unique_id=&quot;10134&quot;&gt;&lt;property id=&quot;20148&quot; value=&quot;5&quot;/&gt;&lt;property id=&quot;20300&quot; value=&quot;Slide 16&quot;/&gt;&lt;property id=&quot;20307&quot; value=&quot;268&quot;/&gt;&lt;/object&gt;&lt;object type=&quot;3&quot; unique_id=&quot;10136&quot;&gt;&lt;property id=&quot;20148&quot; value=&quot;5&quot;/&gt;&lt;property id=&quot;20300&quot; value=&quot;Slide 12&quot;/&gt;&lt;property id=&quot;20307&quot; value=&quot;270&quot;/&gt;&lt;/object&gt;&lt;object type=&quot;3&quot; unique_id=&quot;10137&quot;&gt;&lt;property id=&quot;20148&quot; value=&quot;5&quot;/&gt;&lt;property id=&quot;20300&quot; value=&quot;Slide 13&quot;/&gt;&lt;property id=&quot;20307&quot; value=&quot;271&quot;/&gt;&lt;/object&gt;&lt;object type=&quot;3&quot; unique_id=&quot;10138&quot;&gt;&lt;property id=&quot;20148&quot; value=&quot;5&quot;/&gt;&lt;property id=&quot;20300&quot; value=&quot;Slide 17&quot;/&gt;&lt;property id=&quot;20307&quot; value=&quot;272&quot;/&gt;&lt;/object&gt;&lt;object type=&quot;3&quot; unique_id=&quot;10140&quot;&gt;&lt;property id=&quot;20148&quot; value=&quot;5&quot;/&gt;&lt;property id=&quot;20300&quot; value=&quot;Slide 18&quot;/&gt;&lt;property id=&quot;20307&quot; value=&quot;274&quot;/&gt;&lt;/object&gt;&lt;object type=&quot;3&quot; unique_id=&quot;10141&quot;&gt;&lt;property id=&quot;20148&quot; value=&quot;5&quot;/&gt;&lt;property id=&quot;20300&quot; value=&quot;Slide 19&quot;/&gt;&lt;property id=&quot;20307&quot; value=&quot;275&quot;/&gt;&lt;/object&gt;&lt;object type=&quot;3&quot; unique_id=&quot;10142&quot;&gt;&lt;property id=&quot;20148&quot; value=&quot;5&quot;/&gt;&lt;property id=&quot;20300&quot; value=&quot;Slide 20&quot;/&gt;&lt;property id=&quot;20307&quot; value=&quot;276&quot;/&gt;&lt;/object&gt;&lt;object type=&quot;3&quot; unique_id=&quot;10143&quot;&gt;&lt;property id=&quot;20148&quot; value=&quot;5&quot;/&gt;&lt;property id=&quot;20300&quot; value=&quot;Slide 21&quot;/&gt;&lt;property id=&quot;20307&quot; value=&quot;277&quot;/&gt;&lt;/object&gt;&lt;object type=&quot;3&quot; unique_id=&quot;10145&quot;&gt;&lt;property id=&quot;20148&quot; value=&quot;5&quot;/&gt;&lt;property id=&quot;20300&quot; value=&quot;Slide 22&quot;/&gt;&lt;property id=&quot;20307&quot; value=&quot;279&quot;/&gt;&lt;/object&gt;&lt;object type=&quot;3&quot; unique_id=&quot;10146&quot;&gt;&lt;property id=&quot;20148&quot; value=&quot;5&quot;/&gt;&lt;property id=&quot;20300&quot; value=&quot;Slide 23&quot;/&gt;&lt;property id=&quot;20307&quot; value=&quot;280&quot;/&gt;&lt;/object&gt;&lt;object type=&quot;3&quot; unique_id=&quot;10148&quot;&gt;&lt;property id=&quot;20148&quot; value=&quot;5&quot;/&gt;&lt;property id=&quot;20300&quot; value=&quot;Slide 24&quot;/&gt;&lt;property id=&quot;20307&quot; value=&quot;282&quot;/&gt;&lt;/object&gt;&lt;object type=&quot;3&quot; unique_id=&quot;10149&quot;&gt;&lt;property id=&quot;20148&quot; value=&quot;5&quot;/&gt;&lt;property id=&quot;20300&quot; value=&quot;Slide 26&quot;/&gt;&lt;property id=&quot;20307&quot; value=&quot;285&quot;/&gt;&lt;/object&gt;&lt;object type=&quot;3&quot; unique_id=&quot;10151&quot;&gt;&lt;property id=&quot;20148&quot; value=&quot;5&quot;/&gt;&lt;property id=&quot;20300&quot; value=&quot;Slide 25&quot;/&gt;&lt;property id=&quot;20307&quot; value=&quot;284&quot;/&gt;&lt;/object&gt;&lt;object type=&quot;3&quot; unique_id=&quot;10152&quot;&gt;&lt;property id=&quot;20148&quot; value=&quot;5&quot;/&gt;&lt;property id=&quot;20300&quot; value=&quot;Slide 27&quot;/&gt;&lt;property id=&quot;20307&quot; value=&quot;286&quot;/&gt;&lt;/object&gt;&lt;object type=&quot;3&quot; unique_id=&quot;10153&quot;&gt;&lt;property id=&quot;20148&quot; value=&quot;5&quot;/&gt;&lt;property id=&quot;20300&quot; value=&quot;Slide 28&quot;/&gt;&lt;property id=&quot;20307&quot; value=&quot;287&quot;/&gt;&lt;/object&gt;&lt;object type=&quot;3&quot; unique_id=&quot;10637&quot;&gt;&lt;property id=&quot;20148&quot; value=&quot;5&quot;/&gt;&lt;property id=&quot;20300&quot; value=&quot;Slide 1 - &amp;quot; BÀI DỰ THI: CHÚNG EM KỂ CHUYỆN BÁC HỒ NĂM 2020      BÀI DỰ THI: CHÚNG EM KỂ CHUYỆN BÁC HỒ NĂM 2020 ĐƠN VỊ: LIÊN ĐỘ&quot;/&gt;&lt;property id=&quot;20307&quot; value=&quot;293&quot;/&gt;&lt;/object&gt;&lt;object type=&quot;3&quot; unique_id=&quot;10638&quot;&gt;&lt;property id=&quot;20148&quot; value=&quot;5&quot;/&gt;&lt;property id=&quot;20300&quot; value=&quot;Slide 2&quot;/&gt;&lt;property id=&quot;20307&quot; value=&quot;292&quot;/&gt;&lt;/object&gt;&lt;object type=&quot;3&quot; unique_id=&quot;10640&quot;&gt;&lt;property id=&quot;20148&quot; value=&quot;5&quot;/&gt;&lt;property id=&quot;20300&quot; value=&quot;Slide 9&quot;/&gt;&lt;property id=&quot;20307&quot; value=&quot;289&quot;/&gt;&lt;/object&gt;&lt;/object&gt;&lt;object type=&quot;8&quot; unique_id=&quot;100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24</Words>
  <Application>Microsoft Office PowerPoint</Application>
  <PresentationFormat>Widescreen</PresentationFormat>
  <Paragraphs>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Office Theme</vt:lpstr>
      <vt:lpstr> BÀI DỰ THI: CHÚNG EM KỂ CHUYỆN BÁC HỒ NĂM 2020      BÀI DỰ THI: CHÚNG EM KỂ CHUYỆN BÁC HỒ NĂM 2020 ĐƠN VỊ: LIÊN ĐỘI TRƯỜNG THCS TRÀNG AN ĐỘI VIÊN :  LỚP 7A TÁC GIẢ : GV NGUYỄN THỊ NGÁT           GV TRẦN THỊ THỦY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</cp:revision>
  <dcterms:created xsi:type="dcterms:W3CDTF">2020-05-06T23:51:40Z</dcterms:created>
  <dcterms:modified xsi:type="dcterms:W3CDTF">2020-05-07T02:00:14Z</dcterms:modified>
</cp:coreProperties>
</file>