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66" r:id="rId2"/>
    <p:sldId id="262" r:id="rId3"/>
    <p:sldId id="263" r:id="rId4"/>
    <p:sldId id="264" r:id="rId5"/>
    <p:sldId id="265" r:id="rId6"/>
    <p:sldId id="261" r:id="rId7"/>
    <p:sldId id="267" r:id="rId8"/>
    <p:sldId id="268" r:id="rId9"/>
    <p:sldId id="269" r:id="rId10"/>
    <p:sldId id="270" r:id="rId11"/>
    <p:sldId id="260" r:id="rId12"/>
    <p:sldId id="257" r:id="rId13"/>
    <p:sldId id="258" r:id="rId14"/>
    <p:sldId id="259" r:id="rId15"/>
    <p:sldId id="272" r:id="rId16"/>
    <p:sldId id="283" r:id="rId17"/>
    <p:sldId id="285" r:id="rId18"/>
    <p:sldId id="288" r:id="rId19"/>
    <p:sldId id="287" r:id="rId20"/>
    <p:sldId id="282" r:id="rId21"/>
    <p:sldId id="289" r:id="rId22"/>
    <p:sldId id="294" r:id="rId23"/>
    <p:sldId id="295" r:id="rId24"/>
    <p:sldId id="291" r:id="rId25"/>
    <p:sldId id="292" r:id="rId26"/>
    <p:sldId id="293" r:id="rId27"/>
    <p:sldId id="29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15" autoAdjust="0"/>
    <p:restoredTop sz="94660"/>
  </p:normalViewPr>
  <p:slideViewPr>
    <p:cSldViewPr snapToGrid="0">
      <p:cViewPr varScale="1">
        <p:scale>
          <a:sx n="71" d="100"/>
          <a:sy n="71" d="100"/>
        </p:scale>
        <p:origin x="-108"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302314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algn="r"/>
            <a:fld id="{9A0DB2DC-4C9A-4742-B13C-FB6460FD3503}" type="slidenum">
              <a:rPr lang="en-US" altLang="zh-CN" sz="1200" dirty="0">
                <a:latin typeface="Arial" panose="020B0604020202020204" pitchFamily="34" charset="0"/>
              </a:rPr>
              <a:t>27</a:t>
            </a:fld>
            <a:endParaRPr lang="en-US" altLang="zh-CN" sz="1200" dirty="0">
              <a:latin typeface="Arial" panose="020B0604020202020204" pitchFamily="34" charset="0"/>
            </a:endParaRPr>
          </a:p>
        </p:txBody>
      </p:sp>
      <p:sp>
        <p:nvSpPr>
          <p:cNvPr id="31746" name="Rectangle 2"/>
          <p:cNvSpPr>
            <a:spLocks noGrp="1" noRot="1" noChangeAspect="1" noTextEdit="1"/>
          </p:cNvSpPr>
          <p:nvPr>
            <p:ph type="sldImg"/>
          </p:nvPr>
        </p:nvSpPr>
        <p:spPr/>
      </p:sp>
      <p:sp>
        <p:nvSpPr>
          <p:cNvPr id="31747" name="Rectangle 3"/>
          <p:cNvSpPr>
            <a:spLocks noGrp="1"/>
          </p:cNvSpPr>
          <p:nvPr>
            <p:ph type="body"/>
          </p:nvPr>
        </p:nvSpPr>
        <p:spPr/>
        <p:txBody>
          <a:bodyPr wrap="square" lIns="91440" tIns="45720" rIns="91440" bIns="45720" anchor="t"/>
          <a:lstStyle/>
          <a:p>
            <a:pPr lvl="0" eaLnBrk="1" hangingPunct="1"/>
            <a:r>
              <a:rPr lang="en-US" dirty="0"/>
              <a:t>Dặn dò</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8705E7-1BB7-4D38-8DB3-12C871640ED7}"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705E7-1BB7-4D38-8DB3-12C871640ED7}"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705E7-1BB7-4D38-8DB3-12C871640ED7}"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8705E7-1BB7-4D38-8DB3-12C871640ED7}"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38705E7-1BB7-4D38-8DB3-12C871640ED7}"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8705E7-1BB7-4D38-8DB3-12C871640ED7}"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8705E7-1BB7-4D38-8DB3-12C871640ED7}"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8705E7-1BB7-4D38-8DB3-12C871640ED7}"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8705E7-1BB7-4D38-8DB3-12C871640ED7}"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8705E7-1BB7-4D38-8DB3-12C871640ED7}"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38705E7-1BB7-4D38-8DB3-12C871640ED7}"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992D78-6F83-4FC4-9FF0-8773DC031F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705E7-1BB7-4D38-8DB3-12C871640ED7}" type="datetimeFigureOut">
              <a:rPr lang="en-US" smtClean="0"/>
              <a:t>5/31/2020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992D78-6F83-4FC4-9FF0-8773DC031F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200400" y="1295401"/>
            <a:ext cx="510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sp>
        <p:nvSpPr>
          <p:cNvPr id="128003" name="WordArt 3"/>
          <p:cNvSpPr>
            <a:spLocks noChangeArrowheads="1" noChangeShapeType="1" noTextEdit="1"/>
          </p:cNvSpPr>
          <p:nvPr/>
        </p:nvSpPr>
        <p:spPr bwMode="auto">
          <a:xfrm>
            <a:off x="2667000" y="2859110"/>
            <a:ext cx="6629400" cy="1797543"/>
          </a:xfrm>
          <a:prstGeom prst="rect">
            <a:avLst/>
          </a:prstGeom>
        </p:spPr>
        <p:txBody>
          <a:bodyPr wrap="none" fromWordArt="1">
            <a:prstTxWarp prst="textPlain">
              <a:avLst>
                <a:gd name="adj" fmla="val 49791"/>
              </a:avLst>
            </a:prstTxWarp>
          </a:bodyPr>
          <a:lstStyle/>
          <a:p>
            <a:pPr algn="ctr"/>
            <a:r>
              <a:rPr lang="en-US" sz="3600" b="1" i="1" kern="10" dirty="0">
                <a:ln w="9525">
                  <a:solidFill>
                    <a:srgbClr val="00FFFF"/>
                  </a:solidFill>
                  <a:round/>
                </a:ln>
                <a:solidFill>
                  <a:srgbClr val="FF0000"/>
                </a:solidFill>
                <a:effectLst>
                  <a:outerShdw blurRad="38100" dist="38100" dir="2700000" algn="tl">
                    <a:srgbClr val="000000">
                      <a:alpha val="43137"/>
                    </a:srgbClr>
                  </a:outerShdw>
                </a:effectLst>
                <a:latin typeface="Times New Roman" panose="02020603050405020304"/>
                <a:cs typeface="Times New Roman" panose="02020603050405020304"/>
              </a:rPr>
              <a:t>  </a:t>
            </a:r>
            <a:r>
              <a:rPr lang="en-US" sz="3600" b="1" kern="10" dirty="0" err="1" smtClean="0">
                <a:ln w="9525">
                  <a:solidFill>
                    <a:srgbClr val="00FFFF"/>
                  </a:solidFill>
                  <a:round/>
                </a:ln>
                <a:solidFill>
                  <a:srgbClr val="FF0000"/>
                </a:solidFill>
                <a:latin typeface="Times New Roman" panose="02020603050405020304"/>
                <a:cs typeface="Times New Roman" panose="02020603050405020304"/>
              </a:rPr>
              <a:t>VậT</a:t>
            </a:r>
            <a:r>
              <a:rPr lang="en-US" sz="3600" b="1" kern="10" dirty="0" smtClean="0">
                <a:ln w="9525">
                  <a:solidFill>
                    <a:srgbClr val="00FFFF"/>
                  </a:solidFill>
                  <a:round/>
                </a:ln>
                <a:solidFill>
                  <a:srgbClr val="FF0000"/>
                </a:solidFill>
                <a:latin typeface="Times New Roman" panose="02020603050405020304"/>
                <a:cs typeface="Times New Roman" panose="02020603050405020304"/>
              </a:rPr>
              <a:t> </a:t>
            </a:r>
            <a:r>
              <a:rPr lang="en-US" sz="3600" b="1" kern="10" smtClean="0">
                <a:ln w="9525">
                  <a:solidFill>
                    <a:srgbClr val="00FFFF"/>
                  </a:solidFill>
                  <a:round/>
                </a:ln>
                <a:solidFill>
                  <a:srgbClr val="FF0000"/>
                </a:solidFill>
                <a:latin typeface="Times New Roman" panose="02020603050405020304"/>
                <a:cs typeface="Times New Roman" panose="02020603050405020304"/>
              </a:rPr>
              <a:t>lý 7</a:t>
            </a:r>
          </a:p>
          <a:p>
            <a:pPr algn="ctr"/>
            <a:endParaRPr lang="en-US" sz="3600" b="1" kern="10" dirty="0">
              <a:ln w="9525">
                <a:solidFill>
                  <a:srgbClr val="00FFFF"/>
                </a:solidFill>
                <a:round/>
              </a:ln>
              <a:solidFill>
                <a:srgbClr val="FF0000"/>
              </a:solidFill>
              <a:latin typeface="Times New Roman" panose="02020603050405020304"/>
              <a:cs typeface="Times New Roman" panose="02020603050405020304"/>
            </a:endParaRPr>
          </a:p>
          <a:p>
            <a:pPr algn="ctr"/>
            <a:r>
              <a:rPr lang="en-US" sz="3600" b="1" i="1" kern="10" dirty="0">
                <a:ln w="9525">
                  <a:solidFill>
                    <a:srgbClr val="00FFFF"/>
                  </a:solidFill>
                  <a:round/>
                </a:ln>
                <a:solidFill>
                  <a:srgbClr val="FF0000"/>
                </a:solidFill>
                <a:effectLst>
                  <a:outerShdw blurRad="38100" dist="38100" dir="2700000" algn="tl">
                    <a:srgbClr val="000000">
                      <a:alpha val="43137"/>
                    </a:srgbClr>
                  </a:outerShdw>
                </a:effectLst>
                <a:latin typeface="Times New Roman" panose="02020603050405020304"/>
                <a:cs typeface="Times New Roman" panose="02020603050405020304"/>
              </a:rPr>
              <a:t>   </a:t>
            </a:r>
          </a:p>
        </p:txBody>
      </p:sp>
      <p:sp>
        <p:nvSpPr>
          <p:cNvPr id="106500" name="Text Box 4"/>
          <p:cNvSpPr txBox="1">
            <a:spLocks noChangeArrowheads="1"/>
          </p:cNvSpPr>
          <p:nvPr/>
        </p:nvSpPr>
        <p:spPr bwMode="auto">
          <a:xfrm>
            <a:off x="4419600" y="3963944"/>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sp>
        <p:nvSpPr>
          <p:cNvPr id="106501" name="Text Box 5"/>
          <p:cNvSpPr txBox="1">
            <a:spLocks noChangeArrowheads="1"/>
          </p:cNvSpPr>
          <p:nvPr/>
        </p:nvSpPr>
        <p:spPr bwMode="auto">
          <a:xfrm>
            <a:off x="4632326" y="417513"/>
            <a:ext cx="3521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endParaRPr lang="en-US">
              <a:latin typeface="Times New Roman" panose="02020603050405020304" pitchFamily="18" charset="0"/>
              <a:cs typeface="Times New Roman" panose="02020603050405020304" pitchFamily="18" charset="0"/>
            </a:endParaRPr>
          </a:p>
        </p:txBody>
      </p:sp>
      <p:sp>
        <p:nvSpPr>
          <p:cNvPr id="128006" name="WordArt 6"/>
          <p:cNvSpPr>
            <a:spLocks noChangeArrowheads="1" noChangeShapeType="1" noTextEdit="1"/>
          </p:cNvSpPr>
          <p:nvPr/>
        </p:nvSpPr>
        <p:spPr bwMode="auto">
          <a:xfrm>
            <a:off x="1599912" y="385764"/>
            <a:ext cx="8763000" cy="2286000"/>
          </a:xfrm>
          <a:prstGeom prst="rect">
            <a:avLst/>
          </a:prstGeom>
        </p:spPr>
        <p:txBody>
          <a:bodyPr wrap="none" fromWordArt="1">
            <a:prstTxWarp prst="textPlain">
              <a:avLst>
                <a:gd name="adj" fmla="val 50000"/>
              </a:avLst>
            </a:prstTxWarp>
          </a:bodyPr>
          <a:lstStyle/>
          <a:p>
            <a:pPr algn="ctr"/>
            <a:r>
              <a:rPr lang="en-US" sz="3600" b="1" i="1" kern="1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rPr>
              <a:t>Tiết 27</a:t>
            </a:r>
            <a:endParaRPr lang="en-US" sz="3600" b="1" i="1" kern="10" dirty="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endParaRPr>
          </a:p>
          <a:p>
            <a:pPr algn="ctr"/>
            <a:r>
              <a:rPr lang="en-US" sz="3600" b="1" i="1" kern="1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rPr>
              <a:t>BÀI 25. HIỆU </a:t>
            </a:r>
            <a:r>
              <a:rPr lang="en-US" sz="3600" b="1" i="1" kern="1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rPr>
              <a:t>ĐIỆN </a:t>
            </a:r>
            <a:r>
              <a:rPr lang="en-US" sz="3600" b="1" i="1" kern="10" dirty="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rPr>
              <a:t>THẾ </a:t>
            </a:r>
            <a:r>
              <a:rPr lang="en-US" sz="3600" b="1" i="1" kern="1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rPr>
              <a:t>- BÀI 26. HIỆU </a:t>
            </a:r>
            <a:r>
              <a:rPr lang="en-US" sz="3600" b="1" i="1" kern="10" dirty="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rPr>
              <a:t>ĐIỆN THẾ </a:t>
            </a:r>
          </a:p>
          <a:p>
            <a:pPr algn="ctr"/>
            <a:r>
              <a:rPr lang="en-US" sz="3600" b="1" i="1" kern="10" dirty="0" smtClean="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rPr>
              <a:t>GIỮA HAI ĐẦU DỤNG CỤ ĐIỆN</a:t>
            </a:r>
            <a:endParaRPr lang="en-US" sz="3600" b="1" i="1" kern="10" dirty="0">
              <a:ln w="9525">
                <a:solidFill>
                  <a:srgbClr val="00FFFF"/>
                </a:solidFill>
                <a:round/>
              </a:ln>
              <a:solidFill>
                <a:srgbClr val="FF0000"/>
              </a:solidFill>
              <a:effectLst>
                <a:outerShdw dist="35921" dir="2700000" algn="ctr" rotWithShape="0">
                  <a:srgbClr val="808080">
                    <a:alpha val="79999"/>
                  </a:srgbClr>
                </a:outerShdw>
              </a:effectLst>
              <a:latin typeface="Times New Roman" panose="02020603050405020304"/>
              <a:cs typeface="Times New Roman" panose="02020603050405020304"/>
            </a:endParaRPr>
          </a:p>
        </p:txBody>
      </p:sp>
      <p:sp>
        <p:nvSpPr>
          <p:cNvPr id="106503" name="Text Box 7"/>
          <p:cNvSpPr txBox="1">
            <a:spLocks noChangeArrowheads="1"/>
          </p:cNvSpPr>
          <p:nvPr/>
        </p:nvSpPr>
        <p:spPr bwMode="auto">
          <a:xfrm>
            <a:off x="2133600" y="5638801"/>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pic>
        <p:nvPicPr>
          <p:cNvPr id="128008" name="Picture 8" descr="rose001"/>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1524000" y="3505200"/>
            <a:ext cx="1676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5" name="Text Box 9"/>
          <p:cNvSpPr txBox="1">
            <a:spLocks noChangeArrowheads="1"/>
          </p:cNvSpPr>
          <p:nvPr/>
        </p:nvSpPr>
        <p:spPr bwMode="auto">
          <a:xfrm>
            <a:off x="9448800" y="54864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pic>
        <p:nvPicPr>
          <p:cNvPr id="128010" name="Picture 10" descr="rose001"/>
          <p:cNvPicPr>
            <a:picLocks noChangeAspect="1" noChangeArrowheads="1"/>
          </p:cNvPicPr>
          <p:nvPr/>
        </p:nvPicPr>
        <p:blipFill>
          <a:blip r:embed="rId2">
            <a:lum bright="-12000" contrast="36000"/>
            <a:extLst>
              <a:ext uri="{28A0092B-C50C-407E-A947-70E740481C1C}">
                <a14:useLocalDpi xmlns:a14="http://schemas.microsoft.com/office/drawing/2010/main" val="0"/>
              </a:ext>
            </a:extLst>
          </a:blip>
          <a:srcRect/>
          <a:stretch>
            <a:fillRect/>
          </a:stretch>
        </p:blipFill>
        <p:spPr bwMode="auto">
          <a:xfrm>
            <a:off x="8991600" y="36576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7" name="Text Box 11"/>
          <p:cNvSpPr txBox="1">
            <a:spLocks noChangeArrowheads="1"/>
          </p:cNvSpPr>
          <p:nvPr/>
        </p:nvSpPr>
        <p:spPr bwMode="auto">
          <a:xfrm>
            <a:off x="838200" y="6096001"/>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grpSp>
        <p:nvGrpSpPr>
          <p:cNvPr id="2" name="Group 12"/>
          <p:cNvGrpSpPr/>
          <p:nvPr/>
        </p:nvGrpSpPr>
        <p:grpSpPr bwMode="auto">
          <a:xfrm>
            <a:off x="-14288" y="5334000"/>
            <a:ext cx="1538288" cy="1676400"/>
            <a:chOff x="0" y="2496"/>
            <a:chExt cx="1161" cy="1536"/>
          </a:xfrm>
        </p:grpSpPr>
        <p:pic>
          <p:nvPicPr>
            <p:cNvPr id="106509" name="Picture 13" descr="bocau"/>
            <p:cNvPicPr>
              <a:picLocks noChangeAspect="1" noChangeArrowheads="1" noCrop="1"/>
            </p:cNvPicPr>
            <p:nvPr/>
          </p:nvPicPr>
          <p:blipFill>
            <a:blip r:embed="rId3"/>
            <a:srcRect/>
            <a:stretch>
              <a:fillRect/>
            </a:stretch>
          </p:blipFill>
          <p:spPr bwMode="auto">
            <a:xfrm rot="448973" flipH="1">
              <a:off x="105" y="2880"/>
              <a:ext cx="1056"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0" name="Picture 14" descr="bocau"/>
            <p:cNvPicPr>
              <a:picLocks noChangeAspect="1" noChangeArrowheads="1" noCrop="1"/>
            </p:cNvPicPr>
            <p:nvPr/>
          </p:nvPicPr>
          <p:blipFill>
            <a:blip r:embed="rId3"/>
            <a:srcRect/>
            <a:stretch>
              <a:fillRect/>
            </a:stretch>
          </p:blipFill>
          <p:spPr bwMode="auto">
            <a:xfrm rot="448973" flipH="1">
              <a:off x="0" y="2496"/>
              <a:ext cx="110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511" name="Text Box 15"/>
          <p:cNvSpPr txBox="1">
            <a:spLocks noChangeArrowheads="1"/>
          </p:cNvSpPr>
          <p:nvPr/>
        </p:nvSpPr>
        <p:spPr bwMode="auto">
          <a:xfrm>
            <a:off x="9829800" y="71628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grpSp>
        <p:nvGrpSpPr>
          <p:cNvPr id="3" name="Group 16"/>
          <p:cNvGrpSpPr/>
          <p:nvPr/>
        </p:nvGrpSpPr>
        <p:grpSpPr bwMode="auto">
          <a:xfrm>
            <a:off x="10668000" y="6553200"/>
            <a:ext cx="1676400" cy="1066800"/>
            <a:chOff x="4080" y="2496"/>
            <a:chExt cx="1296" cy="1392"/>
          </a:xfrm>
        </p:grpSpPr>
        <p:pic>
          <p:nvPicPr>
            <p:cNvPr id="106513" name="Picture 17" descr="bocau"/>
            <p:cNvPicPr>
              <a:picLocks noChangeAspect="1" noChangeArrowheads="1" noCrop="1"/>
            </p:cNvPicPr>
            <p:nvPr/>
          </p:nvPicPr>
          <p:blipFill>
            <a:blip r:embed="rId3"/>
            <a:srcRect/>
            <a:stretch>
              <a:fillRect/>
            </a:stretch>
          </p:blipFill>
          <p:spPr bwMode="auto">
            <a:xfrm rot="448973">
              <a:off x="4224" y="249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4" name="Picture 18" descr="bocau"/>
            <p:cNvPicPr>
              <a:picLocks noChangeAspect="1" noChangeArrowheads="1" noCrop="1"/>
            </p:cNvPicPr>
            <p:nvPr/>
          </p:nvPicPr>
          <p:blipFill>
            <a:blip r:embed="rId3"/>
            <a:srcRect/>
            <a:stretch>
              <a:fillRect/>
            </a:stretch>
          </p:blipFill>
          <p:spPr bwMode="auto">
            <a:xfrm rot="448973">
              <a:off x="4080" y="2736"/>
              <a:ext cx="1152"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6515" name="Text Box 19"/>
          <p:cNvSpPr txBox="1">
            <a:spLocks noChangeArrowheads="1"/>
          </p:cNvSpPr>
          <p:nvPr/>
        </p:nvSpPr>
        <p:spPr bwMode="auto">
          <a:xfrm>
            <a:off x="3429000" y="7467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doni MT Condensed" pitchFamily="18" charset="0"/>
              </a:defRPr>
            </a:lvl1pPr>
            <a:lvl2pPr marL="742950" indent="-285750" eaLnBrk="0" hangingPunct="0">
              <a:defRPr>
                <a:solidFill>
                  <a:schemeClr val="tx1"/>
                </a:solidFill>
                <a:latin typeface="Bodoni MT Condensed" pitchFamily="18" charset="0"/>
              </a:defRPr>
            </a:lvl2pPr>
            <a:lvl3pPr marL="1143000" indent="-228600" eaLnBrk="0" hangingPunct="0">
              <a:defRPr>
                <a:solidFill>
                  <a:schemeClr val="tx1"/>
                </a:solidFill>
                <a:latin typeface="Bodoni MT Condensed" pitchFamily="18" charset="0"/>
              </a:defRPr>
            </a:lvl3pPr>
            <a:lvl4pPr marL="1600200" indent="-228600" eaLnBrk="0" hangingPunct="0">
              <a:defRPr>
                <a:solidFill>
                  <a:schemeClr val="tx1"/>
                </a:solidFill>
                <a:latin typeface="Bodoni MT Condensed" pitchFamily="18" charset="0"/>
              </a:defRPr>
            </a:lvl4pPr>
            <a:lvl5pPr marL="2057400" indent="-228600" eaLnBrk="0" hangingPunct="0">
              <a:defRPr>
                <a:solidFill>
                  <a:schemeClr val="tx1"/>
                </a:solidFill>
                <a:latin typeface="Bodoni MT Condensed" pitchFamily="18" charset="0"/>
              </a:defRPr>
            </a:lvl5pPr>
            <a:lvl6pPr marL="2514600" indent="-228600" eaLnBrk="0" fontAlgn="base" hangingPunct="0">
              <a:spcBef>
                <a:spcPct val="0"/>
              </a:spcBef>
              <a:spcAft>
                <a:spcPct val="0"/>
              </a:spcAft>
              <a:defRPr>
                <a:solidFill>
                  <a:schemeClr val="tx1"/>
                </a:solidFill>
                <a:latin typeface="Bodoni MT Condensed" pitchFamily="18" charset="0"/>
              </a:defRPr>
            </a:lvl6pPr>
            <a:lvl7pPr marL="2971800" indent="-228600" eaLnBrk="0" fontAlgn="base" hangingPunct="0">
              <a:spcBef>
                <a:spcPct val="0"/>
              </a:spcBef>
              <a:spcAft>
                <a:spcPct val="0"/>
              </a:spcAft>
              <a:defRPr>
                <a:solidFill>
                  <a:schemeClr val="tx1"/>
                </a:solidFill>
                <a:latin typeface="Bodoni MT Condensed" pitchFamily="18" charset="0"/>
              </a:defRPr>
            </a:lvl7pPr>
            <a:lvl8pPr marL="3429000" indent="-228600" eaLnBrk="0" fontAlgn="base" hangingPunct="0">
              <a:spcBef>
                <a:spcPct val="0"/>
              </a:spcBef>
              <a:spcAft>
                <a:spcPct val="0"/>
              </a:spcAft>
              <a:defRPr>
                <a:solidFill>
                  <a:schemeClr val="tx1"/>
                </a:solidFill>
                <a:latin typeface="Bodoni MT Condensed" pitchFamily="18" charset="0"/>
              </a:defRPr>
            </a:lvl8pPr>
            <a:lvl9pPr marL="3886200" indent="-228600" eaLnBrk="0" fontAlgn="base" hangingPunct="0">
              <a:spcBef>
                <a:spcPct val="0"/>
              </a:spcBef>
              <a:spcAft>
                <a:spcPct val="0"/>
              </a:spcAft>
              <a:defRPr>
                <a:solidFill>
                  <a:schemeClr val="tx1"/>
                </a:solidFill>
                <a:latin typeface="Bodoni MT Condensed" pitchFamily="18" charset="0"/>
              </a:defRPr>
            </a:lvl9pPr>
          </a:lstStyle>
          <a:p>
            <a:pPr eaLnBrk="1" hangingPunct="1">
              <a:spcBef>
                <a:spcPct val="50000"/>
              </a:spcBef>
            </a:pPr>
            <a:endParaRPr lang="en-US">
              <a:latin typeface="Times New Roman" panose="02020603050405020304" pitchFamily="18" charset="0"/>
              <a:cs typeface="Times New Roman" panose="02020603050405020304" pitchFamily="18" charset="0"/>
            </a:endParaRPr>
          </a:p>
        </p:txBody>
      </p:sp>
      <p:sp>
        <p:nvSpPr>
          <p:cNvPr id="6" name="TextBox 5"/>
          <p:cNvSpPr txBox="1"/>
          <p:nvPr/>
        </p:nvSpPr>
        <p:spPr>
          <a:xfrm>
            <a:off x="4288665" y="3963944"/>
            <a:ext cx="4572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Ngày thực hiện </a:t>
            </a:r>
            <a:r>
              <a:rPr lang="en-US" sz="2400" smtClean="0">
                <a:latin typeface="Times New Roman" pitchFamily="18" charset="0"/>
                <a:cs typeface="Times New Roman" pitchFamily="18" charset="0"/>
              </a:rPr>
              <a:t>: 19/05/2020 </a:t>
            </a:r>
            <a:endParaRPr lang="vi-VN" sz="240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28003"/>
                                        </p:tgtEl>
                                        <p:attrNameLst>
                                          <p:attrName>style.visibility</p:attrName>
                                        </p:attrNameLst>
                                      </p:cBhvr>
                                      <p:to>
                                        <p:strVal val="visible"/>
                                      </p:to>
                                    </p:set>
                                    <p:anim calcmode="lin" valueType="num">
                                      <p:cBhvr>
                                        <p:cTn id="7" dur="500" fill="hold"/>
                                        <p:tgtEl>
                                          <p:spTgt spid="12800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2800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2800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28003"/>
                                        </p:tgtEl>
                                        <p:attrNameLst>
                                          <p:attrName>ppt_y</p:attrName>
                                        </p:attrNameLst>
                                      </p:cBhvr>
                                      <p:tavLst>
                                        <p:tav tm="0">
                                          <p:val>
                                            <p:strVal val="#ppt_y"/>
                                          </p:val>
                                        </p:tav>
                                        <p:tav tm="100000">
                                          <p:val>
                                            <p:strVal val="#ppt_y"/>
                                          </p:val>
                                        </p:tav>
                                      </p:tavLst>
                                    </p:anim>
                                  </p:childTnLst>
                                </p:cTn>
                              </p:par>
                              <p:par>
                                <p:cTn id="11"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12" dur="2000" fill="hold"/>
                                        <p:tgtEl>
                                          <p:spTgt spid="128003"/>
                                        </p:tgtEl>
                                        <p:attrNameLst>
                                          <p:attrName>style.color</p:attrName>
                                        </p:attrNameLst>
                                      </p:cBhvr>
                                      <p:by>
                                        <p:hsl h="-7200000" s="0" l="0"/>
                                      </p:by>
                                    </p:animClr>
                                    <p:animClr clrSpc="hsl" dir="cw">
                                      <p:cBhvr>
                                        <p:cTn id="13" dur="2000" fill="hold"/>
                                        <p:tgtEl>
                                          <p:spTgt spid="128003"/>
                                        </p:tgtEl>
                                        <p:attrNameLst>
                                          <p:attrName>fillcolor</p:attrName>
                                        </p:attrNameLst>
                                      </p:cBhvr>
                                      <p:by>
                                        <p:hsl h="-7200000" s="0" l="0"/>
                                      </p:by>
                                    </p:animClr>
                                    <p:animClr clrSpc="hsl" dir="cw">
                                      <p:cBhvr>
                                        <p:cTn id="14" dur="2000" fill="hold"/>
                                        <p:tgtEl>
                                          <p:spTgt spid="128003"/>
                                        </p:tgtEl>
                                        <p:attrNameLst>
                                          <p:attrName>stroke.color</p:attrName>
                                        </p:attrNameLst>
                                      </p:cBhvr>
                                      <p:by>
                                        <p:hsl h="-7200000" s="0" l="0"/>
                                      </p:by>
                                    </p:animClr>
                                    <p:set>
                                      <p:cBhvr>
                                        <p:cTn id="15" dur="2000" fill="hold"/>
                                        <p:tgtEl>
                                          <p:spTgt spid="128003"/>
                                        </p:tgtEl>
                                        <p:attrNameLst>
                                          <p:attrName>fill.type</p:attrName>
                                        </p:attrNameLst>
                                      </p:cBhvr>
                                      <p:to>
                                        <p:strVal val="solid"/>
                                      </p:to>
                                    </p:set>
                                  </p:childTnLst>
                                </p:cTn>
                              </p:par>
                              <p:par>
                                <p:cTn id="16" presetID="39" presetClass="entr" presetSubtype="0" accel="100000" fill="hold" grpId="0" nodeType="withEffect">
                                  <p:stCondLst>
                                    <p:cond delay="0"/>
                                  </p:stCondLst>
                                  <p:childTnLst>
                                    <p:set>
                                      <p:cBhvr>
                                        <p:cTn id="17" dur="1" fill="hold">
                                          <p:stCondLst>
                                            <p:cond delay="0"/>
                                          </p:stCondLst>
                                        </p:cTn>
                                        <p:tgtEl>
                                          <p:spTgt spid="128006"/>
                                        </p:tgtEl>
                                        <p:attrNameLst>
                                          <p:attrName>style.visibility</p:attrName>
                                        </p:attrNameLst>
                                      </p:cBhvr>
                                      <p:to>
                                        <p:strVal val="visible"/>
                                      </p:to>
                                    </p:set>
                                    <p:anim calcmode="lin" valueType="num">
                                      <p:cBhvr>
                                        <p:cTn id="18" dur="500" fill="hold"/>
                                        <p:tgtEl>
                                          <p:spTgt spid="128006"/>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128006"/>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128006"/>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128006"/>
                                        </p:tgtEl>
                                        <p:attrNameLst>
                                          <p:attrName>ppt_y</p:attrName>
                                        </p:attrNameLst>
                                      </p:cBhvr>
                                      <p:tavLst>
                                        <p:tav tm="0">
                                          <p:val>
                                            <p:strVal val="#ppt_y"/>
                                          </p:val>
                                        </p:tav>
                                        <p:tav tm="100000">
                                          <p:val>
                                            <p:strVal val="#ppt_y"/>
                                          </p:val>
                                        </p:tav>
                                      </p:tavLst>
                                    </p:anim>
                                  </p:childTnLst>
                                </p:cTn>
                              </p:par>
                              <p:par>
                                <p:cTn id="22"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23" dur="2000" fill="hold"/>
                                        <p:tgtEl>
                                          <p:spTgt spid="128006"/>
                                        </p:tgtEl>
                                        <p:attrNameLst>
                                          <p:attrName>style.color</p:attrName>
                                        </p:attrNameLst>
                                      </p:cBhvr>
                                      <p:by>
                                        <p:hsl h="-7200000" s="0" l="0"/>
                                      </p:by>
                                    </p:animClr>
                                    <p:animClr clrSpc="hsl" dir="cw">
                                      <p:cBhvr>
                                        <p:cTn id="24" dur="2000" fill="hold"/>
                                        <p:tgtEl>
                                          <p:spTgt spid="128006"/>
                                        </p:tgtEl>
                                        <p:attrNameLst>
                                          <p:attrName>fillcolor</p:attrName>
                                        </p:attrNameLst>
                                      </p:cBhvr>
                                      <p:by>
                                        <p:hsl h="-7200000" s="0" l="0"/>
                                      </p:by>
                                    </p:animClr>
                                    <p:animClr clrSpc="hsl" dir="cw">
                                      <p:cBhvr>
                                        <p:cTn id="25" dur="2000" fill="hold"/>
                                        <p:tgtEl>
                                          <p:spTgt spid="128006"/>
                                        </p:tgtEl>
                                        <p:attrNameLst>
                                          <p:attrName>stroke.color</p:attrName>
                                        </p:attrNameLst>
                                      </p:cBhvr>
                                      <p:by>
                                        <p:hsl h="-7200000" s="0" l="0"/>
                                      </p:by>
                                    </p:animClr>
                                    <p:set>
                                      <p:cBhvr>
                                        <p:cTn id="26" dur="2000" fill="hold"/>
                                        <p:tgtEl>
                                          <p:spTgt spid="128006"/>
                                        </p:tgtEl>
                                        <p:attrNameLst>
                                          <p:attrName>fill.type</p:attrName>
                                        </p:attrNameLst>
                                      </p:cBhvr>
                                      <p:to>
                                        <p:strVal val="solid"/>
                                      </p:to>
                                    </p:set>
                                  </p:childTnLst>
                                </p:cTn>
                              </p:par>
                              <p:par>
                                <p:cTn id="27" presetID="19" presetClass="entr" presetSubtype="10" repeatCount="indefinite" fill="hold" nodeType="withEffect">
                                  <p:stCondLst>
                                    <p:cond delay="0"/>
                                  </p:stCondLst>
                                  <p:childTnLst>
                                    <p:set>
                                      <p:cBhvr>
                                        <p:cTn id="28" dur="1" fill="hold">
                                          <p:stCondLst>
                                            <p:cond delay="0"/>
                                          </p:stCondLst>
                                        </p:cTn>
                                        <p:tgtEl>
                                          <p:spTgt spid="128008"/>
                                        </p:tgtEl>
                                        <p:attrNameLst>
                                          <p:attrName>style.visibility</p:attrName>
                                        </p:attrNameLst>
                                      </p:cBhvr>
                                      <p:to>
                                        <p:strVal val="visible"/>
                                      </p:to>
                                    </p:set>
                                    <p:anim calcmode="lin" valueType="num">
                                      <p:cBhvr>
                                        <p:cTn id="29" dur="30000" fill="hold"/>
                                        <p:tgtEl>
                                          <p:spTgt spid="128008"/>
                                        </p:tgtEl>
                                        <p:attrNameLst>
                                          <p:attrName>ppt_w</p:attrName>
                                        </p:attrNameLst>
                                      </p:cBhvr>
                                      <p:tavLst>
                                        <p:tav tm="0" fmla="#ppt_w*sin(2.5*pi*$)">
                                          <p:val>
                                            <p:fltVal val="0"/>
                                          </p:val>
                                        </p:tav>
                                        <p:tav tm="100000">
                                          <p:val>
                                            <p:fltVal val="1"/>
                                          </p:val>
                                        </p:tav>
                                      </p:tavLst>
                                    </p:anim>
                                    <p:anim calcmode="lin" valueType="num">
                                      <p:cBhvr>
                                        <p:cTn id="30" dur="30000" fill="hold"/>
                                        <p:tgtEl>
                                          <p:spTgt spid="128008"/>
                                        </p:tgtEl>
                                        <p:attrNameLst>
                                          <p:attrName>ppt_h</p:attrName>
                                        </p:attrNameLst>
                                      </p:cBhvr>
                                      <p:tavLst>
                                        <p:tav tm="0">
                                          <p:val>
                                            <p:strVal val="#ppt_h"/>
                                          </p:val>
                                        </p:tav>
                                        <p:tav tm="100000">
                                          <p:val>
                                            <p:strVal val="#ppt_h"/>
                                          </p:val>
                                        </p:tav>
                                      </p:tavLst>
                                    </p:anim>
                                  </p:childTnLst>
                                </p:cTn>
                              </p:par>
                              <p:par>
                                <p:cTn id="31" presetID="19" presetClass="entr" presetSubtype="10" repeatCount="indefinite" fill="hold" nodeType="withEffect">
                                  <p:stCondLst>
                                    <p:cond delay="0"/>
                                  </p:stCondLst>
                                  <p:childTnLst>
                                    <p:set>
                                      <p:cBhvr>
                                        <p:cTn id="32" dur="1" fill="hold">
                                          <p:stCondLst>
                                            <p:cond delay="0"/>
                                          </p:stCondLst>
                                        </p:cTn>
                                        <p:tgtEl>
                                          <p:spTgt spid="128010"/>
                                        </p:tgtEl>
                                        <p:attrNameLst>
                                          <p:attrName>style.visibility</p:attrName>
                                        </p:attrNameLst>
                                      </p:cBhvr>
                                      <p:to>
                                        <p:strVal val="visible"/>
                                      </p:to>
                                    </p:set>
                                    <p:anim calcmode="lin" valueType="num">
                                      <p:cBhvr>
                                        <p:cTn id="33" dur="30000" fill="hold"/>
                                        <p:tgtEl>
                                          <p:spTgt spid="128010"/>
                                        </p:tgtEl>
                                        <p:attrNameLst>
                                          <p:attrName>ppt_w</p:attrName>
                                        </p:attrNameLst>
                                      </p:cBhvr>
                                      <p:tavLst>
                                        <p:tav tm="0" fmla="#ppt_w*sin(2.5*pi*$)">
                                          <p:val>
                                            <p:fltVal val="0"/>
                                          </p:val>
                                        </p:tav>
                                        <p:tav tm="100000">
                                          <p:val>
                                            <p:fltVal val="1"/>
                                          </p:val>
                                        </p:tav>
                                      </p:tavLst>
                                    </p:anim>
                                    <p:anim calcmode="lin" valueType="num">
                                      <p:cBhvr>
                                        <p:cTn id="34" dur="30000" fill="hold"/>
                                        <p:tgtEl>
                                          <p:spTgt spid="128010"/>
                                        </p:tgtEl>
                                        <p:attrNameLst>
                                          <p:attrName>ppt_h</p:attrName>
                                        </p:attrNameLst>
                                      </p:cBhvr>
                                      <p:tavLst>
                                        <p:tav tm="0">
                                          <p:val>
                                            <p:strVal val="#ppt_h"/>
                                          </p:val>
                                        </p:tav>
                                        <p:tav tm="100000">
                                          <p:val>
                                            <p:strVal val="#ppt_h"/>
                                          </p:val>
                                        </p:tav>
                                      </p:tavLst>
                                    </p:anim>
                                  </p:childTnLst>
                                </p:cTn>
                              </p:par>
                              <p:par>
                                <p:cTn id="35" presetID="0" presetClass="path" presetSubtype="0" repeatCount="indefinite" accel="50000" decel="50000" fill="hold" nodeType="withEffect">
                                  <p:stCondLst>
                                    <p:cond delay="0"/>
                                  </p:stCondLst>
                                  <p:childTnLst>
                                    <p:animMotion origin="layout" path="M 1.11111E-6 1.79191E-6 C 0.00781 -0.00416 0.01337 -0.01041 0.02118 -0.01434 C 0.02465 -0.02798 0.02083 -0.01341 0.02726 -0.03145 C 0.02812 -0.03353 0.02795 -0.03607 0.02899 -0.03769 C 0.03003 -0.03931 0.03194 -0.03908 0.03368 -0.03954 C 0.04323 -0.05364 0.05538 -0.05896 0.0684 -0.06497 C 0.06927 -0.06636 0.07031 -0.06821 0.07153 -0.0689 C 0.0743 -0.07098 0.08038 -0.07307 0.08038 -0.07283 C 0.08507 -0.09041 0.07847 -0.07006 0.08663 -0.08185 C 0.09496 -0.09295 0.08021 -0.08416 0.09288 -0.09018 C 0.09739 -0.10335 0.09566 -0.10382 0.1066 -0.10705 C 0.11493 -0.11838 0.12604 -0.12671 0.13698 -0.13202 C 0.14514 -0.14035 0.15208 -0.14844 0.15989 -0.157 C 0.16371 -0.16139 0.17344 -0.16578 0.17344 -0.16555 C 0.17708 -0.17549 0.1809 -0.17989 0.18576 -0.18867 C 0.18819 -0.19307 0.18958 -0.19861 0.19201 -0.20324 C 0.19236 -0.20509 0.19236 -0.20809 0.1934 -0.20948 C 0.19462 -0.21133 0.19705 -0.20971 0.19792 -0.21156 C 0.1993 -0.2148 0.19913 -0.21896 0.19965 -0.22243 C 0.20156 -0.23584 0.20278 -0.26266 0.21042 -0.2726 C 0.21406 -0.28879 0.21076 -0.28185 0.21927 -0.29318 C 0.22344 -0.30705 0.22691 -0.31653 0.23455 -0.32694 C 0.23837 -0.35283 0.23229 -0.32301 0.24236 -0.34382 C 0.24427 -0.34752 0.24427 -0.35214 0.24514 -0.3563 C 0.24757 -0.36555 0.25121 -0.37295 0.25434 -0.38127 C 0.25486 -0.38474 0.25434 -0.3889 0.2559 -0.39191 C 0.25677 -0.39376 0.25937 -0.39237 0.26042 -0.39399 C 0.26267 -0.39723 0.26163 -0.40324 0.26354 -0.40671 C 0.26493 -0.40856 0.26667 -0.40948 0.26805 -0.41064 C 0.26996 -0.41989 0.27535 -0.42312 0.28021 -0.42983 C 0.28663 -0.45226 0.2783 -0.42937 0.29097 -0.44671 C 0.29358 -0.45041 0.29444 -0.45549 0.29705 -0.45942 C 0.30139 -0.47607 0.29496 -0.45596 0.3033 -0.46729 C 0.30868 -0.47561 0.30052 -0.47237 0.30625 -0.48 C 0.30764 -0.48162 0.30937 -0.48162 0.31076 -0.48208 C 0.31337 -0.49318 0.31788 -0.50081 0.32292 -0.50937 C 0.32795 -0.51769 0.32448 -0.5207 0.33212 -0.52393 C 0.33559 -0.53364 0.33993 -0.54243 0.34444 -0.55145 C 0.34618 -0.55515 0.34635 -0.56046 0.34913 -0.56393 C 0.35 -0.56555 0.35191 -0.56532 0.35364 -0.56601 C 0.35746 -0.58197 0.35156 -0.56324 0.35972 -0.57457 C 0.36701 -0.58451 0.35434 -0.57711 0.36406 -0.58682 C 0.36649 -0.58913 0.36927 -0.58983 0.37187 -0.59122 C 0.37465 -0.60231 0.37205 -0.5963 0.38246 -0.60601 C 0.3875 -0.61018 0.38958 -0.61873 0.39479 -0.62266 C 0.41094 -0.63584 0.42153 -0.65179 0.44028 -0.65619 C 0.45469 -0.66913 0.46927 -0.67191 0.48594 -0.67723 C 0.48785 -0.67769 0.48924 -0.67815 0.49062 -0.67931 C 0.49601 -0.68324 0.50035 -0.68971 0.5059 -0.69202 C 0.52292 -0.6985 0.51285 -0.69549 0.53628 -0.70012 C 0.54965 -0.71191 0.56562 -0.71399 0.58055 -0.71908 C 0.61927 -0.73179 0.58733 -0.72532 0.63108 -0.73156 C 0.66163 -0.73018 0.66719 -0.72925 0.69062 -0.72555 C 0.72448 -0.73087 0.75035 -0.73526 0.78663 -0.73804 C 0.8026 -0.74243 0.81771 -0.74937 0.83368 -0.75468 C 0.84427 -0.75422 0.85521 -0.75376 0.8658 -0.75283 C 0.88246 -0.75145 0.91597 -0.74844 0.91597 -0.74821 C 0.93559 -0.74312 0.9559 -0.74382 0.97535 -0.7422 C 1.00746 -0.73596 1.04062 -0.73781 1.07292 -0.73596 C 1.09323 -0.7348 1.13403 -0.73364 1.13403 -0.73341 " pathEditMode="relative" rAng="0" ptsTypes="fffffffffffffffffffffffffffffffffffffffffffffffffffffffffffA">
                                      <p:cBhvr>
                                        <p:cTn id="36" dur="7000" fill="hold"/>
                                        <p:tgtEl>
                                          <p:spTgt spid="2"/>
                                        </p:tgtEl>
                                        <p:attrNameLst>
                                          <p:attrName>ppt_x</p:attrName>
                                          <p:attrName>ppt_y</p:attrName>
                                        </p:attrNameLst>
                                      </p:cBhvr>
                                      <p:rCtr x="56701" y="-37734"/>
                                    </p:animMotion>
                                  </p:childTnLst>
                                </p:cTn>
                              </p:par>
                              <p:par>
                                <p:cTn id="37" presetID="0" presetClass="path" presetSubtype="0" repeatCount="indefinite" accel="50000" decel="50000" fill="hold" nodeType="withEffect">
                                  <p:stCondLst>
                                    <p:cond delay="0"/>
                                  </p:stCondLst>
                                  <p:childTnLst>
                                    <p:animMotion origin="layout" path="M -3.33333E-6 -0.00023 C -0.01632 0.00278 -0.0309 -0.00347 -0.04739 -0.00647 C -0.06302 -0.01364 -0.07986 -0.0074 -0.09323 -0.02127 C -0.09895 -0.04023 -0.10781 -0.04508 -0.12083 -0.05087 C -0.1243 -0.06636 -0.12118 -0.06127 -0.12847 -0.06798 C -0.13055 -0.0763 -0.13142 -0.08 -0.1375 -0.08277 C -0.14514 -0.09688 -0.15295 -0.10913 -0.16059 -0.123 C -0.16753 -0.13572 -0.16927 -0.15029 -0.17743 -0.16139 C -0.18003 -0.17688 -0.18524 -0.19075 -0.18802 -0.20601 C -0.19114 -0.22196 -0.19427 -0.24902 -0.20347 -0.26127 C -0.20764 -0.28508 -0.21024 -0.30913 -0.21423 -0.33341 C -0.21527 -0.34011 -0.21545 -0.34774 -0.21718 -0.35468 C -0.21805 -0.35792 -0.22048 -0.36 -0.2217 -0.363 C -0.22361 -0.3674 -0.22708 -0.38196 -0.22795 -0.38636 C -0.22864 -0.38982 -0.2283 -0.39376 -0.22934 -0.39699 C -0.23142 -0.40324 -0.23455 -0.40855 -0.23715 -0.4141 C -0.24097 -0.42243 -0.23559 -0.42104 -0.24166 -0.43098 C -0.24253 -0.43283 -0.24479 -0.43237 -0.24635 -0.43306 C -0.24687 -0.43537 -0.2467 -0.43769 -0.24774 -0.4393 C -0.24895 -0.44115 -0.25139 -0.44 -0.25225 -0.44162 C -0.25416 -0.44555 -0.25347 -0.4504 -0.25538 -0.45456 C -0.26024 -0.46428 -0.25711 -0.45896 -0.26458 -0.46913 C -0.26545 -0.47283 -0.2658 -0.47699 -0.2677 -0.48 C -0.26875 -0.48139 -0.271 -0.48023 -0.27222 -0.48185 C -0.27708 -0.48855 -0.27951 -0.4985 -0.28437 -0.50543 C -0.28576 -0.50728 -0.28784 -0.50821 -0.28906 -0.50982 C -0.30486 -0.52925 -0.29236 -0.51699 -0.30277 -0.5267 C -0.30677 -0.54358 -0.30868 -0.53942 -0.3243 -0.54358 C -0.32743 -0.55699 -0.32291 -0.54358 -0.3335 -0.55422 C -0.33489 -0.55561 -0.33507 -0.5593 -0.33645 -0.56069 C -0.34479 -0.5711 -0.35086 -0.57503 -0.36093 -0.57965 C -0.3618 -0.58104 -0.36267 -0.58289 -0.36406 -0.58381 C -0.36684 -0.58566 -0.37309 -0.58798 -0.37309 -0.58774 C -0.38871 -0.60439 -0.40816 -0.5993 -0.42656 -0.60532 C -0.5033 -0.62959 -0.57847 -0.63191 -0.65764 -0.63491 C -0.67135 -0.63954 -0.68264 -0.64809 -0.69583 -0.6541 C -0.71024 -0.66728 -0.72413 -0.67491 -0.74027 -0.6837 C -0.75156 -0.68069 -0.74757 -0.67561 -0.7585 -0.67098 C -0.77864 -0.66266 -0.80156 -0.66081 -0.82274 -0.65826 C -0.8375 -0.66613 -0.83107 -0.66243 -0.84253 -0.6689 C -0.84461 -0.67722 -0.84722 -0.67907 -0.8533 -0.68162 C -0.85625 -0.69387 -0.85225 -0.68347 -0.85955 -0.68994 C -0.86128 -0.69156 -0.8625 -0.69433 -0.86406 -0.69641 C -0.86458 -0.6985 -0.86458 -0.70104 -0.86545 -0.70266 C -0.86892 -0.70844 -0.875 -0.70844 -0.87934 -0.71144 C -0.88211 -0.71329 -0.88437 -0.71561 -0.88698 -0.71769 C -0.88958 -0.72809 -0.89652 -0.73318 -0.90382 -0.73665 C -0.90434 -0.73873 -0.90416 -0.7415 -0.90538 -0.74312 C -0.90642 -0.74474 -0.9085 -0.74428 -0.91007 -0.7452 C -0.91475 -0.74844 -0.91909 -0.7526 -0.92378 -0.75607 C -0.92621 -0.7667 -0.93177 -0.76902 -0.93889 -0.77295 C -0.94774 -0.79029 -0.97517 -0.79907 -0.98941 -0.80462 C -1.02395 -0.80277 -1.05486 -0.79491 -1.08871 -0.79191 C -1.09878 -0.78728 -1.11007 -0.78566 -1.12083 -0.78566 " pathEditMode="relative" rAng="0" ptsTypes="fffffffffffffffffffffffffffffffffffffffffffffffffffffA">
                                      <p:cBhvr>
                                        <p:cTn id="38" dur="10000" fill="hold"/>
                                        <p:tgtEl>
                                          <p:spTgt spid="3"/>
                                        </p:tgtEl>
                                        <p:attrNameLst>
                                          <p:attrName>ppt_x</p:attrName>
                                          <p:attrName>ppt_y</p:attrName>
                                        </p:attrNameLst>
                                      </p:cBhvr>
                                      <p:rCtr x="-56042" y="-40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nimBg="1"/>
      <p:bldP spid="128003" grpId="1" animBg="1"/>
      <p:bldP spid="128006" grpId="0" animBg="1"/>
      <p:bldP spid="12800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sz="1400" dirty="0">
                <a:latin typeface="Arial" panose="020B0604020202020204" pitchFamily="34" charset="0"/>
              </a:rPr>
              <a:t>10</a:t>
            </a:fld>
            <a:endParaRPr lang="en-US" sz="1400" dirty="0">
              <a:latin typeface="Arial" panose="020B0604020202020204" pitchFamily="34" charset="0"/>
            </a:endParaRPr>
          </a:p>
        </p:txBody>
      </p:sp>
      <p:sp>
        <p:nvSpPr>
          <p:cNvPr id="13315" name="Rectangle 5"/>
          <p:cNvSpPr/>
          <p:nvPr/>
        </p:nvSpPr>
        <p:spPr>
          <a:xfrm>
            <a:off x="1524000" y="0"/>
            <a:ext cx="9144000" cy="6858000"/>
          </a:xfrm>
          <a:prstGeom prst="rect">
            <a:avLst/>
          </a:prstGeom>
          <a:noFill/>
          <a:ln w="38100" cap="flat" cmpd="sng">
            <a:pattFill prst="sphere">
              <a:fgClr>
                <a:srgbClr val="CC00CC"/>
              </a:fgClr>
              <a:bgClr>
                <a:srgbClr val="FFFFFF"/>
              </a:bgClr>
            </a:pattFill>
            <a:prstDash val="solid"/>
            <a:miter/>
            <a:headEnd type="none" w="med" len="med"/>
            <a:tailEnd type="none" w="med" len="med"/>
          </a:ln>
        </p:spPr>
        <p:txBody>
          <a:bodyPr wrap="none" anchor="ctr"/>
          <a:lstStyle/>
          <a:p>
            <a:endParaRPr dirty="0">
              <a:latin typeface="Times New Roman" panose="02020603050405020304" pitchFamily="18" charset="0"/>
            </a:endParaRPr>
          </a:p>
        </p:txBody>
      </p:sp>
      <p:sp>
        <p:nvSpPr>
          <p:cNvPr id="13316" name="Text Box 6"/>
          <p:cNvSpPr txBox="1"/>
          <p:nvPr/>
        </p:nvSpPr>
        <p:spPr>
          <a:xfrm>
            <a:off x="2362200" y="1600200"/>
            <a:ext cx="7467600" cy="369332"/>
          </a:xfrm>
          <a:prstGeom prst="rect">
            <a:avLst/>
          </a:prstGeom>
          <a:noFill/>
          <a:ln w="9525">
            <a:noFill/>
          </a:ln>
        </p:spPr>
        <p:txBody>
          <a:bodyPr>
            <a:spAutoFit/>
          </a:bodyPr>
          <a:lstStyle/>
          <a:p>
            <a:endParaRPr b="1" dirty="0">
              <a:latin typeface="Times New Roman" panose="02020603050405020304" pitchFamily="18" charset="0"/>
            </a:endParaRPr>
          </a:p>
        </p:txBody>
      </p:sp>
      <p:pic>
        <p:nvPicPr>
          <p:cNvPr id="13317" name="Picture 7" descr="tauhoa"/>
          <p:cNvPicPr>
            <a:picLocks noChangeAspect="1"/>
          </p:cNvPicPr>
          <p:nvPr/>
        </p:nvPicPr>
        <p:blipFill>
          <a:blip r:embed="rId2"/>
          <a:stretch>
            <a:fillRect/>
          </a:stretch>
        </p:blipFill>
        <p:spPr>
          <a:xfrm>
            <a:off x="1676400" y="19050"/>
            <a:ext cx="4648200" cy="3486150"/>
          </a:xfrm>
          <a:prstGeom prst="rect">
            <a:avLst/>
          </a:prstGeom>
          <a:noFill/>
          <a:ln w="9525">
            <a:noFill/>
          </a:ln>
        </p:spPr>
      </p:pic>
      <p:sp>
        <p:nvSpPr>
          <p:cNvPr id="13318" name="Text Box 8">
            <a:hlinkClick r:id="" action="ppaction://noaction"/>
          </p:cNvPr>
          <p:cNvSpPr txBox="1"/>
          <p:nvPr/>
        </p:nvSpPr>
        <p:spPr>
          <a:xfrm>
            <a:off x="1684338" y="2952751"/>
            <a:ext cx="3886200" cy="519113"/>
          </a:xfrm>
          <a:prstGeom prst="rect">
            <a:avLst/>
          </a:prstGeom>
          <a:noFill/>
          <a:ln w="9525">
            <a:noFill/>
          </a:ln>
        </p:spPr>
        <p:txBody>
          <a:bodyPr>
            <a:spAutoFit/>
          </a:bodyPr>
          <a:lstStyle/>
          <a:p>
            <a:pPr>
              <a:spcBef>
                <a:spcPct val="50000"/>
              </a:spcBef>
            </a:pPr>
            <a:r>
              <a:rPr sz="2800" b="1" dirty="0">
                <a:solidFill>
                  <a:schemeClr val="bg1"/>
                </a:solidFill>
                <a:latin typeface="Times New Roman" panose="02020603050405020304" pitchFamily="18" charset="0"/>
              </a:rPr>
              <a:t>Tàu hỏa chạy bằng điện</a:t>
            </a:r>
          </a:p>
        </p:txBody>
      </p:sp>
      <p:pic>
        <p:nvPicPr>
          <p:cNvPr id="13319" name="Picture 10" descr="cachinh1">
            <a:hlinkClick r:id="" action="ppaction://noaction"/>
          </p:cNvPr>
          <p:cNvPicPr>
            <a:picLocks noChangeAspect="1"/>
          </p:cNvPicPr>
          <p:nvPr/>
        </p:nvPicPr>
        <p:blipFill>
          <a:blip r:embed="rId3"/>
          <a:stretch>
            <a:fillRect/>
          </a:stretch>
        </p:blipFill>
        <p:spPr>
          <a:xfrm>
            <a:off x="6248400" y="0"/>
            <a:ext cx="4419600" cy="3505200"/>
          </a:xfrm>
          <a:prstGeom prst="rect">
            <a:avLst/>
          </a:prstGeom>
          <a:noFill/>
          <a:ln w="9525">
            <a:noFill/>
          </a:ln>
        </p:spPr>
      </p:pic>
      <p:pic>
        <p:nvPicPr>
          <p:cNvPr id="13320" name="Picture 11" descr="caduoi"/>
          <p:cNvPicPr>
            <a:picLocks noChangeAspect="1"/>
          </p:cNvPicPr>
          <p:nvPr/>
        </p:nvPicPr>
        <p:blipFill>
          <a:blip r:embed="rId4"/>
          <a:stretch>
            <a:fillRect/>
          </a:stretch>
        </p:blipFill>
        <p:spPr>
          <a:xfrm>
            <a:off x="1524000" y="3505201"/>
            <a:ext cx="4648200" cy="3281363"/>
          </a:xfrm>
          <a:prstGeom prst="rect">
            <a:avLst/>
          </a:prstGeom>
          <a:noFill/>
          <a:ln w="9525">
            <a:noFill/>
          </a:ln>
        </p:spPr>
      </p:pic>
      <p:sp>
        <p:nvSpPr>
          <p:cNvPr id="13321" name="Text Box 13"/>
          <p:cNvSpPr txBox="1"/>
          <p:nvPr/>
        </p:nvSpPr>
        <p:spPr>
          <a:xfrm>
            <a:off x="2819400" y="3810001"/>
            <a:ext cx="3048000" cy="519113"/>
          </a:xfrm>
          <a:prstGeom prst="rect">
            <a:avLst/>
          </a:prstGeom>
          <a:noFill/>
          <a:ln w="9525">
            <a:noFill/>
          </a:ln>
        </p:spPr>
        <p:txBody>
          <a:bodyPr>
            <a:spAutoFit/>
          </a:bodyPr>
          <a:lstStyle/>
          <a:p>
            <a:pPr algn="ctr">
              <a:spcBef>
                <a:spcPct val="50000"/>
              </a:spcBef>
            </a:pPr>
            <a:r>
              <a:rPr sz="2800" b="1" dirty="0">
                <a:solidFill>
                  <a:schemeClr val="bg1"/>
                </a:solidFill>
                <a:latin typeface="Times New Roman" panose="02020603050405020304" pitchFamily="18" charset="0"/>
              </a:rPr>
              <a:t>CÁ ĐUỐI ĐIỆN</a:t>
            </a:r>
          </a:p>
        </p:txBody>
      </p:sp>
      <p:sp>
        <p:nvSpPr>
          <p:cNvPr id="13322" name="Rectangle 14"/>
          <p:cNvSpPr/>
          <p:nvPr/>
        </p:nvSpPr>
        <p:spPr>
          <a:xfrm>
            <a:off x="7162800" y="3048000"/>
            <a:ext cx="2743200" cy="457200"/>
          </a:xfrm>
          <a:prstGeom prst="rect">
            <a:avLst/>
          </a:prstGeom>
          <a:noFill/>
          <a:ln w="9525">
            <a:noFill/>
          </a:ln>
        </p:spPr>
        <p:txBody>
          <a:bodyPr wrap="none" anchor="ctr"/>
          <a:lstStyle/>
          <a:p>
            <a:pPr algn="ctr"/>
            <a:r>
              <a:rPr sz="2400" b="1" dirty="0">
                <a:solidFill>
                  <a:schemeClr val="bg1"/>
                </a:solidFill>
                <a:latin typeface="Times New Roman" panose="02020603050405020304" pitchFamily="18" charset="0"/>
              </a:rPr>
              <a:t>Cá chình điện</a:t>
            </a:r>
          </a:p>
        </p:txBody>
      </p:sp>
      <p:pic>
        <p:nvPicPr>
          <p:cNvPr id="13323" name="Picture 3" descr="C:\Users\Administrator\Desktop\tải xuống.jpg"/>
          <p:cNvPicPr>
            <a:picLocks noChangeAspect="1"/>
          </p:cNvPicPr>
          <p:nvPr/>
        </p:nvPicPr>
        <p:blipFill>
          <a:blip r:embed="rId5"/>
          <a:stretch>
            <a:fillRect/>
          </a:stretch>
        </p:blipFill>
        <p:spPr>
          <a:xfrm>
            <a:off x="6324600" y="3606800"/>
            <a:ext cx="4343400" cy="3251200"/>
          </a:xfrm>
          <a:prstGeom prst="rect">
            <a:avLst/>
          </a:prstGeom>
          <a:noFill/>
          <a:ln w="9525">
            <a:noFill/>
          </a:ln>
        </p:spPr>
      </p:pic>
      <p:sp>
        <p:nvSpPr>
          <p:cNvPr id="13324" name="TextBox 1"/>
          <p:cNvSpPr txBox="1"/>
          <p:nvPr/>
        </p:nvSpPr>
        <p:spPr>
          <a:xfrm>
            <a:off x="6324600" y="5181601"/>
            <a:ext cx="4343400" cy="830997"/>
          </a:xfrm>
          <a:prstGeom prst="rect">
            <a:avLst/>
          </a:prstGeom>
          <a:noFill/>
          <a:ln w="9525">
            <a:noFill/>
          </a:ln>
        </p:spPr>
        <p:txBody>
          <a:bodyPr>
            <a:spAutoFit/>
          </a:bodyPr>
          <a:lstStyle/>
          <a:p>
            <a:r>
              <a:rPr sz="2400" b="1" dirty="0">
                <a:solidFill>
                  <a:schemeClr val="bg1"/>
                </a:solidFill>
                <a:latin typeface="Times New Roman" panose="02020603050405020304" pitchFamily="18" charset="0"/>
              </a:rPr>
              <a:t>Hiệu điện thế sấm sét lên đến vài nghìn vôn</a:t>
            </a:r>
          </a:p>
        </p:txBody>
      </p:sp>
      <p:sp>
        <p:nvSpPr>
          <p:cNvPr id="13325" name="Rectangle 1"/>
          <p:cNvSpPr/>
          <p:nvPr/>
        </p:nvSpPr>
        <p:spPr>
          <a:xfrm>
            <a:off x="4343401" y="2476500"/>
            <a:ext cx="973343" cy="369332"/>
          </a:xfrm>
          <a:prstGeom prst="rect">
            <a:avLst/>
          </a:prstGeom>
          <a:noFill/>
          <a:ln w="9525">
            <a:noFill/>
          </a:ln>
        </p:spPr>
        <p:txBody>
          <a:bodyPr wrap="none">
            <a:spAutoFit/>
          </a:bodyPr>
          <a:lstStyle/>
          <a:p>
            <a:r>
              <a:rPr b="1" i="1" dirty="0">
                <a:solidFill>
                  <a:srgbClr val="FFFF00"/>
                </a:solidFill>
                <a:latin typeface="Times New Roman" panose="02020603050405020304" pitchFamily="18" charset="0"/>
              </a:rPr>
              <a:t>25 000V</a:t>
            </a:r>
            <a:endParaRPr dirty="0">
              <a:solidFill>
                <a:srgbClr val="FFFF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531" y="525747"/>
            <a:ext cx="590681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II. Vôn kế</a:t>
            </a:r>
          </a:p>
        </p:txBody>
      </p:sp>
      <p:pic>
        <p:nvPicPr>
          <p:cNvPr id="3" name="Picture 2"/>
          <p:cNvPicPr>
            <a:picLocks noChangeAspect="1"/>
          </p:cNvPicPr>
          <p:nvPr/>
        </p:nvPicPr>
        <p:blipFill>
          <a:blip r:embed="rId2"/>
          <a:stretch>
            <a:fillRect/>
          </a:stretch>
        </p:blipFill>
        <p:spPr>
          <a:xfrm>
            <a:off x="7075553" y="792659"/>
            <a:ext cx="3276600" cy="4343400"/>
          </a:xfrm>
          <a:prstGeom prst="rect">
            <a:avLst/>
          </a:prstGeom>
          <a:noFill/>
          <a:ln w="9525">
            <a:noFill/>
          </a:ln>
        </p:spPr>
      </p:pic>
      <p:sp>
        <p:nvSpPr>
          <p:cNvPr id="4" name="TextBox 3"/>
          <p:cNvSpPr txBox="1"/>
          <p:nvPr/>
        </p:nvSpPr>
        <p:spPr>
          <a:xfrm>
            <a:off x="637531" y="1135346"/>
            <a:ext cx="5906814"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vôn kế  là dụng cụ đo hiệu điện thế</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906272" y="1260745"/>
            <a:ext cx="4016321" cy="461665"/>
          </a:xfrm>
          <a:prstGeom prst="rect">
            <a:avLst/>
          </a:prstGeom>
          <a:solidFill>
            <a:srgbClr val="FFFF00"/>
          </a:solid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2400" dirty="0">
                <a:solidFill>
                  <a:srgbClr val="000000"/>
                </a:solidFill>
                <a:latin typeface="Times New Roman" panose="02020603050405020304" pitchFamily="18" charset="0"/>
              </a:rPr>
              <a:t>1. Kí hiệu nhận biết </a:t>
            </a:r>
            <a:r>
              <a:rPr lang="en-US" altLang="zh-CN" sz="2400" dirty="0" err="1">
                <a:solidFill>
                  <a:srgbClr val="000000"/>
                </a:solidFill>
                <a:latin typeface="Times New Roman" panose="02020603050405020304" pitchFamily="18" charset="0"/>
              </a:rPr>
              <a:t>Ampe</a:t>
            </a:r>
            <a:r>
              <a:rPr lang="en-US" altLang="zh-CN" sz="2400" dirty="0">
                <a:solidFill>
                  <a:srgbClr val="000000"/>
                </a:solidFill>
                <a:latin typeface="Times New Roman" panose="02020603050405020304" pitchFamily="18" charset="0"/>
              </a:rPr>
              <a:t> kế</a:t>
            </a:r>
          </a:p>
        </p:txBody>
      </p:sp>
      <p:sp>
        <p:nvSpPr>
          <p:cNvPr id="5" name="Text Box 4"/>
          <p:cNvSpPr txBox="1"/>
          <p:nvPr/>
        </p:nvSpPr>
        <p:spPr>
          <a:xfrm>
            <a:off x="844360" y="1987820"/>
            <a:ext cx="4568468" cy="461665"/>
          </a:xfrm>
          <a:prstGeom prst="rect">
            <a:avLst/>
          </a:prstGeom>
          <a:solidFill>
            <a:srgbClr val="FFFF00"/>
          </a:solid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2400">
                <a:solidFill>
                  <a:srgbClr val="000000"/>
                </a:solidFill>
                <a:latin typeface="Times New Roman" panose="02020603050405020304" pitchFamily="18" charset="0"/>
              </a:rPr>
              <a:t>2. Giới hạn đo và độ chia nhỏ nhất</a:t>
            </a:r>
          </a:p>
        </p:txBody>
      </p:sp>
      <p:sp>
        <p:nvSpPr>
          <p:cNvPr id="6" name="Text Box 5"/>
          <p:cNvSpPr txBox="1"/>
          <p:nvPr/>
        </p:nvSpPr>
        <p:spPr>
          <a:xfrm>
            <a:off x="844360" y="2784745"/>
            <a:ext cx="2255837" cy="461665"/>
          </a:xfrm>
          <a:prstGeom prst="rect">
            <a:avLst/>
          </a:prstGeom>
          <a:solidFill>
            <a:srgbClr val="FFFF00"/>
          </a:solid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2400">
                <a:solidFill>
                  <a:srgbClr val="000000"/>
                </a:solidFill>
                <a:latin typeface="Times New Roman" panose="02020603050405020304" pitchFamily="18" charset="0"/>
              </a:rPr>
              <a:t>3. Kim chỉ thị</a:t>
            </a:r>
          </a:p>
        </p:txBody>
      </p:sp>
      <p:sp>
        <p:nvSpPr>
          <p:cNvPr id="7" name="Text Box 6"/>
          <p:cNvSpPr txBox="1"/>
          <p:nvPr/>
        </p:nvSpPr>
        <p:spPr>
          <a:xfrm>
            <a:off x="844359" y="3591195"/>
            <a:ext cx="3139061" cy="461665"/>
          </a:xfrm>
          <a:prstGeom prst="rect">
            <a:avLst/>
          </a:prstGeom>
          <a:solidFill>
            <a:srgbClr val="FFFF00"/>
          </a:solid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2400">
                <a:solidFill>
                  <a:srgbClr val="000000"/>
                </a:solidFill>
                <a:latin typeface="Times New Roman" panose="02020603050405020304" pitchFamily="18" charset="0"/>
              </a:rPr>
              <a:t>4. Chốt điều chỉnh kim</a:t>
            </a:r>
          </a:p>
        </p:txBody>
      </p:sp>
      <p:sp>
        <p:nvSpPr>
          <p:cNvPr id="8" name="Text Box 7"/>
          <p:cNvSpPr txBox="1"/>
          <p:nvPr/>
        </p:nvSpPr>
        <p:spPr>
          <a:xfrm>
            <a:off x="906271" y="5205683"/>
            <a:ext cx="2709287" cy="461665"/>
          </a:xfrm>
          <a:prstGeom prst="rect">
            <a:avLst/>
          </a:prstGeom>
          <a:solidFill>
            <a:srgbClr val="FFFF00"/>
          </a:solid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2400">
                <a:solidFill>
                  <a:srgbClr val="000000"/>
                </a:solidFill>
                <a:latin typeface="Times New Roman" panose="02020603050405020304" pitchFamily="18" charset="0"/>
              </a:rPr>
              <a:t>6. Chốt dương (+)</a:t>
            </a:r>
          </a:p>
        </p:txBody>
      </p:sp>
      <p:sp>
        <p:nvSpPr>
          <p:cNvPr id="9" name="Text Box 8"/>
          <p:cNvSpPr txBox="1"/>
          <p:nvPr/>
        </p:nvSpPr>
        <p:spPr>
          <a:xfrm>
            <a:off x="906272" y="4510358"/>
            <a:ext cx="2255838" cy="461665"/>
          </a:xfrm>
          <a:prstGeom prst="rect">
            <a:avLst/>
          </a:prstGeom>
          <a:solidFill>
            <a:srgbClr val="FFFF00"/>
          </a:solid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r>
              <a:rPr lang="en-US" altLang="zh-CN" sz="2400">
                <a:solidFill>
                  <a:srgbClr val="000000"/>
                </a:solidFill>
                <a:latin typeface="Times New Roman" panose="02020603050405020304" pitchFamily="18" charset="0"/>
              </a:rPr>
              <a:t>5. Chốt âm (-) </a:t>
            </a:r>
          </a:p>
        </p:txBody>
      </p:sp>
      <p:pic>
        <p:nvPicPr>
          <p:cNvPr id="31" name="Picture 30"/>
          <p:cNvPicPr>
            <a:picLocks noChangeAspect="1"/>
          </p:cNvPicPr>
          <p:nvPr/>
        </p:nvPicPr>
        <p:blipFill>
          <a:blip r:embed="rId2"/>
          <a:stretch>
            <a:fillRect/>
          </a:stretch>
        </p:blipFill>
        <p:spPr>
          <a:xfrm>
            <a:off x="7086439" y="1260745"/>
            <a:ext cx="3276600" cy="4343400"/>
          </a:xfrm>
          <a:prstGeom prst="rect">
            <a:avLst/>
          </a:prstGeom>
          <a:noFill/>
          <a:ln w="9525">
            <a:noFill/>
          </a:ln>
        </p:spPr>
      </p:pic>
      <p:sp>
        <p:nvSpPr>
          <p:cNvPr id="33" name="TextBox 32"/>
          <p:cNvSpPr txBox="1"/>
          <p:nvPr/>
        </p:nvSpPr>
        <p:spPr>
          <a:xfrm>
            <a:off x="9259614" y="2508520"/>
            <a:ext cx="184731" cy="461665"/>
          </a:xfrm>
          <a:prstGeom prst="rect">
            <a:avLst/>
          </a:prstGeom>
          <a:noFill/>
        </p:spPr>
        <p:txBody>
          <a:bodyPr wrap="none" rtlCol="0">
            <a:spAutoFit/>
          </a:bodyPr>
          <a:lstStyle/>
          <a:p>
            <a:endParaRPr lang="en-US" sz="2400" dirty="0"/>
          </a:p>
        </p:txBody>
      </p:sp>
      <p:cxnSp>
        <p:nvCxnSpPr>
          <p:cNvPr id="38" name="Straight Arrow Connector 37"/>
          <p:cNvCxnSpPr>
            <a:stCxn id="4" idx="3"/>
          </p:cNvCxnSpPr>
          <p:nvPr/>
        </p:nvCxnSpPr>
        <p:spPr>
          <a:xfrm>
            <a:off x="4922593" y="1491578"/>
            <a:ext cx="3643338" cy="101694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a:stCxn id="5" idx="3"/>
          </p:cNvCxnSpPr>
          <p:nvPr/>
        </p:nvCxnSpPr>
        <p:spPr>
          <a:xfrm flipV="1">
            <a:off x="5412828" y="1976708"/>
            <a:ext cx="4120055" cy="24194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V="1">
            <a:off x="2959144" y="2803795"/>
            <a:ext cx="5217904" cy="13600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a:stCxn id="7" idx="3"/>
          </p:cNvCxnSpPr>
          <p:nvPr/>
        </p:nvCxnSpPr>
        <p:spPr>
          <a:xfrm flipV="1">
            <a:off x="3983420" y="3524520"/>
            <a:ext cx="4487918" cy="29750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V="1">
            <a:off x="3162110" y="4694508"/>
            <a:ext cx="4478911" cy="69849"/>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V="1">
            <a:off x="3352800" y="4729433"/>
            <a:ext cx="5118538" cy="71246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V="1">
            <a:off x="3352800" y="4874470"/>
            <a:ext cx="6091545" cy="56742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60" name="TextBox 59"/>
          <p:cNvSpPr txBox="1"/>
          <p:nvPr/>
        </p:nvSpPr>
        <p:spPr>
          <a:xfrm>
            <a:off x="837448" y="546127"/>
            <a:ext cx="5906814"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Tìm hiểu vôn kế</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arn(in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arn(inVertic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arn(inVertic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barn(inVertical)">
                                      <p:cBhvr>
                                        <p:cTn id="32" dur="500"/>
                                        <p:tgtEl>
                                          <p:spTgt spid="49"/>
                                        </p:tgtEl>
                                      </p:cBhvr>
                                    </p:animEffect>
                                  </p:childTnLst>
                                </p:cTn>
                              </p:par>
                              <p:par>
                                <p:cTn id="33" presetID="16" presetClass="entr" presetSubtype="21" fill="hold"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barn(inVertical)">
                                      <p:cBhvr>
                                        <p:cTn id="3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ồng hồ đo điện sữa chữa đa năng VC921 – Giá tốt | Tiki.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46" y="304799"/>
            <a:ext cx="523875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7260611" y="752474"/>
            <a:ext cx="3276600" cy="4343400"/>
          </a:xfrm>
          <a:prstGeom prst="rect">
            <a:avLst/>
          </a:prstGeom>
          <a:noFill/>
          <a:ln w="9525">
            <a:noFill/>
          </a:ln>
        </p:spPr>
      </p:pic>
      <p:sp>
        <p:nvSpPr>
          <p:cNvPr id="2" name="TextBox 1"/>
          <p:cNvSpPr txBox="1"/>
          <p:nvPr/>
        </p:nvSpPr>
        <p:spPr>
          <a:xfrm>
            <a:off x="626383" y="6047639"/>
            <a:ext cx="4713513"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Vôn kế hiện số - đồng hồ đo điện đa năng</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7728697" y="5868649"/>
            <a:ext cx="2808514"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Vôn kế dùng kim</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14639" y="0"/>
            <a:ext cx="3276600" cy="4343400"/>
          </a:xfrm>
          <a:prstGeom prst="rect">
            <a:avLst/>
          </a:prstGeom>
          <a:noFill/>
          <a:ln w="9525">
            <a:noFill/>
          </a:ln>
        </p:spPr>
      </p:pic>
      <p:graphicFrame>
        <p:nvGraphicFramePr>
          <p:cNvPr id="8" name="Table 7"/>
          <p:cNvGraphicFramePr>
            <a:graphicFrameLocks noGrp="1"/>
          </p:cNvGraphicFramePr>
          <p:nvPr/>
        </p:nvGraphicFramePr>
        <p:xfrm>
          <a:off x="1143000" y="4615543"/>
          <a:ext cx="8229600" cy="2209800"/>
        </p:xfrm>
        <a:graphic>
          <a:graphicData uri="http://schemas.openxmlformats.org/drawingml/2006/table">
            <a:tbl>
              <a:tblPr/>
              <a:tblGrid>
                <a:gridCol w="2743200"/>
                <a:gridCol w="2743200"/>
                <a:gridCol w="2743200"/>
              </a:tblGrid>
              <a:tr h="73660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sz="2800" b="1" i="0" u="none" strike="noStrike" cap="none" normalizeH="0" baseline="0" dirty="0" smtClean="0">
                          <a:ln>
                            <a:noFill/>
                          </a:ln>
                          <a:solidFill>
                            <a:schemeClr val="tx1"/>
                          </a:solidFill>
                          <a:effectLst/>
                          <a:latin typeface="Times New Roman" panose="02020603050405020304" pitchFamily="18" charset="0"/>
                        </a:rPr>
                        <a:t>Vôn kế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sz="2800" b="1" i="0" u="none" strike="noStrike" cap="none" normalizeH="0" baseline="0" smtClean="0">
                          <a:ln>
                            <a:noFill/>
                          </a:ln>
                          <a:solidFill>
                            <a:schemeClr val="tx1"/>
                          </a:solidFill>
                          <a:effectLst/>
                          <a:latin typeface="Times New Roman" panose="02020603050405020304" pitchFamily="18" charset="0"/>
                        </a:rPr>
                        <a:t>GHĐ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sz="2800" b="1" i="0" u="none" strike="noStrike" cap="none" normalizeH="0" baseline="0" smtClean="0">
                          <a:ln>
                            <a:noFill/>
                          </a:ln>
                          <a:solidFill>
                            <a:schemeClr val="tx1"/>
                          </a:solidFill>
                          <a:effectLst/>
                          <a:latin typeface="Times New Roman" panose="02020603050405020304" pitchFamily="18" charset="0"/>
                        </a:rPr>
                        <a:t>ĐCNN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sz="2800" b="1" i="0" u="none" strike="noStrike" cap="none" normalizeH="0" baseline="0" smtClean="0">
                          <a:ln>
                            <a:noFill/>
                          </a:ln>
                          <a:solidFill>
                            <a:schemeClr val="tx1"/>
                          </a:solidFill>
                          <a:effectLst/>
                          <a:latin typeface="Times New Roman" panose="02020603050405020304" pitchFamily="18" charset="0"/>
                        </a:rPr>
                        <a:t>Thang đo trên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6600">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r>
                        <a:rPr kumimoji="0" lang="en-US" sz="2800" b="1" i="0" u="none" strike="noStrike" cap="none" normalizeH="0" baseline="0" smtClean="0">
                          <a:ln>
                            <a:noFill/>
                          </a:ln>
                          <a:solidFill>
                            <a:schemeClr val="tx1"/>
                          </a:solidFill>
                          <a:effectLst/>
                          <a:latin typeface="Times New Roman" panose="02020603050405020304" pitchFamily="18" charset="0"/>
                        </a:rPr>
                        <a:t>Thang đo dưới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en-US"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defPPr>
                        <a:defRPr lang="en-US">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chemeClr val="tx2"/>
                        </a:buClr>
                        <a:buSzTx/>
                        <a:buFontTx/>
                        <a:buNone/>
                      </a:pPr>
                      <a:endParaRPr kumimoji="0" lang="en-US"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Box 8"/>
          <p:cNvSpPr txBox="1"/>
          <p:nvPr/>
        </p:nvSpPr>
        <p:spPr>
          <a:xfrm>
            <a:off x="4702628" y="5458833"/>
            <a:ext cx="151311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12 V</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511142" y="5458833"/>
            <a:ext cx="151311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0,2 V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702628" y="6142088"/>
            <a:ext cx="151311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6 V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7511142" y="6123567"/>
            <a:ext cx="1513115"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0,1 V</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8"/>
          <p:cNvSpPr txBox="1"/>
          <p:nvPr/>
        </p:nvSpPr>
        <p:spPr>
          <a:xfrm>
            <a:off x="2978524" y="225985"/>
            <a:ext cx="9677400" cy="523220"/>
          </a:xfrm>
          <a:prstGeom prst="rect">
            <a:avLst/>
          </a:prstGeom>
          <a:noFill/>
          <a:ln w="9525">
            <a:noFill/>
          </a:ln>
        </p:spPr>
        <p:txBody>
          <a:bodyPr anchor="t">
            <a:spAutoFit/>
          </a:bodyPr>
          <a:lstStyle>
            <a:defPPr>
              <a:defRPr lang="en-US"/>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a:lstStyle>
          <a:p>
            <a:pPr>
              <a:spcBef>
                <a:spcPct val="50000"/>
              </a:spcBef>
            </a:pPr>
            <a:r>
              <a:rPr lang="en-US" altLang="ko-KR" sz="2800" b="1" dirty="0">
                <a:solidFill>
                  <a:srgbClr val="FF0000"/>
                </a:solidFill>
                <a:latin typeface="Times New Roman" panose="02020603050405020304" pitchFamily="18" charset="0"/>
                <a:ea typeface="굴림" pitchFamily="34" charset="-127"/>
              </a:rPr>
              <a:t>Cách sử dụng vôn kế để đo hiệu điện thế:</a:t>
            </a:r>
          </a:p>
        </p:txBody>
      </p:sp>
      <p:sp>
        <p:nvSpPr>
          <p:cNvPr id="3" name="Text Box 155"/>
          <p:cNvSpPr txBox="1"/>
          <p:nvPr/>
        </p:nvSpPr>
        <p:spPr>
          <a:xfrm>
            <a:off x="688489" y="826178"/>
            <a:ext cx="11026588" cy="523220"/>
          </a:xfrm>
          <a:prstGeom prst="rect">
            <a:avLst/>
          </a:prstGeom>
          <a:no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a:lstStyle>
          <a:p>
            <a:pPr marL="342900" indent="-342900">
              <a:spcBef>
                <a:spcPct val="50000"/>
              </a:spcBef>
            </a:pPr>
            <a:r>
              <a:rPr lang="en-US" altLang="ko-KR" sz="2800" dirty="0">
                <a:latin typeface="Times New Roman" panose="02020603050405020304" pitchFamily="18" charset="0"/>
                <a:ea typeface="굴림" pitchFamily="34" charset="-127"/>
              </a:rPr>
              <a:t>Trước khi mắc vôn kế vào mạch điện thì ta cần phải lưu ý những điều </a:t>
            </a:r>
            <a:r>
              <a:rPr lang="vi-VN" altLang="ko-KR" sz="2800" dirty="0" smtClean="0">
                <a:latin typeface="Times New Roman" panose="02020603050405020304" pitchFamily="18" charset="0"/>
                <a:ea typeface="굴림" pitchFamily="34" charset="-127"/>
              </a:rPr>
              <a:t>sau</a:t>
            </a:r>
            <a:endParaRPr lang="en-US" altLang="ko-KR" sz="2800" dirty="0">
              <a:latin typeface="Times New Roman" panose="02020603050405020304" pitchFamily="18" charset="0"/>
              <a:ea typeface="굴림" pitchFamily="34" charset="-127"/>
            </a:endParaRPr>
          </a:p>
        </p:txBody>
      </p:sp>
      <p:sp>
        <p:nvSpPr>
          <p:cNvPr id="4" name="Text Box 177"/>
          <p:cNvSpPr txBox="1"/>
          <p:nvPr/>
        </p:nvSpPr>
        <p:spPr>
          <a:xfrm>
            <a:off x="688489" y="1426371"/>
            <a:ext cx="11026588" cy="1600438"/>
          </a:xfrm>
          <a:prstGeom prst="rect">
            <a:avLst/>
          </a:prstGeom>
          <a:no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a:lstStyle>
          <a:p>
            <a:pPr>
              <a:spcBef>
                <a:spcPct val="50000"/>
              </a:spcBef>
              <a:buChar char="-"/>
            </a:pPr>
            <a:r>
              <a:rPr lang="ko-KR" altLang="en-US" sz="2800" dirty="0">
                <a:latin typeface="Times New Roman" panose="02020603050405020304" pitchFamily="18" charset="0"/>
                <a:ea typeface="굴림" pitchFamily="34" charset="-127"/>
              </a:rPr>
              <a:t> </a:t>
            </a:r>
            <a:r>
              <a:rPr lang="en-US" altLang="ko-KR" sz="2800" dirty="0">
                <a:latin typeface="Times New Roman" panose="02020603050405020304" pitchFamily="18" charset="0"/>
                <a:ea typeface="굴림" pitchFamily="34" charset="-127"/>
              </a:rPr>
              <a:t>Chọn vôn kế có GHĐ và ĐCNN phù hợp với dụng cụ điện  cần đo hiệu điện thế.</a:t>
            </a:r>
          </a:p>
          <a:p>
            <a:pPr>
              <a:spcBef>
                <a:spcPct val="50000"/>
              </a:spcBef>
              <a:buChar char="-"/>
            </a:pPr>
            <a:r>
              <a:rPr lang="en-US" altLang="ko-KR" sz="2800" dirty="0">
                <a:latin typeface="Times New Roman" panose="02020603050405020304" pitchFamily="18" charset="0"/>
                <a:ea typeface="굴림" pitchFamily="34" charset="-127"/>
              </a:rPr>
              <a:t> Điều chỉnh kim chỉ thị của vôn kế  chỉ đúng vạch số 0.</a:t>
            </a:r>
          </a:p>
        </p:txBody>
      </p:sp>
      <p:sp>
        <p:nvSpPr>
          <p:cNvPr id="5" name="Text Box 49"/>
          <p:cNvSpPr txBox="1"/>
          <p:nvPr/>
        </p:nvSpPr>
        <p:spPr>
          <a:xfrm>
            <a:off x="688489" y="3183227"/>
            <a:ext cx="11101892" cy="1384995"/>
          </a:xfrm>
          <a:prstGeom prst="rect">
            <a:avLst/>
          </a:prstGeom>
          <a:noFill/>
          <a:ln w="9525">
            <a:noFill/>
          </a:ln>
        </p:spPr>
        <p:txBody>
          <a:bodyPr wrap="square" anchor="t">
            <a:spAutoFit/>
          </a:bodyPr>
          <a:lstStyle>
            <a:defPPr>
              <a:defRPr lang="en-US"/>
            </a:defPPr>
            <a:lvl1pPr marL="0" algn="l" defTabSz="914400" rtl="0" eaLnBrk="1" latinLnBrk="0" hangingPunct="1">
              <a:defRPr sz="1800" kern="1200">
                <a:solidFill>
                  <a:schemeClr val="tx1"/>
                </a:solidFill>
                <a:latin typeface="+mn-lt"/>
                <a:ea typeface="Arial" panose="020B0604020202020204" pitchFamily="34" charset="0"/>
                <a:cs typeface="+mn-cs"/>
              </a:defRPr>
            </a:lvl1pPr>
            <a:lvl2pPr marL="457200" algn="l" defTabSz="914400" rtl="0" eaLnBrk="1" latinLnBrk="0" hangingPunct="1">
              <a:defRPr sz="1800" kern="1200">
                <a:solidFill>
                  <a:schemeClr val="tx1"/>
                </a:solidFill>
                <a:latin typeface="+mn-lt"/>
                <a:ea typeface="Arial" panose="020B0604020202020204" pitchFamily="34" charset="0"/>
                <a:cs typeface="+mn-cs"/>
              </a:defRPr>
            </a:lvl2pPr>
            <a:lvl3pPr marL="914400" algn="l" defTabSz="914400" rtl="0" eaLnBrk="1" latinLnBrk="0" hangingPunct="1">
              <a:defRPr sz="1800" kern="1200">
                <a:solidFill>
                  <a:schemeClr val="tx1"/>
                </a:solidFill>
                <a:latin typeface="+mn-lt"/>
                <a:ea typeface="Arial" panose="020B0604020202020204" pitchFamily="34" charset="0"/>
                <a:cs typeface="+mn-cs"/>
              </a:defRPr>
            </a:lvl3pPr>
            <a:lvl4pPr marL="1371600" algn="l" defTabSz="914400" rtl="0" eaLnBrk="1" latinLnBrk="0" hangingPunct="1">
              <a:defRPr sz="1800" kern="1200">
                <a:solidFill>
                  <a:schemeClr val="tx1"/>
                </a:solidFill>
                <a:latin typeface="+mn-lt"/>
                <a:ea typeface="Arial" panose="020B0604020202020204" pitchFamily="34" charset="0"/>
                <a:cs typeface="+mn-cs"/>
              </a:defRPr>
            </a:lvl4pPr>
            <a:lvl5pPr marL="1828800" algn="l" defTabSz="914400" rtl="0" eaLnBrk="1" latinLnBrk="0" hangingPunct="1">
              <a:defRPr sz="1800" kern="1200">
                <a:solidFill>
                  <a:schemeClr val="tx1"/>
                </a:solidFill>
                <a:latin typeface="+mn-lt"/>
                <a:ea typeface="Arial" panose="020B0604020202020204" pitchFamily="34" charset="0"/>
                <a:cs typeface="+mn-cs"/>
              </a:defRPr>
            </a:lvl5pPr>
            <a:lvl6pPr marL="2286000" algn="l" defTabSz="914400" rtl="0" eaLnBrk="1" latinLnBrk="0" hangingPunct="1">
              <a:defRPr sz="1800" kern="1200">
                <a:solidFill>
                  <a:schemeClr val="tx1"/>
                </a:solidFill>
                <a:latin typeface="+mn-lt"/>
                <a:ea typeface="Arial" panose="020B0604020202020204" pitchFamily="34" charset="0"/>
                <a:cs typeface="+mn-cs"/>
              </a:defRPr>
            </a:lvl6pPr>
            <a:lvl7pPr marL="2743200" algn="l" defTabSz="914400" rtl="0" eaLnBrk="1" latinLnBrk="0" hangingPunct="1">
              <a:defRPr sz="1800" kern="1200">
                <a:solidFill>
                  <a:schemeClr val="tx1"/>
                </a:solidFill>
                <a:latin typeface="+mn-lt"/>
                <a:ea typeface="Arial" panose="020B0604020202020204" pitchFamily="34" charset="0"/>
                <a:cs typeface="+mn-cs"/>
              </a:defRPr>
            </a:lvl7pPr>
            <a:lvl8pPr marL="3200400" algn="l" defTabSz="914400" rtl="0" eaLnBrk="1" latinLnBrk="0" hangingPunct="1">
              <a:defRPr sz="1800" kern="1200">
                <a:solidFill>
                  <a:schemeClr val="tx1"/>
                </a:solidFill>
                <a:latin typeface="+mn-lt"/>
                <a:ea typeface="Arial" panose="020B0604020202020204" pitchFamily="34" charset="0"/>
                <a:cs typeface="+mn-cs"/>
              </a:defRPr>
            </a:lvl8pPr>
            <a:lvl9pPr marL="3657600" algn="l" defTabSz="914400" rtl="0" eaLnBrk="1" latinLnBrk="0" hangingPunct="1">
              <a:defRPr sz="1800" kern="1200">
                <a:solidFill>
                  <a:schemeClr val="tx1"/>
                </a:solidFill>
                <a:latin typeface="+mn-lt"/>
                <a:ea typeface="Arial" panose="020B0604020202020204" pitchFamily="34" charset="0"/>
                <a:cs typeface="+mn-cs"/>
              </a:defRPr>
            </a:lvl9pPr>
          </a:lstStyle>
          <a:p>
            <a:pPr>
              <a:spcBef>
                <a:spcPct val="50000"/>
              </a:spcBef>
              <a:buChar char="-"/>
            </a:pPr>
            <a:r>
              <a:rPr lang="en-US" altLang="ko-KR" sz="2800" dirty="0">
                <a:solidFill>
                  <a:srgbClr val="FF0000"/>
                </a:solidFill>
                <a:latin typeface="Times New Roman" panose="02020603050405020304" pitchFamily="18" charset="0"/>
                <a:ea typeface="굴림" pitchFamily="34" charset="-127"/>
              </a:rPr>
              <a:t>Mắc song song vôn kế với dụng cụ cần đo HĐT sao cho chốt dương (+) của vôn kế nối với cực dương (+) và chốt âm (-) của vôn  kế với cực âm (-) của nguồn điện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Pindai"/>
          <p:cNvPicPr>
            <a:picLocks noChangeAspect="1"/>
          </p:cNvPicPr>
          <p:nvPr/>
        </p:nvPicPr>
        <p:blipFill>
          <a:blip r:embed="rId3"/>
          <a:srcRect l="33264" t="31644" r="26569" b="46941"/>
          <a:stretch>
            <a:fillRect/>
          </a:stretch>
        </p:blipFill>
        <p:spPr>
          <a:xfrm>
            <a:off x="4953000" y="2438400"/>
            <a:ext cx="1828800" cy="1066800"/>
          </a:xfrm>
          <a:prstGeom prst="rect">
            <a:avLst/>
          </a:prstGeom>
          <a:noFill/>
          <a:ln w="9525">
            <a:noFill/>
          </a:ln>
        </p:spPr>
      </p:pic>
      <p:sp>
        <p:nvSpPr>
          <p:cNvPr id="75778" name="Text Box 14"/>
          <p:cNvSpPr txBox="1"/>
          <p:nvPr/>
        </p:nvSpPr>
        <p:spPr>
          <a:xfrm>
            <a:off x="4876800" y="6400800"/>
            <a:ext cx="2133600" cy="398780"/>
          </a:xfrm>
          <a:prstGeom prst="rect">
            <a:avLst/>
          </a:prstGeom>
          <a:noFill/>
          <a:ln w="38100">
            <a:noFill/>
          </a:ln>
        </p:spPr>
        <p:txBody>
          <a:bodyPr anchor="t">
            <a:spAutoFit/>
          </a:bodyPr>
          <a:lstStyle/>
          <a:p>
            <a:pPr algn="ctr">
              <a:spcBef>
                <a:spcPct val="50000"/>
              </a:spcBef>
            </a:pPr>
            <a:r>
              <a:rPr lang="en-US" sz="2000" i="0" dirty="0">
                <a:latin typeface="Times New Roman" panose="02020603050405020304" pitchFamily="18" charset="0"/>
              </a:rPr>
              <a:t>Hình 25.3</a:t>
            </a:r>
          </a:p>
        </p:txBody>
      </p:sp>
      <p:sp>
        <p:nvSpPr>
          <p:cNvPr id="75779" name="Line 17"/>
          <p:cNvSpPr/>
          <p:nvPr/>
        </p:nvSpPr>
        <p:spPr>
          <a:xfrm flipH="1">
            <a:off x="2743200" y="1600200"/>
            <a:ext cx="1143000" cy="0"/>
          </a:xfrm>
          <a:prstGeom prst="line">
            <a:avLst/>
          </a:prstGeom>
          <a:ln w="38100" cap="flat" cmpd="sng">
            <a:solidFill>
              <a:srgbClr val="FF0000"/>
            </a:solidFill>
            <a:prstDash val="solid"/>
            <a:round/>
            <a:headEnd type="none" w="med" len="med"/>
            <a:tailEnd type="none" w="med" len="med"/>
          </a:ln>
        </p:spPr>
      </p:sp>
      <p:sp>
        <p:nvSpPr>
          <p:cNvPr id="75780" name="Line 18"/>
          <p:cNvSpPr/>
          <p:nvPr/>
        </p:nvSpPr>
        <p:spPr>
          <a:xfrm>
            <a:off x="2743200" y="1600200"/>
            <a:ext cx="0" cy="3657600"/>
          </a:xfrm>
          <a:prstGeom prst="line">
            <a:avLst/>
          </a:prstGeom>
          <a:ln w="38100" cap="flat" cmpd="sng">
            <a:solidFill>
              <a:srgbClr val="FF0000"/>
            </a:solidFill>
            <a:prstDash val="solid"/>
            <a:round/>
            <a:headEnd type="none" w="med" len="med"/>
            <a:tailEnd type="none" w="med" len="med"/>
          </a:ln>
        </p:spPr>
      </p:sp>
      <p:sp>
        <p:nvSpPr>
          <p:cNvPr id="75781" name="Line 19"/>
          <p:cNvSpPr/>
          <p:nvPr/>
        </p:nvSpPr>
        <p:spPr>
          <a:xfrm>
            <a:off x="2743200" y="5257800"/>
            <a:ext cx="2819400" cy="0"/>
          </a:xfrm>
          <a:prstGeom prst="line">
            <a:avLst/>
          </a:prstGeom>
          <a:ln w="38100" cap="flat" cmpd="sng">
            <a:solidFill>
              <a:srgbClr val="FF0000"/>
            </a:solidFill>
            <a:prstDash val="solid"/>
            <a:round/>
            <a:headEnd type="none" w="med" len="med"/>
            <a:tailEnd type="none" w="med" len="med"/>
          </a:ln>
        </p:spPr>
      </p:sp>
      <p:sp>
        <p:nvSpPr>
          <p:cNvPr id="75782" name="Line 20"/>
          <p:cNvSpPr/>
          <p:nvPr/>
        </p:nvSpPr>
        <p:spPr>
          <a:xfrm>
            <a:off x="4419600" y="1600200"/>
            <a:ext cx="3200400" cy="0"/>
          </a:xfrm>
          <a:prstGeom prst="line">
            <a:avLst/>
          </a:prstGeom>
          <a:ln w="38100" cap="flat" cmpd="sng">
            <a:solidFill>
              <a:srgbClr val="FF0000"/>
            </a:solidFill>
            <a:prstDash val="solid"/>
            <a:round/>
            <a:headEnd type="none" w="med" len="med"/>
            <a:tailEnd type="none" w="med" len="med"/>
          </a:ln>
        </p:spPr>
      </p:sp>
      <p:sp>
        <p:nvSpPr>
          <p:cNvPr id="75783" name="Line 21"/>
          <p:cNvSpPr/>
          <p:nvPr/>
        </p:nvSpPr>
        <p:spPr>
          <a:xfrm>
            <a:off x="8153400" y="1600200"/>
            <a:ext cx="1219200" cy="0"/>
          </a:xfrm>
          <a:prstGeom prst="line">
            <a:avLst/>
          </a:prstGeom>
          <a:ln w="38100" cap="flat" cmpd="sng">
            <a:solidFill>
              <a:srgbClr val="FF0000"/>
            </a:solidFill>
            <a:prstDash val="solid"/>
            <a:round/>
            <a:headEnd type="none" w="med" len="med"/>
            <a:tailEnd type="none" w="med" len="med"/>
          </a:ln>
        </p:spPr>
      </p:sp>
      <p:sp>
        <p:nvSpPr>
          <p:cNvPr id="75784" name="Line 22"/>
          <p:cNvSpPr/>
          <p:nvPr/>
        </p:nvSpPr>
        <p:spPr>
          <a:xfrm>
            <a:off x="9372600" y="1600200"/>
            <a:ext cx="0" cy="3657600"/>
          </a:xfrm>
          <a:prstGeom prst="line">
            <a:avLst/>
          </a:prstGeom>
          <a:ln w="38100" cap="flat" cmpd="sng">
            <a:solidFill>
              <a:srgbClr val="FF0000"/>
            </a:solidFill>
            <a:prstDash val="solid"/>
            <a:round/>
            <a:headEnd type="none" w="med" len="med"/>
            <a:tailEnd type="none" w="med" len="med"/>
          </a:ln>
        </p:spPr>
      </p:sp>
      <p:sp>
        <p:nvSpPr>
          <p:cNvPr id="75785" name="Line 23"/>
          <p:cNvSpPr/>
          <p:nvPr/>
        </p:nvSpPr>
        <p:spPr>
          <a:xfrm flipH="1">
            <a:off x="6934200" y="5257800"/>
            <a:ext cx="2438400" cy="0"/>
          </a:xfrm>
          <a:prstGeom prst="line">
            <a:avLst/>
          </a:prstGeom>
          <a:ln w="38100" cap="flat" cmpd="sng">
            <a:solidFill>
              <a:srgbClr val="FF0000"/>
            </a:solidFill>
            <a:prstDash val="solid"/>
            <a:round/>
            <a:headEnd type="none" w="med" len="med"/>
            <a:tailEnd type="none" w="med" len="med"/>
          </a:ln>
        </p:spPr>
      </p:sp>
      <p:sp>
        <p:nvSpPr>
          <p:cNvPr id="75786" name="Line 24"/>
          <p:cNvSpPr/>
          <p:nvPr/>
        </p:nvSpPr>
        <p:spPr>
          <a:xfrm>
            <a:off x="6705600" y="2971800"/>
            <a:ext cx="2667000" cy="0"/>
          </a:xfrm>
          <a:prstGeom prst="line">
            <a:avLst/>
          </a:prstGeom>
          <a:ln w="38100" cap="flat" cmpd="sng">
            <a:solidFill>
              <a:srgbClr val="FF0000"/>
            </a:solidFill>
            <a:prstDash val="solid"/>
            <a:round/>
            <a:headEnd type="none" w="med" len="med"/>
            <a:tailEnd type="none" w="med" len="med"/>
          </a:ln>
        </p:spPr>
      </p:sp>
      <p:sp>
        <p:nvSpPr>
          <p:cNvPr id="75787" name="Line 25"/>
          <p:cNvSpPr/>
          <p:nvPr/>
        </p:nvSpPr>
        <p:spPr>
          <a:xfrm flipH="1">
            <a:off x="2743200" y="2971800"/>
            <a:ext cx="2286000" cy="0"/>
          </a:xfrm>
          <a:prstGeom prst="line">
            <a:avLst/>
          </a:prstGeom>
          <a:ln w="38100" cap="flat" cmpd="sng">
            <a:solidFill>
              <a:srgbClr val="FF0000"/>
            </a:solidFill>
            <a:prstDash val="solid"/>
            <a:round/>
            <a:headEnd type="none" w="med" len="med"/>
            <a:tailEnd type="none" w="med" len="med"/>
          </a:ln>
        </p:spPr>
      </p:sp>
      <p:sp>
        <p:nvSpPr>
          <p:cNvPr id="277522" name="Oval 277521"/>
          <p:cNvSpPr/>
          <p:nvPr/>
        </p:nvSpPr>
        <p:spPr>
          <a:xfrm>
            <a:off x="6762750" y="-228600"/>
            <a:ext cx="2381250" cy="2133600"/>
          </a:xfrm>
          <a:prstGeom prst="ellipse">
            <a:avLst/>
          </a:prstGeom>
          <a:gradFill rotWithShape="1">
            <a:gsLst>
              <a:gs pos="0">
                <a:srgbClr val="E3E300"/>
              </a:gs>
              <a:gs pos="100000">
                <a:srgbClr val="FFFF00">
                  <a:alpha val="0"/>
                </a:srgbClr>
              </a:gs>
            </a:gsLst>
            <a:path path="shape">
              <a:fillToRect l="50000" t="50000" r="50000" b="50000"/>
            </a:path>
            <a:tileRect/>
          </a:gradFill>
          <a:ln w="9525">
            <a:noFill/>
          </a:ln>
        </p:spPr>
        <p:txBody>
          <a:bodyPr anchor="t"/>
          <a:lstStyle/>
          <a:p>
            <a:pPr algn="ctr"/>
            <a:endParaRPr lang="en-US" altLang="zh-CN">
              <a:latin typeface="Arial" panose="020B0604020202020204" pitchFamily="34" charset="0"/>
            </a:endParaRPr>
          </a:p>
        </p:txBody>
      </p:sp>
      <p:grpSp>
        <p:nvGrpSpPr>
          <p:cNvPr id="75790" name="Group 277522"/>
          <p:cNvGrpSpPr/>
          <p:nvPr/>
        </p:nvGrpSpPr>
        <p:grpSpPr>
          <a:xfrm>
            <a:off x="7543800" y="457200"/>
            <a:ext cx="769938" cy="1176338"/>
            <a:chOff x="1402" y="2202"/>
            <a:chExt cx="449" cy="696"/>
          </a:xfrm>
        </p:grpSpPr>
        <p:sp>
          <p:nvSpPr>
            <p:cNvPr id="75791" name="Litebulb"/>
            <p:cNvSpPr>
              <a:spLocks noEditPoints="1"/>
            </p:cNvSpPr>
            <p:nvPr/>
          </p:nvSpPr>
          <p:spPr>
            <a:xfrm>
              <a:off x="1402" y="2202"/>
              <a:ext cx="449" cy="645"/>
            </a:xfrm>
            <a:custGeom>
              <a:avLst/>
              <a:gdLst/>
              <a:ahLst/>
              <a:cxnLst>
                <a:cxn ang="0">
                  <a:pos x="10800" y="0"/>
                </a:cxn>
                <a:cxn ang="0">
                  <a:pos x="21600" y="7782"/>
                </a:cxn>
                <a:cxn ang="0">
                  <a:pos x="0" y="7782"/>
                </a:cxn>
                <a:cxn ang="0">
                  <a:pos x="10800" y="21600"/>
                </a:cxn>
              </a:cxnLst>
              <a:rect l="0" t="0" r="0" b="0"/>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cap="flat" cmpd="sng">
              <a:solidFill>
                <a:srgbClr val="FFCC00"/>
              </a:solidFill>
              <a:prstDash val="solid"/>
              <a:miter/>
              <a:headEnd type="none" w="med" len="med"/>
              <a:tailEnd type="none" w="med" len="med"/>
            </a:ln>
          </p:spPr>
          <p:txBody>
            <a:bodyPr/>
            <a:lstStyle/>
            <a:p>
              <a:endParaRPr lang="en-US"/>
            </a:p>
          </p:txBody>
        </p:sp>
        <p:sp>
          <p:nvSpPr>
            <p:cNvPr id="75792" name="Oval 277524"/>
            <p:cNvSpPr/>
            <p:nvPr/>
          </p:nvSpPr>
          <p:spPr>
            <a:xfrm>
              <a:off x="1453" y="2774"/>
              <a:ext cx="350" cy="124"/>
            </a:xfrm>
            <a:prstGeom prst="ellipse">
              <a:avLst/>
            </a:prstGeom>
            <a:solidFill>
              <a:srgbClr val="0099FF"/>
            </a:solidFill>
            <a:ln w="9525"/>
            <a:scene3d>
              <a:camera prst="legacyObliqueTopRight">
                <a:rot lat="16200000" lon="0" rev="0"/>
              </a:camera>
              <a:lightRig rig="legacyFlat1" dir="t"/>
            </a:scene3d>
            <a:sp3d extrusionH="100000" prstMaterial="legacyMetal">
              <a:bevelT w="13500" h="13500" prst="angle"/>
              <a:bevelB w="13500" h="13500" prst="angle"/>
              <a:extrusionClr>
                <a:srgbClr val="0099FF"/>
              </a:extrusionClr>
            </a:sp3d>
          </p:spPr>
          <p:txBody>
            <a:bodyPr anchor="t">
              <a:flatTx/>
            </a:bodyPr>
            <a:lstStyle/>
            <a:p>
              <a:pPr algn="ctr"/>
              <a:endParaRPr lang="en-US" altLang="zh-CN">
                <a:latin typeface="Arial" panose="020B0604020202020204" pitchFamily="34" charset="0"/>
              </a:endParaRPr>
            </a:p>
          </p:txBody>
        </p:sp>
        <p:sp>
          <p:nvSpPr>
            <p:cNvPr id="75793" name="Flowchart: Stored Data 277525"/>
            <p:cNvSpPr/>
            <p:nvPr/>
          </p:nvSpPr>
          <p:spPr>
            <a:xfrm rot="-5400000">
              <a:off x="1541" y="2686"/>
              <a:ext cx="172" cy="162"/>
            </a:xfrm>
            <a:prstGeom prst="flowChartOnlineStorage">
              <a:avLst/>
            </a:prstGeom>
            <a:gradFill rotWithShape="1">
              <a:gsLst>
                <a:gs pos="0">
                  <a:srgbClr val="576869"/>
                </a:gs>
                <a:gs pos="50000">
                  <a:schemeClr val="accent1"/>
                </a:gs>
                <a:gs pos="100000">
                  <a:srgbClr val="576869"/>
                </a:gs>
              </a:gsLst>
              <a:lin ang="5400000" scaled="1"/>
              <a:tileRect/>
            </a:gradFill>
            <a:ln w="9525">
              <a:noFill/>
            </a:ln>
          </p:spPr>
          <p:txBody>
            <a:bodyPr anchor="t"/>
            <a:lstStyle/>
            <a:p>
              <a:pPr algn="ctr"/>
              <a:endParaRPr lang="en-US" altLang="zh-CN">
                <a:latin typeface="Arial" panose="020B0604020202020204" pitchFamily="34" charset="0"/>
              </a:endParaRPr>
            </a:p>
          </p:txBody>
        </p:sp>
      </p:grpSp>
      <p:sp>
        <p:nvSpPr>
          <p:cNvPr id="75794" name="Oval 277541"/>
          <p:cNvSpPr/>
          <p:nvPr/>
        </p:nvSpPr>
        <p:spPr>
          <a:xfrm>
            <a:off x="4019550" y="1676400"/>
            <a:ext cx="46038" cy="46038"/>
          </a:xfrm>
          <a:prstGeom prst="ellipse">
            <a:avLst/>
          </a:prstGeom>
          <a:solidFill>
            <a:srgbClr val="FF9900"/>
          </a:solidFill>
          <a:ln w="9525" cap="flat" cmpd="sng">
            <a:solidFill>
              <a:srgbClr val="FF99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5795" name="Text Box 277542"/>
          <p:cNvSpPr txBox="1"/>
          <p:nvPr/>
        </p:nvSpPr>
        <p:spPr>
          <a:xfrm>
            <a:off x="4000500" y="1239838"/>
            <a:ext cx="301625" cy="306705"/>
          </a:xfrm>
          <a:prstGeom prst="rect">
            <a:avLst/>
          </a:prstGeom>
          <a:noFill/>
          <a:ln w="9525">
            <a:noFill/>
          </a:ln>
        </p:spPr>
        <p:txBody>
          <a:bodyPr wrap="none" anchor="t">
            <a:spAutoFit/>
          </a:bodyPr>
          <a:lstStyle/>
          <a:p>
            <a:r>
              <a:rPr lang="en-US" sz="1400" i="0">
                <a:latin typeface="Arial" panose="020B0604020202020204" pitchFamily="34" charset="0"/>
              </a:rPr>
              <a:t>K</a:t>
            </a:r>
          </a:p>
        </p:txBody>
      </p:sp>
      <p:sp>
        <p:nvSpPr>
          <p:cNvPr id="75796" name="Rectangles 277543"/>
          <p:cNvSpPr/>
          <p:nvPr/>
        </p:nvSpPr>
        <p:spPr>
          <a:xfrm>
            <a:off x="3657600" y="1752600"/>
            <a:ext cx="800100" cy="123825"/>
          </a:xfrm>
          <a:prstGeom prst="rect">
            <a:avLst/>
          </a:prstGeom>
          <a:solidFill>
            <a:schemeClr val="accent1"/>
          </a:solidFill>
          <a:ln w="9525"/>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anchor="t">
            <a:flatTx/>
          </a:bodyPr>
          <a:lstStyle/>
          <a:p>
            <a:pPr algn="ctr"/>
            <a:endParaRPr lang="en-US" altLang="zh-CN">
              <a:latin typeface="Arial" panose="020B0604020202020204" pitchFamily="34" charset="0"/>
            </a:endParaRPr>
          </a:p>
        </p:txBody>
      </p:sp>
      <p:sp>
        <p:nvSpPr>
          <p:cNvPr id="75797" name="Oval 277544"/>
          <p:cNvSpPr/>
          <p:nvPr/>
        </p:nvSpPr>
        <p:spPr>
          <a:xfrm>
            <a:off x="3857625" y="1649413"/>
            <a:ext cx="46038" cy="46037"/>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5798" name="Oval 277545"/>
          <p:cNvSpPr/>
          <p:nvPr/>
        </p:nvSpPr>
        <p:spPr>
          <a:xfrm>
            <a:off x="4306888" y="1658938"/>
            <a:ext cx="46037" cy="46037"/>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grpSp>
        <p:nvGrpSpPr>
          <p:cNvPr id="277547" name="Group 277546"/>
          <p:cNvGrpSpPr/>
          <p:nvPr/>
        </p:nvGrpSpPr>
        <p:grpSpPr>
          <a:xfrm>
            <a:off x="3648075" y="1347788"/>
            <a:ext cx="685800" cy="685800"/>
            <a:chOff x="1218" y="2010"/>
            <a:chExt cx="432" cy="432"/>
          </a:xfrm>
        </p:grpSpPr>
        <p:sp>
          <p:nvSpPr>
            <p:cNvPr id="75800" name="Straight Connector 277547"/>
            <p:cNvSpPr/>
            <p:nvPr/>
          </p:nvSpPr>
          <p:spPr>
            <a:xfrm flipV="1">
              <a:off x="1440" y="2064"/>
              <a:ext cx="144" cy="144"/>
            </a:xfrm>
            <a:prstGeom prst="line">
              <a:avLst/>
            </a:prstGeom>
            <a:ln w="41275" cap="flat" cmpd="sng">
              <a:solidFill>
                <a:schemeClr val="tx1"/>
              </a:solidFill>
              <a:prstDash val="solid"/>
              <a:round/>
              <a:headEnd type="none" w="med" len="med"/>
              <a:tailEnd type="none" w="med" len="med"/>
            </a:ln>
          </p:spPr>
        </p:sp>
        <p:sp>
          <p:nvSpPr>
            <p:cNvPr id="75801" name="Oval 277548"/>
            <p:cNvSpPr/>
            <p:nvPr/>
          </p:nvSpPr>
          <p:spPr>
            <a:xfrm>
              <a:off x="1218" y="2010"/>
              <a:ext cx="432" cy="432"/>
            </a:xfrm>
            <a:prstGeom prst="ellipse">
              <a:avLst/>
            </a:prstGeom>
            <a:noFill/>
            <a:ln w="9525">
              <a:noFill/>
            </a:ln>
          </p:spPr>
          <p:txBody>
            <a:bodyPr anchor="t"/>
            <a:lstStyle/>
            <a:p>
              <a:pPr algn="ctr"/>
              <a:endParaRPr lang="en-US" altLang="zh-CN">
                <a:latin typeface="Arial" panose="020B0604020202020204" pitchFamily="34" charset="0"/>
              </a:endParaRPr>
            </a:p>
          </p:txBody>
        </p:sp>
      </p:grpSp>
      <p:sp>
        <p:nvSpPr>
          <p:cNvPr id="75802" name="Cross 277549"/>
          <p:cNvSpPr/>
          <p:nvPr/>
        </p:nvSpPr>
        <p:spPr>
          <a:xfrm>
            <a:off x="3829050" y="1544638"/>
            <a:ext cx="76200" cy="152400"/>
          </a:xfrm>
          <a:prstGeom prst="plus">
            <a:avLst>
              <a:gd name="adj" fmla="val 25000"/>
            </a:avLst>
          </a:prstGeom>
          <a:gradFill rotWithShape="1">
            <a:gsLst>
              <a:gs pos="0">
                <a:srgbClr val="525252"/>
              </a:gs>
              <a:gs pos="50000">
                <a:srgbClr val="B2B2B2"/>
              </a:gs>
              <a:gs pos="100000">
                <a:srgbClr val="525252"/>
              </a:gs>
            </a:gsLst>
            <a:lin ang="0" scaled="1"/>
            <a:tileRect/>
          </a:gradFill>
          <a:ln w="9525">
            <a:noFill/>
          </a:ln>
        </p:spPr>
        <p:txBody>
          <a:bodyPr anchor="t"/>
          <a:lstStyle/>
          <a:p>
            <a:pPr algn="ctr"/>
            <a:endParaRPr lang="en-US" altLang="zh-CN">
              <a:latin typeface="Arial" panose="020B0604020202020204" pitchFamily="34" charset="0"/>
            </a:endParaRPr>
          </a:p>
        </p:txBody>
      </p:sp>
      <p:sp>
        <p:nvSpPr>
          <p:cNvPr id="75803" name="Oval 277550"/>
          <p:cNvSpPr/>
          <p:nvPr/>
        </p:nvSpPr>
        <p:spPr>
          <a:xfrm>
            <a:off x="3983038" y="1643063"/>
            <a:ext cx="46037" cy="46037"/>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5804" name="Cross 277551"/>
          <p:cNvSpPr/>
          <p:nvPr/>
        </p:nvSpPr>
        <p:spPr>
          <a:xfrm>
            <a:off x="4429125" y="1563688"/>
            <a:ext cx="76200" cy="152400"/>
          </a:xfrm>
          <a:prstGeom prst="plus">
            <a:avLst>
              <a:gd name="adj" fmla="val 25000"/>
            </a:avLst>
          </a:prstGeom>
          <a:gradFill rotWithShape="1">
            <a:gsLst>
              <a:gs pos="0">
                <a:srgbClr val="525252"/>
              </a:gs>
              <a:gs pos="50000">
                <a:srgbClr val="B2B2B2"/>
              </a:gs>
              <a:gs pos="100000">
                <a:srgbClr val="525252"/>
              </a:gs>
            </a:gsLst>
            <a:lin ang="0" scaled="1"/>
            <a:tileRect/>
          </a:gradFill>
          <a:ln w="9525">
            <a:noFill/>
          </a:ln>
        </p:spPr>
        <p:txBody>
          <a:bodyPr anchor="t"/>
          <a:lstStyle/>
          <a:p>
            <a:pPr algn="ctr"/>
            <a:endParaRPr lang="en-US" altLang="zh-CN">
              <a:latin typeface="Arial" panose="020B0604020202020204" pitchFamily="34" charset="0"/>
            </a:endParaRPr>
          </a:p>
        </p:txBody>
      </p:sp>
      <p:grpSp>
        <p:nvGrpSpPr>
          <p:cNvPr id="75805" name="Group 277552"/>
          <p:cNvGrpSpPr/>
          <p:nvPr/>
        </p:nvGrpSpPr>
        <p:grpSpPr>
          <a:xfrm>
            <a:off x="5410200" y="4419600"/>
            <a:ext cx="1828800" cy="1416050"/>
            <a:chOff x="3168" y="2036"/>
            <a:chExt cx="1152" cy="892"/>
          </a:xfrm>
        </p:grpSpPr>
        <p:sp>
          <p:nvSpPr>
            <p:cNvPr id="75806" name="Freeform 277553"/>
            <p:cNvSpPr/>
            <p:nvPr/>
          </p:nvSpPr>
          <p:spPr>
            <a:xfrm>
              <a:off x="3835" y="2134"/>
              <a:ext cx="485" cy="794"/>
            </a:xfrm>
            <a:custGeom>
              <a:avLst/>
              <a:gdLst/>
              <a:ahLst/>
              <a:cxnLst/>
              <a:rect l="0" t="0" r="0" b="0"/>
              <a:pathLst>
                <a:path w="491" h="1041">
                  <a:moveTo>
                    <a:pt x="469" y="0"/>
                  </a:moveTo>
                  <a:lnTo>
                    <a:pt x="491" y="409"/>
                  </a:lnTo>
                  <a:lnTo>
                    <a:pt x="27" y="1041"/>
                  </a:lnTo>
                  <a:lnTo>
                    <a:pt x="0" y="790"/>
                  </a:lnTo>
                  <a:lnTo>
                    <a:pt x="247" y="228"/>
                  </a:lnTo>
                  <a:lnTo>
                    <a:pt x="469" y="0"/>
                  </a:lnTo>
                  <a:close/>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5807" name="Freeform 277554"/>
            <p:cNvSpPr/>
            <p:nvPr/>
          </p:nvSpPr>
          <p:spPr>
            <a:xfrm>
              <a:off x="3171" y="2620"/>
              <a:ext cx="684" cy="302"/>
            </a:xfrm>
            <a:custGeom>
              <a:avLst/>
              <a:gdLst/>
              <a:ahLst/>
              <a:cxnLst/>
              <a:rect l="0" t="0" r="0" b="0"/>
              <a:pathLst>
                <a:path w="693" h="396">
                  <a:moveTo>
                    <a:pt x="672" y="144"/>
                  </a:moveTo>
                  <a:lnTo>
                    <a:pt x="0" y="0"/>
                  </a:lnTo>
                  <a:lnTo>
                    <a:pt x="10" y="236"/>
                  </a:lnTo>
                  <a:lnTo>
                    <a:pt x="693" y="396"/>
                  </a:lnTo>
                </a:path>
              </a:pathLst>
            </a:custGeom>
            <a:gradFill rotWithShape="1">
              <a:gsLst>
                <a:gs pos="0">
                  <a:schemeClr val="bg2"/>
                </a:gs>
                <a:gs pos="100000">
                  <a:srgbClr val="FFFFFF"/>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5808" name="Freeform 277555"/>
            <p:cNvSpPr/>
            <p:nvPr/>
          </p:nvSpPr>
          <p:spPr>
            <a:xfrm>
              <a:off x="3168" y="2205"/>
              <a:ext cx="906" cy="521"/>
            </a:xfrm>
            <a:custGeom>
              <a:avLst/>
              <a:gdLst/>
              <a:ahLst/>
              <a:cxnLst/>
              <a:rect l="0" t="0" r="0" b="0"/>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p:spPr>
          <p:txBody>
            <a:bodyPr/>
            <a:lstStyle/>
            <a:p>
              <a:endParaRPr lang="en-US"/>
            </a:p>
          </p:txBody>
        </p:sp>
        <p:sp>
          <p:nvSpPr>
            <p:cNvPr id="75809" name="Freeform 277556"/>
            <p:cNvSpPr/>
            <p:nvPr/>
          </p:nvSpPr>
          <p:spPr>
            <a:xfrm>
              <a:off x="3432" y="2036"/>
              <a:ext cx="857" cy="268"/>
            </a:xfrm>
            <a:custGeom>
              <a:avLst/>
              <a:gdLst/>
              <a:ahLst/>
              <a:cxnLst/>
              <a:rect l="0" t="0" r="0" b="0"/>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5810" name="Freeform 277557"/>
            <p:cNvSpPr/>
            <p:nvPr/>
          </p:nvSpPr>
          <p:spPr>
            <a:xfrm>
              <a:off x="3233" y="2246"/>
              <a:ext cx="762" cy="429"/>
            </a:xfrm>
            <a:custGeom>
              <a:avLst/>
              <a:gdLst/>
              <a:ahLst/>
              <a:cxnLst/>
              <a:rect l="0" t="0" r="0" b="0"/>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p:spPr>
          <p:txBody>
            <a:bodyPr/>
            <a:lstStyle/>
            <a:p>
              <a:endParaRPr lang="en-US"/>
            </a:p>
          </p:txBody>
        </p:sp>
        <p:sp>
          <p:nvSpPr>
            <p:cNvPr id="75811" name="Can 277558"/>
            <p:cNvSpPr/>
            <p:nvPr/>
          </p:nvSpPr>
          <p:spPr>
            <a:xfrm>
              <a:off x="3654" y="2072"/>
              <a:ext cx="80" cy="106"/>
            </a:xfrm>
            <a:prstGeom prst="can">
              <a:avLst>
                <a:gd name="adj" fmla="val 64861"/>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5812" name="Can 277559"/>
            <p:cNvSpPr/>
            <p:nvPr/>
          </p:nvSpPr>
          <p:spPr>
            <a:xfrm>
              <a:off x="3995" y="2123"/>
              <a:ext cx="79" cy="106"/>
            </a:xfrm>
            <a:prstGeom prst="can">
              <a:avLst>
                <a:gd name="adj" fmla="val 6569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grpSp>
          <p:nvGrpSpPr>
            <p:cNvPr id="75813" name="Group 277560"/>
            <p:cNvGrpSpPr/>
            <p:nvPr/>
          </p:nvGrpSpPr>
          <p:grpSpPr>
            <a:xfrm>
              <a:off x="3417" y="2295"/>
              <a:ext cx="511" cy="304"/>
              <a:chOff x="1296" y="1680"/>
              <a:chExt cx="511" cy="304"/>
            </a:xfrm>
          </p:grpSpPr>
          <p:sp>
            <p:nvSpPr>
              <p:cNvPr id="75814" name="Freeform 277561"/>
              <p:cNvSpPr/>
              <p:nvPr/>
            </p:nvSpPr>
            <p:spPr>
              <a:xfrm>
                <a:off x="1326" y="1746"/>
                <a:ext cx="425" cy="186"/>
              </a:xfrm>
              <a:custGeom>
                <a:avLst/>
                <a:gdLst/>
                <a:ahLst/>
                <a:cxnLst>
                  <a:cxn ang="180">
                    <a:pos x="0" y="796"/>
                  </a:cxn>
                  <a:cxn ang="0">
                    <a:pos x="24576" y="10904"/>
                  </a:cxn>
                  <a:cxn ang="90">
                    <a:pos x="5811" y="21600"/>
                  </a:cxn>
                </a:cxnLst>
                <a:rect l="0" t="0" r="0" b="0"/>
                <a:pathLst>
                  <a:path w="24577" h="21600" fill="none">
                    <a:moveTo>
                      <a:pt x="0" y="796"/>
                    </a:moveTo>
                    <a:cubicBezTo>
                      <a:pt x="1845" y="276"/>
                      <a:pt x="3796" y="0"/>
                      <a:pt x="5811" y="0"/>
                    </a:cubicBezTo>
                    <a:cubicBezTo>
                      <a:pt x="13848" y="0"/>
                      <a:pt x="20859" y="4389"/>
                      <a:pt x="24579" y="10900"/>
                    </a:cubicBezTo>
                  </a:path>
                  <a:path w="24577" h="21600" stroke="0">
                    <a:moveTo>
                      <a:pt x="0" y="796"/>
                    </a:moveTo>
                    <a:cubicBezTo>
                      <a:pt x="1845" y="276"/>
                      <a:pt x="3796" y="0"/>
                      <a:pt x="5811" y="0"/>
                    </a:cubicBezTo>
                    <a:cubicBezTo>
                      <a:pt x="13848" y="0"/>
                      <a:pt x="20859" y="4389"/>
                      <a:pt x="24579" y="10900"/>
                    </a:cubicBezTo>
                    <a:lnTo>
                      <a:pt x="5811" y="21600"/>
                    </a:lnTo>
                    <a:close/>
                  </a:path>
                </a:pathLst>
              </a:custGeom>
              <a:noFill/>
              <a:ln w="9525" cap="flat" cmpd="sng">
                <a:solidFill>
                  <a:srgbClr val="000000"/>
                </a:solidFill>
                <a:prstDash val="solid"/>
                <a:round/>
                <a:headEnd type="none" w="med" len="med"/>
                <a:tailEnd type="none" w="med" len="med"/>
              </a:ln>
            </p:spPr>
            <p:txBody>
              <a:bodyPr/>
              <a:lstStyle/>
              <a:p>
                <a:endParaRPr lang="en-US"/>
              </a:p>
            </p:txBody>
          </p:sp>
          <p:sp>
            <p:nvSpPr>
              <p:cNvPr id="75815" name="Straight Connector 277562"/>
              <p:cNvSpPr/>
              <p:nvPr/>
            </p:nvSpPr>
            <p:spPr>
              <a:xfrm>
                <a:off x="1296" y="1700"/>
                <a:ext cx="28" cy="52"/>
              </a:xfrm>
              <a:prstGeom prst="line">
                <a:avLst/>
              </a:prstGeom>
              <a:ln w="9525" cap="flat" cmpd="sng">
                <a:solidFill>
                  <a:srgbClr val="000000"/>
                </a:solidFill>
                <a:prstDash val="solid"/>
                <a:round/>
                <a:headEnd type="none" w="med" len="med"/>
                <a:tailEnd type="none" w="med" len="med"/>
              </a:ln>
            </p:spPr>
          </p:sp>
          <p:sp>
            <p:nvSpPr>
              <p:cNvPr id="75816" name="Straight Connector 277563"/>
              <p:cNvSpPr/>
              <p:nvPr/>
            </p:nvSpPr>
            <p:spPr>
              <a:xfrm>
                <a:off x="1370" y="1680"/>
                <a:ext cx="15" cy="68"/>
              </a:xfrm>
              <a:prstGeom prst="line">
                <a:avLst/>
              </a:prstGeom>
              <a:ln w="9525" cap="flat" cmpd="sng">
                <a:solidFill>
                  <a:srgbClr val="000000"/>
                </a:solidFill>
                <a:prstDash val="solid"/>
                <a:round/>
                <a:headEnd type="none" w="med" len="med"/>
                <a:tailEnd type="none" w="med" len="med"/>
              </a:ln>
            </p:spPr>
          </p:sp>
          <p:sp>
            <p:nvSpPr>
              <p:cNvPr id="75817" name="Straight Connector 277564"/>
              <p:cNvSpPr/>
              <p:nvPr/>
            </p:nvSpPr>
            <p:spPr>
              <a:xfrm flipH="1">
                <a:off x="1443" y="1680"/>
                <a:ext cx="8" cy="68"/>
              </a:xfrm>
              <a:prstGeom prst="line">
                <a:avLst/>
              </a:prstGeom>
              <a:ln w="9525" cap="flat" cmpd="sng">
                <a:solidFill>
                  <a:srgbClr val="000000"/>
                </a:solidFill>
                <a:prstDash val="solid"/>
                <a:round/>
                <a:headEnd type="none" w="med" len="med"/>
                <a:tailEnd type="none" w="med" len="med"/>
              </a:ln>
            </p:spPr>
          </p:sp>
          <p:sp>
            <p:nvSpPr>
              <p:cNvPr id="75818" name="Straight Connector 277565"/>
              <p:cNvSpPr/>
              <p:nvPr/>
            </p:nvSpPr>
            <p:spPr>
              <a:xfrm flipH="1">
                <a:off x="1571" y="1706"/>
                <a:ext cx="40" cy="53"/>
              </a:xfrm>
              <a:prstGeom prst="line">
                <a:avLst/>
              </a:prstGeom>
              <a:ln w="9525" cap="flat" cmpd="sng">
                <a:solidFill>
                  <a:srgbClr val="000000"/>
                </a:solidFill>
                <a:prstDash val="solid"/>
                <a:round/>
                <a:headEnd type="none" w="med" len="med"/>
                <a:tailEnd type="none" w="med" len="med"/>
              </a:ln>
            </p:spPr>
          </p:sp>
          <p:sp>
            <p:nvSpPr>
              <p:cNvPr id="75819" name="Straight Connector 277566"/>
              <p:cNvSpPr/>
              <p:nvPr/>
            </p:nvSpPr>
            <p:spPr>
              <a:xfrm flipH="1">
                <a:off x="1692" y="1761"/>
                <a:ext cx="54" cy="43"/>
              </a:xfrm>
              <a:prstGeom prst="line">
                <a:avLst/>
              </a:prstGeom>
              <a:ln w="9525" cap="flat" cmpd="sng">
                <a:solidFill>
                  <a:srgbClr val="000000"/>
                </a:solidFill>
                <a:prstDash val="solid"/>
                <a:round/>
                <a:headEnd type="none" w="med" len="med"/>
                <a:tailEnd type="none" w="med" len="med"/>
              </a:ln>
            </p:spPr>
          </p:sp>
          <p:sp>
            <p:nvSpPr>
              <p:cNvPr id="75820" name="Straight Connector 277567"/>
              <p:cNvSpPr/>
              <p:nvPr/>
            </p:nvSpPr>
            <p:spPr>
              <a:xfrm flipH="1">
                <a:off x="1752" y="1798"/>
                <a:ext cx="55" cy="45"/>
              </a:xfrm>
              <a:prstGeom prst="line">
                <a:avLst/>
              </a:prstGeom>
              <a:ln w="9525" cap="flat" cmpd="sng">
                <a:solidFill>
                  <a:srgbClr val="000000"/>
                </a:solidFill>
                <a:prstDash val="solid"/>
                <a:round/>
                <a:headEnd type="none" w="med" len="med"/>
                <a:tailEnd type="none" w="med" len="med"/>
              </a:ln>
            </p:spPr>
          </p:sp>
          <p:sp>
            <p:nvSpPr>
              <p:cNvPr id="75821" name="Straight Connector 277568"/>
              <p:cNvSpPr/>
              <p:nvPr/>
            </p:nvSpPr>
            <p:spPr>
              <a:xfrm flipH="1">
                <a:off x="1631" y="1728"/>
                <a:ext cx="55" cy="45"/>
              </a:xfrm>
              <a:prstGeom prst="line">
                <a:avLst/>
              </a:prstGeom>
              <a:ln w="9525" cap="flat" cmpd="sng">
                <a:solidFill>
                  <a:srgbClr val="000000"/>
                </a:solidFill>
                <a:prstDash val="solid"/>
                <a:round/>
                <a:headEnd type="none" w="med" len="med"/>
                <a:tailEnd type="none" w="med" len="med"/>
              </a:ln>
            </p:spPr>
          </p:sp>
          <p:sp>
            <p:nvSpPr>
              <p:cNvPr id="75822" name="Straight Connector 277569"/>
              <p:cNvSpPr/>
              <p:nvPr/>
            </p:nvSpPr>
            <p:spPr>
              <a:xfrm flipH="1">
                <a:off x="1503" y="1680"/>
                <a:ext cx="28" cy="71"/>
              </a:xfrm>
              <a:prstGeom prst="line">
                <a:avLst/>
              </a:prstGeom>
              <a:ln w="9525" cap="flat" cmpd="sng">
                <a:solidFill>
                  <a:srgbClr val="000000"/>
                </a:solidFill>
                <a:prstDash val="solid"/>
                <a:round/>
                <a:headEnd type="none" w="med" len="med"/>
                <a:tailEnd type="none" w="med" len="med"/>
              </a:ln>
            </p:spPr>
          </p:sp>
          <p:sp>
            <p:nvSpPr>
              <p:cNvPr id="75823" name="Text Box 277570"/>
              <p:cNvSpPr txBox="1"/>
              <p:nvPr/>
            </p:nvSpPr>
            <p:spPr>
              <a:xfrm rot="1045584">
                <a:off x="1368" y="1791"/>
                <a:ext cx="269" cy="193"/>
              </a:xfrm>
              <a:prstGeom prst="rect">
                <a:avLst/>
              </a:prstGeom>
              <a:solidFill>
                <a:schemeClr val="bg1"/>
              </a:solidFill>
              <a:ln w="9525">
                <a:noFill/>
              </a:ln>
            </p:spPr>
            <p:txBody>
              <a:bodyPr anchor="t">
                <a:spAutoFit/>
              </a:bodyPr>
              <a:lstStyle/>
              <a:p>
                <a:pPr algn="ctr">
                  <a:spcBef>
                    <a:spcPct val="50000"/>
                  </a:spcBef>
                </a:pPr>
                <a:r>
                  <a:rPr lang="en-US" sz="1400" i="0" dirty="0">
                    <a:latin typeface="Times New Roman" panose="02020603050405020304" pitchFamily="18" charset="0"/>
                  </a:rPr>
                  <a:t>V</a:t>
                </a:r>
              </a:p>
            </p:txBody>
          </p:sp>
        </p:grpSp>
      </p:grpSp>
      <p:grpSp>
        <p:nvGrpSpPr>
          <p:cNvPr id="277572" name="Group 277571"/>
          <p:cNvGrpSpPr/>
          <p:nvPr/>
        </p:nvGrpSpPr>
        <p:grpSpPr>
          <a:xfrm rot="-1794553">
            <a:off x="5735638" y="4983163"/>
            <a:ext cx="554037" cy="569912"/>
            <a:chOff x="3373" y="2592"/>
            <a:chExt cx="672" cy="672"/>
          </a:xfrm>
        </p:grpSpPr>
        <p:grpSp>
          <p:nvGrpSpPr>
            <p:cNvPr id="75825" name="Group 277572"/>
            <p:cNvGrpSpPr/>
            <p:nvPr/>
          </p:nvGrpSpPr>
          <p:grpSpPr>
            <a:xfrm>
              <a:off x="3661" y="2592"/>
              <a:ext cx="96" cy="384"/>
              <a:chOff x="3661" y="2592"/>
              <a:chExt cx="96" cy="384"/>
            </a:xfrm>
          </p:grpSpPr>
          <p:sp>
            <p:nvSpPr>
              <p:cNvPr id="75826" name="Isosceles Triangle 277573"/>
              <p:cNvSpPr/>
              <p:nvPr/>
            </p:nvSpPr>
            <p:spPr>
              <a:xfrm flipH="1">
                <a:off x="3696" y="2592"/>
                <a:ext cx="33" cy="287"/>
              </a:xfrm>
              <a:prstGeom prst="triangle">
                <a:avLst>
                  <a:gd name="adj" fmla="val 0"/>
                </a:avLst>
              </a:prstGeom>
              <a:solidFill>
                <a:srgbClr val="C80000"/>
              </a:solidFill>
              <a:ln w="9525">
                <a:noFill/>
              </a:ln>
            </p:spPr>
            <p:txBody>
              <a:bodyPr anchor="t"/>
              <a:lstStyle/>
              <a:p>
                <a:pPr algn="ctr"/>
                <a:endParaRPr lang="en-US" altLang="zh-CN">
                  <a:latin typeface="Arial" panose="020B0604020202020204" pitchFamily="34" charset="0"/>
                </a:endParaRPr>
              </a:p>
            </p:txBody>
          </p:sp>
          <p:sp>
            <p:nvSpPr>
              <p:cNvPr id="75827" name="Oval 277574"/>
              <p:cNvSpPr/>
              <p:nvPr/>
            </p:nvSpPr>
            <p:spPr>
              <a:xfrm>
                <a:off x="3661" y="2880"/>
                <a:ext cx="96" cy="96"/>
              </a:xfrm>
              <a:prstGeom prst="ellipse">
                <a:avLst/>
              </a:prstGeom>
              <a:solidFill>
                <a:schemeClr val="tx1"/>
              </a:solidFill>
              <a:ln w="9525">
                <a:noFill/>
              </a:ln>
            </p:spPr>
            <p:txBody>
              <a:bodyPr anchor="t"/>
              <a:lstStyle/>
              <a:p>
                <a:pPr algn="ctr"/>
                <a:endParaRPr lang="en-US" altLang="zh-CN">
                  <a:latin typeface="Arial" panose="020B0604020202020204" pitchFamily="34" charset="0"/>
                </a:endParaRPr>
              </a:p>
            </p:txBody>
          </p:sp>
        </p:grpSp>
        <p:sp>
          <p:nvSpPr>
            <p:cNvPr id="75828" name="Oval 277575"/>
            <p:cNvSpPr/>
            <p:nvPr/>
          </p:nvSpPr>
          <p:spPr>
            <a:xfrm>
              <a:off x="3373" y="2592"/>
              <a:ext cx="672" cy="672"/>
            </a:xfrm>
            <a:prstGeom prst="ellipse">
              <a:avLst/>
            </a:prstGeom>
            <a:noFill/>
            <a:ln w="9525">
              <a:noFill/>
            </a:ln>
          </p:spPr>
          <p:txBody>
            <a:bodyPr anchor="t"/>
            <a:lstStyle/>
            <a:p>
              <a:pPr algn="ctr"/>
              <a:endParaRPr lang="en-US" altLang="zh-CN">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1000" fill="hold"/>
                                        <p:tgtEl>
                                          <p:spTgt spid="27754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1000"/>
                            </p:stCondLst>
                            <p:childTnLst>
                              <p:par>
                                <p:cTn id="8" presetID="8" presetClass="emph" presetSubtype="0" fill="hold" nodeType="afterEffect">
                                  <p:stCondLst>
                                    <p:cond delay="0"/>
                                  </p:stCondLst>
                                  <p:childTnLst>
                                    <p:animRot by="1800000">
                                      <p:cBhvr>
                                        <p:cTn id="9" dur="1000" fill="hold"/>
                                        <p:tgtEl>
                                          <p:spTgt spid="277572"/>
                                        </p:tgtEl>
                                        <p:attrNameLst>
                                          <p:attrName>r</p:attrName>
                                        </p:attrNameLst>
                                      </p:cBhvr>
                                    </p:animRo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277522"/>
                                        </p:tgtEl>
                                        <p:attrNameLst>
                                          <p:attrName>style.visibility</p:attrName>
                                        </p:attrNameLst>
                                      </p:cBhvr>
                                      <p:to>
                                        <p:strVal val="visible"/>
                                      </p:to>
                                    </p:set>
                                    <p:anim calcmode="lin" valueType="num">
                                      <p:cBhvr>
                                        <p:cTn id="13" dur="500" fill="hold"/>
                                        <p:tgtEl>
                                          <p:spTgt spid="277522"/>
                                        </p:tgtEl>
                                        <p:attrNameLst>
                                          <p:attrName>ppt_w</p:attrName>
                                        </p:attrNameLst>
                                      </p:cBhvr>
                                      <p:tavLst>
                                        <p:tav tm="0">
                                          <p:val>
                                            <p:strVal val="#ppt_w*0.70"/>
                                          </p:val>
                                        </p:tav>
                                        <p:tav tm="100000">
                                          <p:val>
                                            <p:strVal val="#ppt_w"/>
                                          </p:val>
                                        </p:tav>
                                      </p:tavLst>
                                    </p:anim>
                                    <p:anim calcmode="lin" valueType="num">
                                      <p:cBhvr>
                                        <p:cTn id="14" dur="500" fill="hold"/>
                                        <p:tgtEl>
                                          <p:spTgt spid="277522"/>
                                        </p:tgtEl>
                                        <p:attrNameLst>
                                          <p:attrName>ppt_h</p:attrName>
                                        </p:attrNameLst>
                                      </p:cBhvr>
                                      <p:tavLst>
                                        <p:tav tm="0">
                                          <p:val>
                                            <p:strVal val="#ppt_h"/>
                                          </p:val>
                                        </p:tav>
                                        <p:tav tm="100000">
                                          <p:val>
                                            <p:strVal val="#ppt_h"/>
                                          </p:val>
                                        </p:tav>
                                      </p:tavLst>
                                    </p:anim>
                                    <p:animEffect transition="in" filter="fade">
                                      <p:cBhvr>
                                        <p:cTn id="15" dur="500"/>
                                        <p:tgtEl>
                                          <p:spTgt spid="277522"/>
                                        </p:tgtEl>
                                      </p:cBhvr>
                                    </p:animEffect>
                                  </p:childTnLst>
                                </p:cTn>
                              </p:par>
                              <p:par>
                                <p:cTn id="16" presetID="6" presetClass="emph" presetSubtype="0" fill="hold" nodeType="withEffect">
                                  <p:stCondLst>
                                    <p:cond delay="0"/>
                                  </p:stCondLst>
                                  <p:childTnLst>
                                    <p:animScale>
                                      <p:cBhvr>
                                        <p:cTn id="17" dur="2000" fill="hold"/>
                                        <p:tgtEl>
                                          <p:spTgt spid="277522"/>
                                        </p:tgtEl>
                                      </p:cBhvr>
                                      <p:by x="150000" y="150000"/>
                                    </p:animScale>
                                  </p:childTnLst>
                                </p:cTn>
                              </p:par>
                              <p:par>
                                <p:cTn id="18" presetID="6" presetClass="emph" presetSubtype="0" fill="hold" nodeType="withEffect">
                                  <p:stCondLst>
                                    <p:cond delay="0"/>
                                  </p:stCondLst>
                                  <p:childTnLst>
                                    <p:animScale>
                                      <p:cBhvr>
                                        <p:cTn id="19" dur="2000" fill="hold"/>
                                        <p:tgtEl>
                                          <p:spTgt spid="277522"/>
                                        </p:tgtEl>
                                      </p:cBhvr>
                                      <p:by x="65000" y="6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698500" y="450215"/>
            <a:ext cx="6053455"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2. Hiệu điện thế giữa hai đầu bóng đèn</a:t>
            </a:r>
          </a:p>
        </p:txBody>
      </p:sp>
      <p:sp>
        <p:nvSpPr>
          <p:cNvPr id="3" name="Text Box 2"/>
          <p:cNvSpPr txBox="1"/>
          <p:nvPr/>
        </p:nvSpPr>
        <p:spPr>
          <a:xfrm>
            <a:off x="601980" y="1776730"/>
            <a:ext cx="6607810" cy="706755"/>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 Quan sát số chỉ của vôn kế và điền vào ô trống trong nhận xét sau</a:t>
            </a:r>
          </a:p>
        </p:txBody>
      </p:sp>
      <p:grpSp>
        <p:nvGrpSpPr>
          <p:cNvPr id="76817" name="Group 295953"/>
          <p:cNvGrpSpPr/>
          <p:nvPr/>
        </p:nvGrpSpPr>
        <p:grpSpPr>
          <a:xfrm>
            <a:off x="8790940" y="1776413"/>
            <a:ext cx="590550" cy="920750"/>
            <a:chOff x="1402" y="2202"/>
            <a:chExt cx="449" cy="696"/>
          </a:xfrm>
        </p:grpSpPr>
        <p:sp>
          <p:nvSpPr>
            <p:cNvPr id="76818" name="Litebulb"/>
            <p:cNvSpPr>
              <a:spLocks noEditPoints="1"/>
            </p:cNvSpPr>
            <p:nvPr/>
          </p:nvSpPr>
          <p:spPr>
            <a:xfrm>
              <a:off x="1402" y="2202"/>
              <a:ext cx="449" cy="645"/>
            </a:xfrm>
            <a:custGeom>
              <a:avLst/>
              <a:gdLst/>
              <a:ahLst/>
              <a:cxnLst>
                <a:cxn ang="0">
                  <a:pos x="10800" y="0"/>
                </a:cxn>
                <a:cxn ang="0">
                  <a:pos x="21600" y="7782"/>
                </a:cxn>
                <a:cxn ang="0">
                  <a:pos x="0" y="7782"/>
                </a:cxn>
                <a:cxn ang="0">
                  <a:pos x="10800" y="21600"/>
                </a:cxn>
              </a:cxnLst>
              <a:rect l="0" t="0" r="0" b="0"/>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cap="flat" cmpd="sng">
              <a:solidFill>
                <a:srgbClr val="FFCC00"/>
              </a:solidFill>
              <a:prstDash val="solid"/>
              <a:miter/>
              <a:headEnd type="none" w="med" len="med"/>
              <a:tailEnd type="none" w="med" len="med"/>
            </a:ln>
          </p:spPr>
          <p:txBody>
            <a:bodyPr/>
            <a:lstStyle/>
            <a:p>
              <a:endParaRPr lang="en-US"/>
            </a:p>
          </p:txBody>
        </p:sp>
        <p:sp>
          <p:nvSpPr>
            <p:cNvPr id="76819" name="Oval 295955"/>
            <p:cNvSpPr/>
            <p:nvPr/>
          </p:nvSpPr>
          <p:spPr>
            <a:xfrm>
              <a:off x="1453" y="2774"/>
              <a:ext cx="350" cy="124"/>
            </a:xfrm>
            <a:prstGeom prst="ellipse">
              <a:avLst/>
            </a:prstGeom>
            <a:solidFill>
              <a:srgbClr val="0099FF"/>
            </a:solidFill>
            <a:ln w="9525"/>
            <a:scene3d>
              <a:camera prst="legacyObliqueTopRight">
                <a:rot lat="16200000" lon="0" rev="0"/>
              </a:camera>
              <a:lightRig rig="legacyFlat1" dir="t"/>
            </a:scene3d>
            <a:sp3d extrusionH="100000" prstMaterial="legacyMetal">
              <a:bevelT w="13500" h="13500" prst="angle"/>
              <a:bevelB w="13500" h="13500" prst="angle"/>
              <a:extrusionClr>
                <a:srgbClr val="0099FF"/>
              </a:extrusionClr>
            </a:sp3d>
          </p:spPr>
          <p:txBody>
            <a:bodyPr anchor="t">
              <a:flatTx/>
            </a:bodyPr>
            <a:lstStyle/>
            <a:p>
              <a:pPr algn="ctr"/>
              <a:endParaRPr lang="en-US" altLang="zh-CN">
                <a:latin typeface="Arial" panose="020B0604020202020204" pitchFamily="34" charset="0"/>
              </a:endParaRPr>
            </a:p>
          </p:txBody>
        </p:sp>
        <p:sp>
          <p:nvSpPr>
            <p:cNvPr id="76820" name="Flowchart: Stored Data 295956"/>
            <p:cNvSpPr/>
            <p:nvPr/>
          </p:nvSpPr>
          <p:spPr>
            <a:xfrm rot="-5400000">
              <a:off x="1541" y="2686"/>
              <a:ext cx="172" cy="162"/>
            </a:xfrm>
            <a:prstGeom prst="flowChartOnlineStorage">
              <a:avLst/>
            </a:prstGeom>
            <a:gradFill rotWithShape="1">
              <a:gsLst>
                <a:gs pos="0">
                  <a:srgbClr val="576869"/>
                </a:gs>
                <a:gs pos="50000">
                  <a:schemeClr val="accent1"/>
                </a:gs>
                <a:gs pos="100000">
                  <a:srgbClr val="576869"/>
                </a:gs>
              </a:gsLst>
              <a:lin ang="5400000" scaled="1"/>
              <a:tileRect/>
            </a:gradFill>
            <a:ln w="9525">
              <a:noFill/>
            </a:ln>
          </p:spPr>
          <p:txBody>
            <a:bodyPr anchor="t"/>
            <a:lstStyle/>
            <a:p>
              <a:pPr algn="ctr"/>
              <a:endParaRPr lang="en-US" altLang="zh-CN">
                <a:latin typeface="Arial" panose="020B0604020202020204" pitchFamily="34" charset="0"/>
              </a:endParaRPr>
            </a:p>
          </p:txBody>
        </p:sp>
      </p:grpSp>
      <p:grpSp>
        <p:nvGrpSpPr>
          <p:cNvPr id="76874" name="Group 296010"/>
          <p:cNvGrpSpPr/>
          <p:nvPr/>
        </p:nvGrpSpPr>
        <p:grpSpPr>
          <a:xfrm>
            <a:off x="8109903" y="3430588"/>
            <a:ext cx="1443037" cy="1281112"/>
            <a:chOff x="2691" y="2169"/>
            <a:chExt cx="909" cy="807"/>
          </a:xfrm>
        </p:grpSpPr>
        <p:sp>
          <p:nvSpPr>
            <p:cNvPr id="76875" name="Freeform 296011"/>
            <p:cNvSpPr/>
            <p:nvPr/>
          </p:nvSpPr>
          <p:spPr>
            <a:xfrm>
              <a:off x="3218" y="2297"/>
              <a:ext cx="382" cy="679"/>
            </a:xfrm>
            <a:custGeom>
              <a:avLst/>
              <a:gdLst/>
              <a:ahLst/>
              <a:cxnLst/>
              <a:rect l="0" t="0" r="0" b="0"/>
              <a:pathLst>
                <a:path w="491" h="1041">
                  <a:moveTo>
                    <a:pt x="469" y="0"/>
                  </a:moveTo>
                  <a:lnTo>
                    <a:pt x="491" y="409"/>
                  </a:lnTo>
                  <a:lnTo>
                    <a:pt x="27" y="1041"/>
                  </a:lnTo>
                  <a:lnTo>
                    <a:pt x="0" y="790"/>
                  </a:lnTo>
                  <a:lnTo>
                    <a:pt x="247" y="228"/>
                  </a:lnTo>
                  <a:lnTo>
                    <a:pt x="469" y="0"/>
                  </a:lnTo>
                  <a:close/>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76" name="Freeform 296012"/>
            <p:cNvSpPr/>
            <p:nvPr/>
          </p:nvSpPr>
          <p:spPr>
            <a:xfrm>
              <a:off x="2693" y="2713"/>
              <a:ext cx="540" cy="258"/>
            </a:xfrm>
            <a:custGeom>
              <a:avLst/>
              <a:gdLst/>
              <a:ahLst/>
              <a:cxnLst/>
              <a:rect l="0" t="0" r="0" b="0"/>
              <a:pathLst>
                <a:path w="693" h="396">
                  <a:moveTo>
                    <a:pt x="672" y="144"/>
                  </a:moveTo>
                  <a:lnTo>
                    <a:pt x="0" y="0"/>
                  </a:lnTo>
                  <a:lnTo>
                    <a:pt x="10" y="236"/>
                  </a:lnTo>
                  <a:lnTo>
                    <a:pt x="693" y="396"/>
                  </a:lnTo>
                </a:path>
              </a:pathLst>
            </a:custGeom>
            <a:gradFill rotWithShape="1">
              <a:gsLst>
                <a:gs pos="0">
                  <a:schemeClr val="bg2"/>
                </a:gs>
                <a:gs pos="100000">
                  <a:srgbClr val="FFFFFF"/>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77" name="Freeform 296013"/>
            <p:cNvSpPr/>
            <p:nvPr/>
          </p:nvSpPr>
          <p:spPr>
            <a:xfrm>
              <a:off x="2691" y="2358"/>
              <a:ext cx="715" cy="445"/>
            </a:xfrm>
            <a:custGeom>
              <a:avLst/>
              <a:gdLst/>
              <a:ahLst/>
              <a:cxnLst/>
              <a:rect l="0" t="0" r="0" b="0"/>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p:spPr>
          <p:txBody>
            <a:bodyPr/>
            <a:lstStyle/>
            <a:p>
              <a:endParaRPr lang="en-US"/>
            </a:p>
          </p:txBody>
        </p:sp>
        <p:sp>
          <p:nvSpPr>
            <p:cNvPr id="76878" name="Freeform 296014"/>
            <p:cNvSpPr/>
            <p:nvPr/>
          </p:nvSpPr>
          <p:spPr>
            <a:xfrm>
              <a:off x="2899" y="2214"/>
              <a:ext cx="677" cy="229"/>
            </a:xfrm>
            <a:custGeom>
              <a:avLst/>
              <a:gdLst/>
              <a:ahLst/>
              <a:cxnLst/>
              <a:rect l="0" t="0" r="0" b="0"/>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79" name="Freeform 296015"/>
            <p:cNvSpPr/>
            <p:nvPr/>
          </p:nvSpPr>
          <p:spPr>
            <a:xfrm>
              <a:off x="2742" y="2393"/>
              <a:ext cx="601" cy="367"/>
            </a:xfrm>
            <a:custGeom>
              <a:avLst/>
              <a:gdLst/>
              <a:ahLst/>
              <a:cxnLst/>
              <a:rect l="0" t="0" r="0" b="0"/>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p:spPr>
          <p:txBody>
            <a:bodyPr/>
            <a:lstStyle/>
            <a:p>
              <a:endParaRPr lang="en-US"/>
            </a:p>
          </p:txBody>
        </p:sp>
        <p:sp>
          <p:nvSpPr>
            <p:cNvPr id="76880" name="Can 296016"/>
            <p:cNvSpPr/>
            <p:nvPr/>
          </p:nvSpPr>
          <p:spPr>
            <a:xfrm>
              <a:off x="3116" y="2200"/>
              <a:ext cx="62" cy="90"/>
            </a:xfrm>
            <a:prstGeom prst="can">
              <a:avLst>
                <a:gd name="adj" fmla="val 7106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881" name="Can 296017"/>
            <p:cNvSpPr/>
            <p:nvPr/>
          </p:nvSpPr>
          <p:spPr>
            <a:xfrm>
              <a:off x="3395" y="2255"/>
              <a:ext cx="62" cy="90"/>
            </a:xfrm>
            <a:prstGeom prst="can">
              <a:avLst>
                <a:gd name="adj" fmla="val 7106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grpSp>
          <p:nvGrpSpPr>
            <p:cNvPr id="76882" name="Group 296018"/>
            <p:cNvGrpSpPr/>
            <p:nvPr/>
          </p:nvGrpSpPr>
          <p:grpSpPr>
            <a:xfrm>
              <a:off x="2896" y="2430"/>
              <a:ext cx="403" cy="216"/>
              <a:chOff x="4929" y="2815"/>
              <a:chExt cx="660" cy="314"/>
            </a:xfrm>
          </p:grpSpPr>
          <p:sp>
            <p:nvSpPr>
              <p:cNvPr id="76883" name="Freeform 296019"/>
              <p:cNvSpPr/>
              <p:nvPr/>
            </p:nvSpPr>
            <p:spPr>
              <a:xfrm>
                <a:off x="4968" y="2897"/>
                <a:ext cx="549" cy="232"/>
              </a:xfrm>
              <a:custGeom>
                <a:avLst/>
                <a:gdLst/>
                <a:ahLst/>
                <a:cxnLst>
                  <a:cxn ang="180">
                    <a:pos x="0" y="796"/>
                  </a:cxn>
                  <a:cxn ang="0">
                    <a:pos x="24576" y="10904"/>
                  </a:cxn>
                  <a:cxn ang="90">
                    <a:pos x="5811" y="21600"/>
                  </a:cxn>
                </a:cxnLst>
                <a:rect l="0" t="0" r="0" b="0"/>
                <a:pathLst>
                  <a:path w="24577" h="21600" fill="none">
                    <a:moveTo>
                      <a:pt x="0" y="796"/>
                    </a:moveTo>
                    <a:cubicBezTo>
                      <a:pt x="1845" y="276"/>
                      <a:pt x="3796" y="0"/>
                      <a:pt x="5811" y="0"/>
                    </a:cubicBezTo>
                    <a:cubicBezTo>
                      <a:pt x="13848" y="0"/>
                      <a:pt x="20859" y="4389"/>
                      <a:pt x="24579" y="10900"/>
                    </a:cubicBezTo>
                  </a:path>
                  <a:path w="24577" h="21600" stroke="0">
                    <a:moveTo>
                      <a:pt x="0" y="796"/>
                    </a:moveTo>
                    <a:cubicBezTo>
                      <a:pt x="1845" y="276"/>
                      <a:pt x="3796" y="0"/>
                      <a:pt x="5811" y="0"/>
                    </a:cubicBezTo>
                    <a:cubicBezTo>
                      <a:pt x="13848" y="0"/>
                      <a:pt x="20859" y="4389"/>
                      <a:pt x="24579" y="10900"/>
                    </a:cubicBezTo>
                    <a:lnTo>
                      <a:pt x="5811" y="21600"/>
                    </a:lnTo>
                    <a:close/>
                  </a:path>
                </a:pathLst>
              </a:custGeom>
              <a:noFill/>
              <a:ln w="9525" cap="flat" cmpd="sng">
                <a:solidFill>
                  <a:srgbClr val="000000"/>
                </a:solidFill>
                <a:prstDash val="solid"/>
                <a:round/>
                <a:headEnd type="none" w="med" len="med"/>
                <a:tailEnd type="none" w="med" len="med"/>
              </a:ln>
            </p:spPr>
            <p:txBody>
              <a:bodyPr/>
              <a:lstStyle/>
              <a:p>
                <a:endParaRPr lang="en-US"/>
              </a:p>
            </p:txBody>
          </p:sp>
          <p:sp>
            <p:nvSpPr>
              <p:cNvPr id="76884" name="Straight Connector 296020"/>
              <p:cNvSpPr/>
              <p:nvPr/>
            </p:nvSpPr>
            <p:spPr>
              <a:xfrm>
                <a:off x="4929" y="2840"/>
                <a:ext cx="36" cy="65"/>
              </a:xfrm>
              <a:prstGeom prst="line">
                <a:avLst/>
              </a:prstGeom>
              <a:ln w="9525" cap="flat" cmpd="sng">
                <a:solidFill>
                  <a:srgbClr val="000000"/>
                </a:solidFill>
                <a:prstDash val="solid"/>
                <a:round/>
                <a:headEnd type="none" w="med" len="med"/>
                <a:tailEnd type="none" w="med" len="med"/>
              </a:ln>
            </p:spPr>
          </p:sp>
          <p:sp>
            <p:nvSpPr>
              <p:cNvPr id="76885" name="Straight Connector 296021"/>
              <p:cNvSpPr/>
              <p:nvPr/>
            </p:nvSpPr>
            <p:spPr>
              <a:xfrm>
                <a:off x="5025" y="2815"/>
                <a:ext cx="19" cy="85"/>
              </a:xfrm>
              <a:prstGeom prst="line">
                <a:avLst/>
              </a:prstGeom>
              <a:ln w="9525" cap="flat" cmpd="sng">
                <a:solidFill>
                  <a:srgbClr val="000000"/>
                </a:solidFill>
                <a:prstDash val="solid"/>
                <a:round/>
                <a:headEnd type="none" w="med" len="med"/>
                <a:tailEnd type="none" w="med" len="med"/>
              </a:ln>
            </p:spPr>
          </p:sp>
          <p:sp>
            <p:nvSpPr>
              <p:cNvPr id="76886" name="Straight Connector 296022"/>
              <p:cNvSpPr/>
              <p:nvPr/>
            </p:nvSpPr>
            <p:spPr>
              <a:xfrm flipH="1">
                <a:off x="5119" y="2815"/>
                <a:ext cx="10" cy="85"/>
              </a:xfrm>
              <a:prstGeom prst="line">
                <a:avLst/>
              </a:prstGeom>
              <a:ln w="9525" cap="flat" cmpd="sng">
                <a:solidFill>
                  <a:srgbClr val="000000"/>
                </a:solidFill>
                <a:prstDash val="solid"/>
                <a:round/>
                <a:headEnd type="none" w="med" len="med"/>
                <a:tailEnd type="none" w="med" len="med"/>
              </a:ln>
            </p:spPr>
          </p:sp>
          <p:sp>
            <p:nvSpPr>
              <p:cNvPr id="76887" name="Straight Connector 296023"/>
              <p:cNvSpPr/>
              <p:nvPr/>
            </p:nvSpPr>
            <p:spPr>
              <a:xfrm flipH="1">
                <a:off x="5284" y="2847"/>
                <a:ext cx="52" cy="66"/>
              </a:xfrm>
              <a:prstGeom prst="line">
                <a:avLst/>
              </a:prstGeom>
              <a:ln w="9525" cap="flat" cmpd="sng">
                <a:solidFill>
                  <a:srgbClr val="000000"/>
                </a:solidFill>
                <a:prstDash val="solid"/>
                <a:round/>
                <a:headEnd type="none" w="med" len="med"/>
                <a:tailEnd type="none" w="med" len="med"/>
              </a:ln>
            </p:spPr>
          </p:sp>
          <p:sp>
            <p:nvSpPr>
              <p:cNvPr id="76888" name="Straight Connector 296024"/>
              <p:cNvSpPr/>
              <p:nvPr/>
            </p:nvSpPr>
            <p:spPr>
              <a:xfrm flipH="1">
                <a:off x="5440" y="2916"/>
                <a:ext cx="70" cy="53"/>
              </a:xfrm>
              <a:prstGeom prst="line">
                <a:avLst/>
              </a:prstGeom>
              <a:ln w="9525" cap="flat" cmpd="sng">
                <a:solidFill>
                  <a:srgbClr val="000000"/>
                </a:solidFill>
                <a:prstDash val="solid"/>
                <a:round/>
                <a:headEnd type="none" w="med" len="med"/>
                <a:tailEnd type="none" w="med" len="med"/>
              </a:ln>
            </p:spPr>
          </p:sp>
          <p:sp>
            <p:nvSpPr>
              <p:cNvPr id="76889" name="Straight Connector 296025"/>
              <p:cNvSpPr/>
              <p:nvPr/>
            </p:nvSpPr>
            <p:spPr>
              <a:xfrm flipH="1">
                <a:off x="5518" y="2962"/>
                <a:ext cx="71" cy="56"/>
              </a:xfrm>
              <a:prstGeom prst="line">
                <a:avLst/>
              </a:prstGeom>
              <a:ln w="9525" cap="flat" cmpd="sng">
                <a:solidFill>
                  <a:srgbClr val="000000"/>
                </a:solidFill>
                <a:prstDash val="solid"/>
                <a:round/>
                <a:headEnd type="none" w="med" len="med"/>
                <a:tailEnd type="none" w="med" len="med"/>
              </a:ln>
            </p:spPr>
          </p:sp>
          <p:sp>
            <p:nvSpPr>
              <p:cNvPr id="76890" name="Straight Connector 296026"/>
              <p:cNvSpPr/>
              <p:nvPr/>
            </p:nvSpPr>
            <p:spPr>
              <a:xfrm flipH="1">
                <a:off x="5362" y="2875"/>
                <a:ext cx="71" cy="56"/>
              </a:xfrm>
              <a:prstGeom prst="line">
                <a:avLst/>
              </a:prstGeom>
              <a:ln w="9525" cap="flat" cmpd="sng">
                <a:solidFill>
                  <a:srgbClr val="000000"/>
                </a:solidFill>
                <a:prstDash val="solid"/>
                <a:round/>
                <a:headEnd type="none" w="med" len="med"/>
                <a:tailEnd type="none" w="med" len="med"/>
              </a:ln>
            </p:spPr>
          </p:sp>
          <p:sp>
            <p:nvSpPr>
              <p:cNvPr id="76891" name="Straight Connector 296027"/>
              <p:cNvSpPr/>
              <p:nvPr/>
            </p:nvSpPr>
            <p:spPr>
              <a:xfrm flipH="1">
                <a:off x="5196" y="2815"/>
                <a:ext cx="36" cy="88"/>
              </a:xfrm>
              <a:prstGeom prst="line">
                <a:avLst/>
              </a:prstGeom>
              <a:ln w="9525" cap="flat" cmpd="sng">
                <a:solidFill>
                  <a:srgbClr val="000000"/>
                </a:solidFill>
                <a:prstDash val="solid"/>
                <a:round/>
                <a:headEnd type="none" w="med" len="med"/>
                <a:tailEnd type="none" w="med" len="med"/>
              </a:ln>
            </p:spPr>
          </p:sp>
        </p:grpSp>
        <p:sp>
          <p:nvSpPr>
            <p:cNvPr id="76892" name="Text Box 296028"/>
            <p:cNvSpPr txBox="1"/>
            <p:nvPr/>
          </p:nvSpPr>
          <p:spPr>
            <a:xfrm rot="792298">
              <a:off x="2965" y="2198"/>
              <a:ext cx="227" cy="251"/>
            </a:xfrm>
            <a:prstGeom prst="rect">
              <a:avLst/>
            </a:prstGeom>
            <a:noFill/>
            <a:ln w="9525">
              <a:noFill/>
            </a:ln>
          </p:spPr>
          <p:txBody>
            <a:bodyPr anchor="t">
              <a:spAutoFit/>
            </a:bodyPr>
            <a:lstStyle/>
            <a:p>
              <a:pPr>
                <a:spcBef>
                  <a:spcPct val="50000"/>
                </a:spcBef>
              </a:pPr>
              <a:r>
                <a:rPr lang="en-US" sz="2000" b="0" i="0" dirty="0">
                  <a:latin typeface="Arial" panose="020B0604020202020204" pitchFamily="34" charset="0"/>
                </a:rPr>
                <a:t>+</a:t>
              </a:r>
            </a:p>
          </p:txBody>
        </p:sp>
        <p:sp>
          <p:nvSpPr>
            <p:cNvPr id="76893" name="Text Box 296029"/>
            <p:cNvSpPr txBox="1"/>
            <p:nvPr/>
          </p:nvSpPr>
          <p:spPr>
            <a:xfrm rot="792298">
              <a:off x="3277" y="2169"/>
              <a:ext cx="228" cy="251"/>
            </a:xfrm>
            <a:prstGeom prst="rect">
              <a:avLst/>
            </a:prstGeom>
            <a:noFill/>
            <a:ln w="9525">
              <a:noFill/>
            </a:ln>
          </p:spPr>
          <p:txBody>
            <a:bodyPr anchor="t">
              <a:spAutoFit/>
            </a:bodyPr>
            <a:lstStyle/>
            <a:p>
              <a:pPr>
                <a:spcBef>
                  <a:spcPct val="50000"/>
                </a:spcBef>
              </a:pPr>
              <a:r>
                <a:rPr lang="en-US" sz="2000" i="0" dirty="0">
                  <a:latin typeface="Arial" panose="020B0604020202020204" pitchFamily="34" charset="0"/>
                </a:rPr>
                <a:t>_</a:t>
              </a:r>
            </a:p>
          </p:txBody>
        </p:sp>
        <p:grpSp>
          <p:nvGrpSpPr>
            <p:cNvPr id="76894" name="Group 296030"/>
            <p:cNvGrpSpPr/>
            <p:nvPr/>
          </p:nvGrpSpPr>
          <p:grpSpPr>
            <a:xfrm rot="1143873">
              <a:off x="2947" y="2726"/>
              <a:ext cx="45" cy="33"/>
              <a:chOff x="336" y="2448"/>
              <a:chExt cx="432" cy="288"/>
            </a:xfrm>
          </p:grpSpPr>
          <p:sp>
            <p:nvSpPr>
              <p:cNvPr id="76895" name="Oval 296031"/>
              <p:cNvSpPr/>
              <p:nvPr/>
            </p:nvSpPr>
            <p:spPr>
              <a:xfrm>
                <a:off x="336" y="2448"/>
                <a:ext cx="432" cy="28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endParaRPr lang="en-US" sz="2400" b="0" i="0" dirty="0">
                  <a:latin typeface="Arial" panose="020B0604020202020204" pitchFamily="34" charset="0"/>
                </a:endParaRPr>
              </a:p>
            </p:txBody>
          </p:sp>
          <p:sp>
            <p:nvSpPr>
              <p:cNvPr id="76896" name="Straight Connector 296032"/>
              <p:cNvSpPr/>
              <p:nvPr/>
            </p:nvSpPr>
            <p:spPr>
              <a:xfrm>
                <a:off x="454" y="2592"/>
                <a:ext cx="192" cy="0"/>
              </a:xfrm>
              <a:prstGeom prst="line">
                <a:avLst/>
              </a:prstGeom>
              <a:ln w="28575" cap="flat" cmpd="sng">
                <a:solidFill>
                  <a:schemeClr val="tx1"/>
                </a:solidFill>
                <a:prstDash val="solid"/>
                <a:round/>
                <a:headEnd type="none" w="med" len="med"/>
                <a:tailEnd type="none" w="med" len="med"/>
              </a:ln>
            </p:spPr>
          </p:sp>
        </p:grpSp>
        <p:grpSp>
          <p:nvGrpSpPr>
            <p:cNvPr id="76897" name="Group 296033"/>
            <p:cNvGrpSpPr/>
            <p:nvPr/>
          </p:nvGrpSpPr>
          <p:grpSpPr>
            <a:xfrm>
              <a:off x="3046" y="2583"/>
              <a:ext cx="48" cy="48"/>
              <a:chOff x="4080" y="2928"/>
              <a:chExt cx="48" cy="48"/>
            </a:xfrm>
          </p:grpSpPr>
          <p:sp>
            <p:nvSpPr>
              <p:cNvPr id="76898" name="Straight Connector 296034"/>
              <p:cNvSpPr/>
              <p:nvPr/>
            </p:nvSpPr>
            <p:spPr>
              <a:xfrm>
                <a:off x="4080" y="2928"/>
                <a:ext cx="0" cy="48"/>
              </a:xfrm>
              <a:prstGeom prst="line">
                <a:avLst/>
              </a:prstGeom>
              <a:ln w="9525" cap="flat" cmpd="sng">
                <a:solidFill>
                  <a:schemeClr val="tx1"/>
                </a:solidFill>
                <a:prstDash val="solid"/>
                <a:round/>
                <a:headEnd type="none" w="med" len="med"/>
                <a:tailEnd type="none" w="med" len="med"/>
              </a:ln>
            </p:spPr>
          </p:sp>
          <p:sp>
            <p:nvSpPr>
              <p:cNvPr id="76899" name="Straight Connector 296035"/>
              <p:cNvSpPr/>
              <p:nvPr/>
            </p:nvSpPr>
            <p:spPr>
              <a:xfrm flipV="1">
                <a:off x="4080" y="2928"/>
                <a:ext cx="48" cy="48"/>
              </a:xfrm>
              <a:prstGeom prst="line">
                <a:avLst/>
              </a:prstGeom>
              <a:ln w="9525" cap="flat" cmpd="sng">
                <a:solidFill>
                  <a:schemeClr val="tx1"/>
                </a:solidFill>
                <a:prstDash val="solid"/>
                <a:round/>
                <a:headEnd type="none" w="med" len="med"/>
                <a:tailEnd type="none" w="med" len="med"/>
              </a:ln>
            </p:spPr>
          </p:sp>
        </p:grpSp>
      </p:grpSp>
      <p:grpSp>
        <p:nvGrpSpPr>
          <p:cNvPr id="296037" name="Group 296036"/>
          <p:cNvGrpSpPr/>
          <p:nvPr/>
        </p:nvGrpSpPr>
        <p:grpSpPr>
          <a:xfrm rot="-1794553">
            <a:off x="8333740" y="3949700"/>
            <a:ext cx="533400" cy="533400"/>
            <a:chOff x="3373" y="2592"/>
            <a:chExt cx="672" cy="672"/>
          </a:xfrm>
        </p:grpSpPr>
        <p:grpSp>
          <p:nvGrpSpPr>
            <p:cNvPr id="76901" name="Group 296037"/>
            <p:cNvGrpSpPr/>
            <p:nvPr/>
          </p:nvGrpSpPr>
          <p:grpSpPr>
            <a:xfrm>
              <a:off x="3661" y="2592"/>
              <a:ext cx="96" cy="384"/>
              <a:chOff x="3661" y="2592"/>
              <a:chExt cx="96" cy="384"/>
            </a:xfrm>
          </p:grpSpPr>
          <p:sp>
            <p:nvSpPr>
              <p:cNvPr id="76902" name="Isosceles Triangle 296038"/>
              <p:cNvSpPr/>
              <p:nvPr/>
            </p:nvSpPr>
            <p:spPr>
              <a:xfrm flipH="1">
                <a:off x="3696" y="2592"/>
                <a:ext cx="33" cy="287"/>
              </a:xfrm>
              <a:prstGeom prst="triangle">
                <a:avLst>
                  <a:gd name="adj" fmla="val 0"/>
                </a:avLst>
              </a:prstGeom>
              <a:solidFill>
                <a:srgbClr val="FF0000"/>
              </a:solidFill>
              <a:ln w="9525">
                <a:noFill/>
              </a:ln>
            </p:spPr>
            <p:txBody>
              <a:bodyPr anchor="t"/>
              <a:lstStyle/>
              <a:p>
                <a:pPr algn="ctr"/>
                <a:endParaRPr lang="en-US" altLang="zh-CN">
                  <a:latin typeface="Arial" panose="020B0604020202020204" pitchFamily="34" charset="0"/>
                </a:endParaRPr>
              </a:p>
            </p:txBody>
          </p:sp>
          <p:sp>
            <p:nvSpPr>
              <p:cNvPr id="76903" name="Oval 296039"/>
              <p:cNvSpPr/>
              <p:nvPr/>
            </p:nvSpPr>
            <p:spPr>
              <a:xfrm>
                <a:off x="3661" y="2880"/>
                <a:ext cx="96" cy="96"/>
              </a:xfrm>
              <a:prstGeom prst="ellipse">
                <a:avLst/>
              </a:prstGeom>
              <a:solidFill>
                <a:schemeClr val="tx1"/>
              </a:solidFill>
              <a:ln w="9525">
                <a:noFill/>
              </a:ln>
            </p:spPr>
            <p:txBody>
              <a:bodyPr anchor="t"/>
              <a:lstStyle/>
              <a:p>
                <a:pPr algn="ctr"/>
                <a:endParaRPr lang="en-US" altLang="zh-CN">
                  <a:latin typeface="Arial" panose="020B0604020202020204" pitchFamily="34" charset="0"/>
                </a:endParaRPr>
              </a:p>
            </p:txBody>
          </p:sp>
        </p:grpSp>
        <p:sp>
          <p:nvSpPr>
            <p:cNvPr id="76904" name="Oval 296040"/>
            <p:cNvSpPr/>
            <p:nvPr/>
          </p:nvSpPr>
          <p:spPr>
            <a:xfrm>
              <a:off x="3373" y="2592"/>
              <a:ext cx="672" cy="672"/>
            </a:xfrm>
            <a:prstGeom prst="ellipse">
              <a:avLst/>
            </a:prstGeom>
            <a:noFill/>
            <a:ln w="9525">
              <a:noFill/>
            </a:ln>
          </p:spPr>
          <p:txBody>
            <a:bodyPr anchor="t"/>
            <a:lstStyle/>
            <a:p>
              <a:pPr algn="ctr"/>
              <a:endParaRPr lang="en-US" altLang="zh-CN">
                <a:latin typeface="Arial" panose="020B0604020202020204" pitchFamily="34" charset="0"/>
              </a:endParaRPr>
            </a:p>
          </p:txBody>
        </p:sp>
      </p:grpSp>
      <p:sp>
        <p:nvSpPr>
          <p:cNvPr id="76905" name="Freeform 296041"/>
          <p:cNvSpPr/>
          <p:nvPr/>
        </p:nvSpPr>
        <p:spPr>
          <a:xfrm>
            <a:off x="7989253" y="2700338"/>
            <a:ext cx="892175" cy="793750"/>
          </a:xfrm>
          <a:custGeom>
            <a:avLst/>
            <a:gdLst/>
            <a:ahLst/>
            <a:cxnLst/>
            <a:rect l="0" t="0" r="0" b="0"/>
            <a:pathLst>
              <a:path w="562" h="569">
                <a:moveTo>
                  <a:pt x="553" y="0"/>
                </a:moveTo>
                <a:cubicBezTo>
                  <a:pt x="482" y="17"/>
                  <a:pt x="210" y="28"/>
                  <a:pt x="128" y="102"/>
                </a:cubicBezTo>
                <a:cubicBezTo>
                  <a:pt x="46" y="176"/>
                  <a:pt x="0" y="383"/>
                  <a:pt x="59" y="445"/>
                </a:cubicBezTo>
                <a:cubicBezTo>
                  <a:pt x="118" y="507"/>
                  <a:pt x="406" y="452"/>
                  <a:pt x="484" y="473"/>
                </a:cubicBezTo>
                <a:cubicBezTo>
                  <a:pt x="562" y="494"/>
                  <a:pt x="517" y="549"/>
                  <a:pt x="526" y="569"/>
                </a:cubicBez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76906" name="Freeform 296042"/>
          <p:cNvSpPr/>
          <p:nvPr/>
        </p:nvSpPr>
        <p:spPr>
          <a:xfrm>
            <a:off x="9195753" y="2678113"/>
            <a:ext cx="1093787" cy="892175"/>
          </a:xfrm>
          <a:custGeom>
            <a:avLst/>
            <a:gdLst/>
            <a:ahLst/>
            <a:cxnLst/>
            <a:rect l="0" t="0" r="0" b="0"/>
            <a:pathLst>
              <a:path w="689" h="624">
                <a:moveTo>
                  <a:pt x="81" y="0"/>
                </a:moveTo>
                <a:cubicBezTo>
                  <a:pt x="201" y="8"/>
                  <a:pt x="328" y="31"/>
                  <a:pt x="417" y="48"/>
                </a:cubicBezTo>
                <a:cubicBezTo>
                  <a:pt x="506" y="65"/>
                  <a:pt x="585" y="39"/>
                  <a:pt x="616" y="103"/>
                </a:cubicBezTo>
                <a:cubicBezTo>
                  <a:pt x="647" y="167"/>
                  <a:pt x="689" y="361"/>
                  <a:pt x="602" y="432"/>
                </a:cubicBezTo>
                <a:cubicBezTo>
                  <a:pt x="515" y="503"/>
                  <a:pt x="190" y="496"/>
                  <a:pt x="95" y="528"/>
                </a:cubicBezTo>
                <a:cubicBezTo>
                  <a:pt x="0" y="560"/>
                  <a:pt x="46" y="604"/>
                  <a:pt x="33" y="624"/>
                </a:cubicBez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4" name="Text Box 3"/>
          <p:cNvSpPr txBox="1"/>
          <p:nvPr/>
        </p:nvSpPr>
        <p:spPr>
          <a:xfrm>
            <a:off x="698500" y="1028700"/>
            <a:ext cx="6053455"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a) Khi bóng đèn chưa được mắc vào mạch điện</a:t>
            </a:r>
          </a:p>
        </p:txBody>
      </p:sp>
      <p:sp>
        <p:nvSpPr>
          <p:cNvPr id="35848" name="Text Box 8"/>
          <p:cNvSpPr txBox="1"/>
          <p:nvPr/>
        </p:nvSpPr>
        <p:spPr>
          <a:xfrm>
            <a:off x="167005" y="4580890"/>
            <a:ext cx="12099290" cy="1014730"/>
          </a:xfrm>
          <a:prstGeom prst="rect">
            <a:avLst/>
          </a:prstGeom>
          <a:noFill/>
          <a:ln w="9525">
            <a:noFill/>
          </a:ln>
        </p:spPr>
        <p:txBody>
          <a:bodyPr wrap="square" anchor="t">
            <a:spAutoFit/>
          </a:bodyPr>
          <a:lstStyle/>
          <a:p>
            <a:pPr>
              <a:spcBef>
                <a:spcPct val="50000"/>
              </a:spcBef>
            </a:pPr>
            <a:r>
              <a:rPr lang="en-US" sz="2400" b="1" i="1" dirty="0">
                <a:solidFill>
                  <a:srgbClr val="FF0000"/>
                </a:solidFill>
                <a:latin typeface="Arial" panose="020B0604020202020204" pitchFamily="34" charset="0"/>
              </a:rPr>
              <a:t> </a:t>
            </a:r>
            <a:r>
              <a:rPr lang="en-US" sz="2400" b="1" i="1" dirty="0">
                <a:solidFill>
                  <a:srgbClr val="FF0000"/>
                </a:solidFill>
                <a:latin typeface="Times New Roman" pitchFamily="18" charset="0"/>
                <a:cs typeface="Times New Roman" pitchFamily="18" charset="0"/>
              </a:rPr>
              <a:t>Nhận xét:</a:t>
            </a:r>
          </a:p>
          <a:p>
            <a:pPr>
              <a:spcBef>
                <a:spcPct val="50000"/>
              </a:spcBef>
            </a:pPr>
            <a:r>
              <a:rPr lang="en-US" sz="2400" b="1" i="1" dirty="0">
                <a:solidFill>
                  <a:srgbClr val="FF0000"/>
                </a:solidFill>
                <a:latin typeface="Times New Roman" pitchFamily="18" charset="0"/>
                <a:cs typeface="Times New Roman" pitchFamily="18" charset="0"/>
              </a:rPr>
              <a:t> Giữa hai đầu bóng đèn khi chưa mắc vào mạch điện có hiệu điện thế .....................</a:t>
            </a:r>
          </a:p>
        </p:txBody>
      </p:sp>
      <p:sp>
        <p:nvSpPr>
          <p:cNvPr id="5" name="Text Box 4"/>
          <p:cNvSpPr txBox="1"/>
          <p:nvPr/>
        </p:nvSpPr>
        <p:spPr>
          <a:xfrm>
            <a:off x="9253556" y="5005070"/>
            <a:ext cx="1431290" cy="398780"/>
          </a:xfrm>
          <a:prstGeom prst="rect">
            <a:avLst/>
          </a:prstGeom>
          <a:noFill/>
        </p:spPr>
        <p:txBody>
          <a:bodyPr wrap="none" rtlCol="0" anchor="t">
            <a:spAutoFit/>
            <a:scene3d>
              <a:camera prst="orthographicFront"/>
              <a:lightRig rig="threePt" dir="t"/>
            </a:scene3d>
          </a:bodyPr>
          <a:lstStyle/>
          <a:p>
            <a:r>
              <a:rPr lang="en-US" sz="2000" b="1" i="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bằng không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5848"/>
                                        </p:tgtEl>
                                        <p:attrNameLst>
                                          <p:attrName>style.visibility</p:attrName>
                                        </p:attrNameLst>
                                      </p:cBhvr>
                                      <p:to>
                                        <p:strVal val="visible"/>
                                      </p:to>
                                    </p:set>
                                    <p:animEffect transition="in" filter="wheel(1)">
                                      <p:cBhvr>
                                        <p:cTn id="12" dur="2000"/>
                                        <p:tgtEl>
                                          <p:spTgt spid="3584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5848" grpId="0"/>
      <p:bldP spid="35848"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p:cNvSpPr txBox="1"/>
          <p:nvPr/>
        </p:nvSpPr>
        <p:spPr>
          <a:xfrm>
            <a:off x="549275" y="868045"/>
            <a:ext cx="11461115" cy="1938020"/>
          </a:xfrm>
          <a:prstGeom prst="rect">
            <a:avLst/>
          </a:prstGeom>
          <a:noFill/>
          <a:ln w="9525">
            <a:noFill/>
          </a:ln>
        </p:spPr>
        <p:txBody>
          <a:bodyPr wrap="square" anchor="t">
            <a:spAutoFit/>
          </a:bodyPr>
          <a:lstStyle/>
          <a:p>
            <a:pPr>
              <a:spcBef>
                <a:spcPct val="50000"/>
              </a:spcBef>
            </a:pPr>
            <a:r>
              <a:rPr lang="en-US" sz="2400" dirty="0">
                <a:latin typeface="Times New Roman" panose="02020603050405020304" pitchFamily="18" charset="0"/>
              </a:rPr>
              <a:t>Sử dụng ampe kế và vôn kế có giới hạn đo phù hợp, mắc mạch điện như sơ đồ hình 26.2. Trong đó lưu ý: </a:t>
            </a:r>
          </a:p>
          <a:p>
            <a:pPr>
              <a:spcBef>
                <a:spcPct val="50000"/>
              </a:spcBef>
            </a:pPr>
            <a:r>
              <a:rPr lang="en-US" sz="2400" dirty="0">
                <a:latin typeface="Times New Roman" panose="02020603050405020304" pitchFamily="18" charset="0"/>
              </a:rPr>
              <a:t>+Mắc chốt  ( </a:t>
            </a:r>
            <a:r>
              <a:rPr lang="en-US" sz="2400" b="1" dirty="0">
                <a:latin typeface="Times New Roman" panose="02020603050405020304" pitchFamily="18" charset="0"/>
              </a:rPr>
              <a:t>+</a:t>
            </a:r>
            <a:r>
              <a:rPr lang="en-US" sz="2400" dirty="0">
                <a:latin typeface="Times New Roman" panose="02020603050405020304" pitchFamily="18" charset="0"/>
              </a:rPr>
              <a:t> ) của ampe kế và của vôn kế về phía cực dương(</a:t>
            </a:r>
            <a:r>
              <a:rPr lang="en-US" sz="2400" b="1" dirty="0">
                <a:latin typeface="Times New Roman" panose="02020603050405020304" pitchFamily="18" charset="0"/>
              </a:rPr>
              <a:t>+</a:t>
            </a:r>
            <a:r>
              <a:rPr lang="en-US" sz="2400" dirty="0">
                <a:latin typeface="Times New Roman" panose="02020603050405020304" pitchFamily="18" charset="0"/>
              </a:rPr>
              <a:t>) của nguồn điện .</a:t>
            </a:r>
          </a:p>
          <a:p>
            <a:pPr>
              <a:spcBef>
                <a:spcPct val="50000"/>
              </a:spcBef>
            </a:pPr>
            <a:r>
              <a:rPr lang="en-US" sz="2400" dirty="0">
                <a:latin typeface="Times New Roman" panose="02020603050405020304" pitchFamily="18" charset="0"/>
              </a:rPr>
              <a:t>+ Hai chốt của vôn kế được mắc trực tiếp vào hai đầu bóng đèn.</a:t>
            </a:r>
          </a:p>
        </p:txBody>
      </p:sp>
      <p:grpSp>
        <p:nvGrpSpPr>
          <p:cNvPr id="78854" name="Group 6"/>
          <p:cNvGrpSpPr/>
          <p:nvPr/>
        </p:nvGrpSpPr>
        <p:grpSpPr>
          <a:xfrm>
            <a:off x="3099118" y="3202940"/>
            <a:ext cx="5570537" cy="3294063"/>
            <a:chOff x="3626" y="1824"/>
            <a:chExt cx="1929" cy="2075"/>
          </a:xfrm>
        </p:grpSpPr>
        <p:sp>
          <p:nvSpPr>
            <p:cNvPr id="19459" name="Line 7"/>
            <p:cNvSpPr/>
            <p:nvPr/>
          </p:nvSpPr>
          <p:spPr>
            <a:xfrm>
              <a:off x="3775" y="2208"/>
              <a:ext cx="480" cy="0"/>
            </a:xfrm>
            <a:prstGeom prst="line">
              <a:avLst/>
            </a:prstGeom>
            <a:ln w="28575" cap="flat" cmpd="sng">
              <a:solidFill>
                <a:schemeClr val="tx1"/>
              </a:solidFill>
              <a:prstDash val="solid"/>
              <a:round/>
              <a:headEnd type="none" w="med" len="med"/>
              <a:tailEnd type="none" w="med" len="med"/>
            </a:ln>
          </p:spPr>
        </p:sp>
        <p:sp>
          <p:nvSpPr>
            <p:cNvPr id="19460" name="Line 8"/>
            <p:cNvSpPr/>
            <p:nvPr/>
          </p:nvSpPr>
          <p:spPr>
            <a:xfrm>
              <a:off x="4351" y="2208"/>
              <a:ext cx="480" cy="0"/>
            </a:xfrm>
            <a:prstGeom prst="line">
              <a:avLst/>
            </a:prstGeom>
            <a:ln w="28575" cap="flat" cmpd="sng">
              <a:solidFill>
                <a:schemeClr val="tx1"/>
              </a:solidFill>
              <a:prstDash val="solid"/>
              <a:round/>
              <a:headEnd type="none" w="med" len="med"/>
              <a:tailEnd type="none" w="med" len="med"/>
            </a:ln>
          </p:spPr>
        </p:sp>
        <p:sp>
          <p:nvSpPr>
            <p:cNvPr id="19461" name="Line 9"/>
            <p:cNvSpPr/>
            <p:nvPr/>
          </p:nvSpPr>
          <p:spPr>
            <a:xfrm>
              <a:off x="4255" y="2073"/>
              <a:ext cx="0" cy="240"/>
            </a:xfrm>
            <a:prstGeom prst="line">
              <a:avLst/>
            </a:prstGeom>
            <a:ln w="9525" cap="flat" cmpd="sng">
              <a:solidFill>
                <a:schemeClr val="tx1"/>
              </a:solidFill>
              <a:prstDash val="solid"/>
              <a:round/>
              <a:headEnd type="none" w="med" len="med"/>
              <a:tailEnd type="none" w="med" len="med"/>
            </a:ln>
          </p:spPr>
        </p:sp>
        <p:sp>
          <p:nvSpPr>
            <p:cNvPr id="19462" name="Line 10"/>
            <p:cNvSpPr/>
            <p:nvPr/>
          </p:nvSpPr>
          <p:spPr>
            <a:xfrm>
              <a:off x="4351" y="2125"/>
              <a:ext cx="0" cy="144"/>
            </a:xfrm>
            <a:prstGeom prst="line">
              <a:avLst/>
            </a:prstGeom>
            <a:ln w="9525" cap="flat" cmpd="sng">
              <a:solidFill>
                <a:schemeClr val="tx1"/>
              </a:solidFill>
              <a:prstDash val="solid"/>
              <a:round/>
              <a:headEnd type="none" w="med" len="med"/>
              <a:tailEnd type="none" w="med" len="med"/>
            </a:ln>
          </p:spPr>
        </p:sp>
        <p:sp>
          <p:nvSpPr>
            <p:cNvPr id="19463" name="Line 11"/>
            <p:cNvSpPr/>
            <p:nvPr/>
          </p:nvSpPr>
          <p:spPr>
            <a:xfrm>
              <a:off x="4979" y="2212"/>
              <a:ext cx="576" cy="0"/>
            </a:xfrm>
            <a:prstGeom prst="line">
              <a:avLst/>
            </a:prstGeom>
            <a:ln w="28575" cap="flat" cmpd="sng">
              <a:solidFill>
                <a:schemeClr val="tx1"/>
              </a:solidFill>
              <a:prstDash val="solid"/>
              <a:round/>
              <a:headEnd type="none" w="med" len="med"/>
              <a:tailEnd type="none" w="med" len="med"/>
            </a:ln>
          </p:spPr>
        </p:sp>
        <p:sp>
          <p:nvSpPr>
            <p:cNvPr id="19464" name="Oval 12"/>
            <p:cNvSpPr/>
            <p:nvPr/>
          </p:nvSpPr>
          <p:spPr>
            <a:xfrm flipV="1">
              <a:off x="4944" y="2191"/>
              <a:ext cx="48" cy="4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19465" name="Oval 13"/>
            <p:cNvSpPr/>
            <p:nvPr/>
          </p:nvSpPr>
          <p:spPr>
            <a:xfrm flipV="1">
              <a:off x="4787" y="2186"/>
              <a:ext cx="48" cy="4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19466" name="Line 14"/>
            <p:cNvSpPr/>
            <p:nvPr/>
          </p:nvSpPr>
          <p:spPr>
            <a:xfrm flipV="1">
              <a:off x="4787" y="2125"/>
              <a:ext cx="144" cy="83"/>
            </a:xfrm>
            <a:prstGeom prst="line">
              <a:avLst/>
            </a:prstGeom>
            <a:ln w="9525" cap="flat" cmpd="sng">
              <a:solidFill>
                <a:schemeClr val="tx1"/>
              </a:solidFill>
              <a:prstDash val="solid"/>
              <a:round/>
              <a:headEnd type="none" w="med" len="med"/>
              <a:tailEnd type="none" w="med" len="med"/>
            </a:ln>
          </p:spPr>
        </p:sp>
        <p:sp>
          <p:nvSpPr>
            <p:cNvPr id="19467" name="Line 15"/>
            <p:cNvSpPr/>
            <p:nvPr/>
          </p:nvSpPr>
          <p:spPr>
            <a:xfrm>
              <a:off x="3779" y="2208"/>
              <a:ext cx="0" cy="288"/>
            </a:xfrm>
            <a:prstGeom prst="line">
              <a:avLst/>
            </a:prstGeom>
            <a:ln w="9525" cap="flat" cmpd="sng">
              <a:solidFill>
                <a:schemeClr val="tx1"/>
              </a:solidFill>
              <a:prstDash val="solid"/>
              <a:round/>
              <a:headEnd type="none" w="med" len="med"/>
              <a:tailEnd type="none" w="med" len="med"/>
            </a:ln>
          </p:spPr>
        </p:sp>
        <p:grpSp>
          <p:nvGrpSpPr>
            <p:cNvPr id="19468" name="Group 16"/>
            <p:cNvGrpSpPr/>
            <p:nvPr/>
          </p:nvGrpSpPr>
          <p:grpSpPr>
            <a:xfrm>
              <a:off x="3626" y="2496"/>
              <a:ext cx="356" cy="330"/>
              <a:chOff x="4032" y="3408"/>
              <a:chExt cx="356" cy="330"/>
            </a:xfrm>
          </p:grpSpPr>
          <p:sp>
            <p:nvSpPr>
              <p:cNvPr id="19469" name="Oval 17"/>
              <p:cNvSpPr/>
              <p:nvPr/>
            </p:nvSpPr>
            <p:spPr>
              <a:xfrm>
                <a:off x="4032" y="3408"/>
                <a:ext cx="288" cy="28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19470" name="Text Box 18"/>
              <p:cNvSpPr txBox="1"/>
              <p:nvPr/>
            </p:nvSpPr>
            <p:spPr>
              <a:xfrm>
                <a:off x="4100" y="3408"/>
                <a:ext cx="288" cy="330"/>
              </a:xfrm>
              <a:prstGeom prst="rect">
                <a:avLst/>
              </a:prstGeom>
              <a:noFill/>
              <a:ln w="9525">
                <a:noFill/>
              </a:ln>
            </p:spPr>
            <p:txBody>
              <a:bodyPr anchor="t">
                <a:spAutoFit/>
              </a:bodyPr>
              <a:lstStyle/>
              <a:p>
                <a:pPr>
                  <a:spcBef>
                    <a:spcPct val="50000"/>
                  </a:spcBef>
                </a:pPr>
                <a:r>
                  <a:rPr lang="en-US" sz="2800" dirty="0">
                    <a:latin typeface="Times New Roman" pitchFamily="18" charset="0"/>
                    <a:cs typeface="Times New Roman" pitchFamily="18" charset="0"/>
                  </a:rPr>
                  <a:t>A</a:t>
                </a:r>
              </a:p>
            </p:txBody>
          </p:sp>
        </p:grpSp>
        <p:sp>
          <p:nvSpPr>
            <p:cNvPr id="19471" name="Line 19"/>
            <p:cNvSpPr/>
            <p:nvPr/>
          </p:nvSpPr>
          <p:spPr>
            <a:xfrm>
              <a:off x="3779" y="2784"/>
              <a:ext cx="0" cy="288"/>
            </a:xfrm>
            <a:prstGeom prst="line">
              <a:avLst/>
            </a:prstGeom>
            <a:ln w="9525" cap="flat" cmpd="sng">
              <a:solidFill>
                <a:schemeClr val="tx1"/>
              </a:solidFill>
              <a:prstDash val="solid"/>
              <a:round/>
              <a:headEnd type="none" w="med" len="med"/>
              <a:tailEnd type="none" w="med" len="med"/>
            </a:ln>
          </p:spPr>
        </p:sp>
        <p:sp>
          <p:nvSpPr>
            <p:cNvPr id="19472" name="Line 20"/>
            <p:cNvSpPr/>
            <p:nvPr/>
          </p:nvSpPr>
          <p:spPr>
            <a:xfrm>
              <a:off x="3788" y="3072"/>
              <a:ext cx="768" cy="0"/>
            </a:xfrm>
            <a:prstGeom prst="line">
              <a:avLst/>
            </a:prstGeom>
            <a:ln w="28575" cap="flat" cmpd="sng">
              <a:solidFill>
                <a:schemeClr val="tx1"/>
              </a:solidFill>
              <a:prstDash val="solid"/>
              <a:round/>
              <a:headEnd type="none" w="med" len="med"/>
              <a:tailEnd type="none" w="med" len="med"/>
            </a:ln>
          </p:spPr>
        </p:sp>
        <p:sp>
          <p:nvSpPr>
            <p:cNvPr id="19473" name="Oval 21"/>
            <p:cNvSpPr/>
            <p:nvPr/>
          </p:nvSpPr>
          <p:spPr>
            <a:xfrm>
              <a:off x="4560" y="2928"/>
              <a:ext cx="288" cy="28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19474" name="Line 22"/>
            <p:cNvSpPr/>
            <p:nvPr/>
          </p:nvSpPr>
          <p:spPr>
            <a:xfrm flipV="1">
              <a:off x="4595" y="2976"/>
              <a:ext cx="192" cy="192"/>
            </a:xfrm>
            <a:prstGeom prst="line">
              <a:avLst/>
            </a:prstGeom>
            <a:ln w="9525" cap="flat" cmpd="sng">
              <a:solidFill>
                <a:schemeClr val="tx1"/>
              </a:solidFill>
              <a:prstDash val="solid"/>
              <a:round/>
              <a:headEnd type="none" w="med" len="med"/>
              <a:tailEnd type="none" w="med" len="med"/>
            </a:ln>
          </p:spPr>
        </p:sp>
        <p:sp>
          <p:nvSpPr>
            <p:cNvPr id="19475" name="Line 23"/>
            <p:cNvSpPr/>
            <p:nvPr/>
          </p:nvSpPr>
          <p:spPr>
            <a:xfrm>
              <a:off x="4608" y="3002"/>
              <a:ext cx="192" cy="144"/>
            </a:xfrm>
            <a:prstGeom prst="line">
              <a:avLst/>
            </a:prstGeom>
            <a:ln w="9525" cap="flat" cmpd="sng">
              <a:solidFill>
                <a:schemeClr val="tx1"/>
              </a:solidFill>
              <a:prstDash val="solid"/>
              <a:round/>
              <a:headEnd type="none" w="med" len="med"/>
              <a:tailEnd type="none" w="med" len="med"/>
            </a:ln>
          </p:spPr>
        </p:sp>
        <p:sp>
          <p:nvSpPr>
            <p:cNvPr id="19476" name="Line 24"/>
            <p:cNvSpPr/>
            <p:nvPr/>
          </p:nvSpPr>
          <p:spPr>
            <a:xfrm>
              <a:off x="4852" y="3085"/>
              <a:ext cx="703" cy="0"/>
            </a:xfrm>
            <a:prstGeom prst="line">
              <a:avLst/>
            </a:prstGeom>
            <a:ln w="28575" cap="flat" cmpd="sng">
              <a:solidFill>
                <a:schemeClr val="tx1"/>
              </a:solidFill>
              <a:prstDash val="solid"/>
              <a:round/>
              <a:headEnd type="none" w="med" len="med"/>
              <a:tailEnd type="none" w="med" len="med"/>
            </a:ln>
          </p:spPr>
        </p:sp>
        <p:sp>
          <p:nvSpPr>
            <p:cNvPr id="19477" name="Line 25"/>
            <p:cNvSpPr/>
            <p:nvPr/>
          </p:nvSpPr>
          <p:spPr>
            <a:xfrm>
              <a:off x="5555" y="2208"/>
              <a:ext cx="0" cy="864"/>
            </a:xfrm>
            <a:prstGeom prst="line">
              <a:avLst/>
            </a:prstGeom>
            <a:ln w="28575" cap="flat" cmpd="sng">
              <a:solidFill>
                <a:schemeClr val="tx1"/>
              </a:solidFill>
              <a:prstDash val="solid"/>
              <a:round/>
              <a:headEnd type="none" w="med" len="med"/>
              <a:tailEnd type="none" w="med" len="med"/>
            </a:ln>
          </p:spPr>
        </p:sp>
        <p:sp>
          <p:nvSpPr>
            <p:cNvPr id="19478" name="Line 26"/>
            <p:cNvSpPr/>
            <p:nvPr/>
          </p:nvSpPr>
          <p:spPr>
            <a:xfrm>
              <a:off x="4132" y="3072"/>
              <a:ext cx="0" cy="384"/>
            </a:xfrm>
            <a:prstGeom prst="line">
              <a:avLst/>
            </a:prstGeom>
            <a:ln w="28575" cap="flat" cmpd="sng">
              <a:solidFill>
                <a:schemeClr val="tx1"/>
              </a:solidFill>
              <a:prstDash val="solid"/>
              <a:round/>
              <a:headEnd type="none" w="med" len="med"/>
              <a:tailEnd type="none" w="med" len="med"/>
            </a:ln>
          </p:spPr>
        </p:sp>
        <p:sp>
          <p:nvSpPr>
            <p:cNvPr id="19479" name="Line 27"/>
            <p:cNvSpPr/>
            <p:nvPr/>
          </p:nvSpPr>
          <p:spPr>
            <a:xfrm>
              <a:off x="4132" y="3456"/>
              <a:ext cx="415" cy="0"/>
            </a:xfrm>
            <a:prstGeom prst="line">
              <a:avLst/>
            </a:prstGeom>
            <a:ln w="28575" cap="flat" cmpd="sng">
              <a:solidFill>
                <a:schemeClr val="tx1"/>
              </a:solidFill>
              <a:prstDash val="solid"/>
              <a:round/>
              <a:headEnd type="none" w="med" len="med"/>
              <a:tailEnd type="none" w="med" len="med"/>
            </a:ln>
          </p:spPr>
        </p:sp>
        <p:grpSp>
          <p:nvGrpSpPr>
            <p:cNvPr id="19480" name="Group 28"/>
            <p:cNvGrpSpPr/>
            <p:nvPr/>
          </p:nvGrpSpPr>
          <p:grpSpPr>
            <a:xfrm>
              <a:off x="4546" y="3312"/>
              <a:ext cx="336" cy="288"/>
              <a:chOff x="4032" y="3408"/>
              <a:chExt cx="336" cy="288"/>
            </a:xfrm>
          </p:grpSpPr>
          <p:sp>
            <p:nvSpPr>
              <p:cNvPr id="19481" name="Oval 29"/>
              <p:cNvSpPr/>
              <p:nvPr/>
            </p:nvSpPr>
            <p:spPr>
              <a:xfrm>
                <a:off x="4032" y="3408"/>
                <a:ext cx="288" cy="288"/>
              </a:xfrm>
              <a:prstGeom prst="ellipse">
                <a:avLst/>
              </a:prstGeom>
              <a:noFill/>
              <a:ln w="9525" cap="flat" cmpd="sng">
                <a:solidFill>
                  <a:schemeClr val="tx1"/>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19482" name="Text Box 30"/>
              <p:cNvSpPr txBox="1"/>
              <p:nvPr/>
            </p:nvSpPr>
            <p:spPr>
              <a:xfrm>
                <a:off x="4080" y="3408"/>
                <a:ext cx="288" cy="232"/>
              </a:xfrm>
              <a:prstGeom prst="rect">
                <a:avLst/>
              </a:prstGeom>
              <a:noFill/>
              <a:ln w="9525">
                <a:noFill/>
              </a:ln>
            </p:spPr>
            <p:txBody>
              <a:bodyPr anchor="t">
                <a:spAutoFit/>
              </a:bodyPr>
              <a:lstStyle/>
              <a:p>
                <a:pPr>
                  <a:spcBef>
                    <a:spcPct val="50000"/>
                  </a:spcBef>
                </a:pPr>
                <a:r>
                  <a:rPr lang="en-US" dirty="0">
                    <a:latin typeface="Arial" panose="020B0604020202020204" pitchFamily="34" charset="0"/>
                  </a:rPr>
                  <a:t>V</a:t>
                </a:r>
              </a:p>
            </p:txBody>
          </p:sp>
        </p:grpSp>
        <p:sp>
          <p:nvSpPr>
            <p:cNvPr id="19483" name="Line 31"/>
            <p:cNvSpPr/>
            <p:nvPr/>
          </p:nvSpPr>
          <p:spPr>
            <a:xfrm>
              <a:off x="4847" y="3456"/>
              <a:ext cx="336" cy="0"/>
            </a:xfrm>
            <a:prstGeom prst="line">
              <a:avLst/>
            </a:prstGeom>
            <a:ln w="9525" cap="flat" cmpd="sng">
              <a:solidFill>
                <a:schemeClr val="tx1"/>
              </a:solidFill>
              <a:prstDash val="solid"/>
              <a:round/>
              <a:headEnd type="none" w="med" len="med"/>
              <a:tailEnd type="none" w="med" len="med"/>
            </a:ln>
          </p:spPr>
        </p:sp>
        <p:sp>
          <p:nvSpPr>
            <p:cNvPr id="19484" name="Line 32"/>
            <p:cNvSpPr/>
            <p:nvPr/>
          </p:nvSpPr>
          <p:spPr>
            <a:xfrm>
              <a:off x="5196" y="3081"/>
              <a:ext cx="0" cy="384"/>
            </a:xfrm>
            <a:prstGeom prst="line">
              <a:avLst/>
            </a:prstGeom>
            <a:ln w="28575" cap="flat" cmpd="sng">
              <a:solidFill>
                <a:schemeClr val="tx1"/>
              </a:solidFill>
              <a:prstDash val="solid"/>
              <a:round/>
              <a:headEnd type="none" w="med" len="med"/>
              <a:tailEnd type="none" w="med" len="med"/>
            </a:ln>
          </p:spPr>
        </p:sp>
        <p:sp>
          <p:nvSpPr>
            <p:cNvPr id="19485" name="Text Box 33"/>
            <p:cNvSpPr txBox="1"/>
            <p:nvPr/>
          </p:nvSpPr>
          <p:spPr>
            <a:xfrm>
              <a:off x="4019" y="1955"/>
              <a:ext cx="288" cy="290"/>
            </a:xfrm>
            <a:prstGeom prst="rect">
              <a:avLst/>
            </a:prstGeom>
            <a:noFill/>
            <a:ln w="9525">
              <a:noFill/>
            </a:ln>
          </p:spPr>
          <p:txBody>
            <a:bodyPr anchor="t">
              <a:spAutoFit/>
            </a:bodyPr>
            <a:lstStyle/>
            <a:p>
              <a:pPr>
                <a:spcBef>
                  <a:spcPct val="50000"/>
                </a:spcBef>
              </a:pPr>
              <a:r>
                <a:rPr lang="en-US" sz="2400" b="1" dirty="0">
                  <a:solidFill>
                    <a:srgbClr val="FF0066"/>
                  </a:solidFill>
                  <a:latin typeface="Arial" panose="020B0604020202020204" pitchFamily="34" charset="0"/>
                </a:rPr>
                <a:t>+</a:t>
              </a:r>
            </a:p>
          </p:txBody>
        </p:sp>
        <p:sp>
          <p:nvSpPr>
            <p:cNvPr id="19486" name="Text Box 34"/>
            <p:cNvSpPr txBox="1"/>
            <p:nvPr/>
          </p:nvSpPr>
          <p:spPr>
            <a:xfrm>
              <a:off x="4369" y="1968"/>
              <a:ext cx="288" cy="290"/>
            </a:xfrm>
            <a:prstGeom prst="rect">
              <a:avLst/>
            </a:prstGeom>
            <a:noFill/>
            <a:ln w="9525">
              <a:noFill/>
            </a:ln>
          </p:spPr>
          <p:txBody>
            <a:bodyPr anchor="t">
              <a:spAutoFit/>
            </a:bodyPr>
            <a:lstStyle/>
            <a:p>
              <a:pPr>
                <a:spcBef>
                  <a:spcPct val="50000"/>
                </a:spcBef>
              </a:pPr>
              <a:r>
                <a:rPr lang="en-US" sz="2400" b="1" dirty="0">
                  <a:latin typeface="Arial" panose="020B0604020202020204" pitchFamily="34" charset="0"/>
                </a:rPr>
                <a:t>-</a:t>
              </a:r>
            </a:p>
          </p:txBody>
        </p:sp>
        <p:sp>
          <p:nvSpPr>
            <p:cNvPr id="19487" name="Text Box 35"/>
            <p:cNvSpPr txBox="1"/>
            <p:nvPr/>
          </p:nvSpPr>
          <p:spPr>
            <a:xfrm>
              <a:off x="3775" y="2312"/>
              <a:ext cx="288" cy="290"/>
            </a:xfrm>
            <a:prstGeom prst="rect">
              <a:avLst/>
            </a:prstGeom>
            <a:noFill/>
            <a:ln w="9525">
              <a:noFill/>
            </a:ln>
          </p:spPr>
          <p:txBody>
            <a:bodyPr anchor="t">
              <a:spAutoFit/>
            </a:bodyPr>
            <a:lstStyle/>
            <a:p>
              <a:pPr>
                <a:spcBef>
                  <a:spcPct val="50000"/>
                </a:spcBef>
              </a:pPr>
              <a:r>
                <a:rPr lang="en-US" sz="2400" b="1" dirty="0">
                  <a:solidFill>
                    <a:srgbClr val="FF0066"/>
                  </a:solidFill>
                  <a:latin typeface="Arial" panose="020B0604020202020204" pitchFamily="34" charset="0"/>
                </a:rPr>
                <a:t>+</a:t>
              </a:r>
            </a:p>
          </p:txBody>
        </p:sp>
        <p:sp>
          <p:nvSpPr>
            <p:cNvPr id="19488" name="Text Box 36"/>
            <p:cNvSpPr txBox="1"/>
            <p:nvPr/>
          </p:nvSpPr>
          <p:spPr>
            <a:xfrm>
              <a:off x="3779" y="2671"/>
              <a:ext cx="288" cy="290"/>
            </a:xfrm>
            <a:prstGeom prst="rect">
              <a:avLst/>
            </a:prstGeom>
            <a:noFill/>
            <a:ln w="9525">
              <a:noFill/>
            </a:ln>
          </p:spPr>
          <p:txBody>
            <a:bodyPr anchor="t">
              <a:spAutoFit/>
            </a:bodyPr>
            <a:lstStyle/>
            <a:p>
              <a:pPr>
                <a:spcBef>
                  <a:spcPct val="50000"/>
                </a:spcBef>
              </a:pPr>
              <a:r>
                <a:rPr lang="en-US" sz="2400" b="1" dirty="0">
                  <a:latin typeface="Arial" panose="020B0604020202020204" pitchFamily="34" charset="0"/>
                </a:rPr>
                <a:t>-</a:t>
              </a:r>
            </a:p>
          </p:txBody>
        </p:sp>
        <p:sp>
          <p:nvSpPr>
            <p:cNvPr id="19489" name="Text Box 37"/>
            <p:cNvSpPr txBox="1"/>
            <p:nvPr/>
          </p:nvSpPr>
          <p:spPr>
            <a:xfrm>
              <a:off x="4341" y="3229"/>
              <a:ext cx="288" cy="290"/>
            </a:xfrm>
            <a:prstGeom prst="rect">
              <a:avLst/>
            </a:prstGeom>
            <a:noFill/>
            <a:ln w="9525">
              <a:noFill/>
            </a:ln>
          </p:spPr>
          <p:txBody>
            <a:bodyPr anchor="t">
              <a:spAutoFit/>
            </a:bodyPr>
            <a:lstStyle/>
            <a:p>
              <a:pPr>
                <a:spcBef>
                  <a:spcPct val="50000"/>
                </a:spcBef>
              </a:pPr>
              <a:r>
                <a:rPr lang="en-US" sz="2400" b="1" dirty="0">
                  <a:solidFill>
                    <a:srgbClr val="FF0066"/>
                  </a:solidFill>
                  <a:latin typeface="Arial" panose="020B0604020202020204" pitchFamily="34" charset="0"/>
                </a:rPr>
                <a:t>+</a:t>
              </a:r>
            </a:p>
          </p:txBody>
        </p:sp>
        <p:sp>
          <p:nvSpPr>
            <p:cNvPr id="19490" name="Text Box 38"/>
            <p:cNvSpPr txBox="1"/>
            <p:nvPr/>
          </p:nvSpPr>
          <p:spPr>
            <a:xfrm>
              <a:off x="4826" y="3229"/>
              <a:ext cx="288" cy="290"/>
            </a:xfrm>
            <a:prstGeom prst="rect">
              <a:avLst/>
            </a:prstGeom>
            <a:noFill/>
            <a:ln w="9525">
              <a:noFill/>
            </a:ln>
          </p:spPr>
          <p:txBody>
            <a:bodyPr anchor="t">
              <a:spAutoFit/>
            </a:bodyPr>
            <a:lstStyle/>
            <a:p>
              <a:pPr>
                <a:spcBef>
                  <a:spcPct val="50000"/>
                </a:spcBef>
              </a:pPr>
              <a:r>
                <a:rPr lang="en-US" sz="2400" b="1" dirty="0">
                  <a:latin typeface="Arial" panose="020B0604020202020204" pitchFamily="34" charset="0"/>
                </a:rPr>
                <a:t>-</a:t>
              </a:r>
            </a:p>
          </p:txBody>
        </p:sp>
        <p:sp>
          <p:nvSpPr>
            <p:cNvPr id="19491" name="Text Box 39"/>
            <p:cNvSpPr txBox="1"/>
            <p:nvPr/>
          </p:nvSpPr>
          <p:spPr>
            <a:xfrm>
              <a:off x="3971" y="1824"/>
              <a:ext cx="960" cy="251"/>
            </a:xfrm>
            <a:prstGeom prst="rect">
              <a:avLst/>
            </a:prstGeom>
            <a:noFill/>
            <a:ln w="9525">
              <a:noFill/>
            </a:ln>
          </p:spPr>
          <p:txBody>
            <a:bodyPr anchor="t">
              <a:spAutoFit/>
            </a:bodyPr>
            <a:lstStyle/>
            <a:p>
              <a:pPr>
                <a:spcBef>
                  <a:spcPct val="50000"/>
                </a:spcBef>
              </a:pPr>
              <a:r>
                <a:rPr lang="en-US" sz="2000" dirty="0">
                  <a:latin typeface="Times New Roman" pitchFamily="18" charset="0"/>
                  <a:cs typeface="Times New Roman" pitchFamily="18" charset="0"/>
                </a:rPr>
                <a:t>Một pin</a:t>
              </a:r>
            </a:p>
          </p:txBody>
        </p:sp>
        <p:sp>
          <p:nvSpPr>
            <p:cNvPr id="19492" name="Text Box 40"/>
            <p:cNvSpPr txBox="1"/>
            <p:nvPr/>
          </p:nvSpPr>
          <p:spPr>
            <a:xfrm>
              <a:off x="4738" y="1920"/>
              <a:ext cx="432" cy="232"/>
            </a:xfrm>
            <a:prstGeom prst="rect">
              <a:avLst/>
            </a:prstGeom>
            <a:noFill/>
            <a:ln w="9525">
              <a:noFill/>
            </a:ln>
          </p:spPr>
          <p:txBody>
            <a:bodyPr anchor="t">
              <a:spAutoFit/>
            </a:bodyPr>
            <a:lstStyle/>
            <a:p>
              <a:pPr>
                <a:spcBef>
                  <a:spcPct val="50000"/>
                </a:spcBef>
              </a:pPr>
              <a:r>
                <a:rPr lang="en-US" dirty="0">
                  <a:latin typeface="Times New Roman" pitchFamily="18" charset="0"/>
                  <a:cs typeface="Times New Roman" pitchFamily="18" charset="0"/>
                </a:rPr>
                <a:t>K</a:t>
              </a:r>
            </a:p>
          </p:txBody>
        </p:sp>
        <p:sp>
          <p:nvSpPr>
            <p:cNvPr id="19493" name="Text Box 41"/>
            <p:cNvSpPr txBox="1"/>
            <p:nvPr/>
          </p:nvSpPr>
          <p:spPr>
            <a:xfrm>
              <a:off x="4154" y="2662"/>
              <a:ext cx="1065" cy="251"/>
            </a:xfrm>
            <a:prstGeom prst="rect">
              <a:avLst/>
            </a:prstGeom>
            <a:noFill/>
            <a:ln w="9525">
              <a:noFill/>
            </a:ln>
          </p:spPr>
          <p:txBody>
            <a:bodyPr anchor="t">
              <a:spAutoFit/>
            </a:bodyPr>
            <a:lstStyle/>
            <a:p>
              <a:pPr>
                <a:spcBef>
                  <a:spcPct val="50000"/>
                </a:spcBef>
              </a:pPr>
              <a:r>
                <a:rPr lang="en-US" sz="2000" dirty="0">
                  <a:latin typeface="Times New Roman" pitchFamily="18" charset="0"/>
                  <a:cs typeface="Times New Roman" pitchFamily="18" charset="0"/>
                </a:rPr>
                <a:t>Bóng đèn pin</a:t>
              </a:r>
            </a:p>
          </p:txBody>
        </p:sp>
        <p:sp>
          <p:nvSpPr>
            <p:cNvPr id="19494" name="Text Box 42"/>
            <p:cNvSpPr txBox="1"/>
            <p:nvPr/>
          </p:nvSpPr>
          <p:spPr>
            <a:xfrm>
              <a:off x="4259" y="3648"/>
              <a:ext cx="912" cy="251"/>
            </a:xfrm>
            <a:prstGeom prst="rect">
              <a:avLst/>
            </a:prstGeom>
            <a:noFill/>
            <a:ln w="9525">
              <a:noFill/>
            </a:ln>
          </p:spPr>
          <p:txBody>
            <a:bodyPr anchor="t">
              <a:spAutoFit/>
            </a:bodyPr>
            <a:lstStyle/>
            <a:p>
              <a:pPr>
                <a:spcBef>
                  <a:spcPct val="50000"/>
                </a:spcBef>
              </a:pPr>
              <a:r>
                <a:rPr lang="en-US" sz="2000" b="1" i="1" dirty="0">
                  <a:latin typeface="Times New Roman" pitchFamily="18" charset="0"/>
                  <a:cs typeface="Times New Roman" pitchFamily="18" charset="0"/>
                </a:rPr>
                <a:t>Hình 26.2</a:t>
              </a:r>
            </a:p>
          </p:txBody>
        </p:sp>
      </p:grpSp>
      <p:sp>
        <p:nvSpPr>
          <p:cNvPr id="2" name="Text Box 1"/>
          <p:cNvSpPr txBox="1"/>
          <p:nvPr/>
        </p:nvSpPr>
        <p:spPr>
          <a:xfrm>
            <a:off x="664845" y="268605"/>
            <a:ext cx="8573770"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 Bóng đèn khi được mắc vào mạch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strips(downRight)">
                                      <p:cBhvr>
                                        <p:cTn id="7" dur="1000"/>
                                        <p:tgtEl>
                                          <p:spTgt spid="78853"/>
                                        </p:tgtEl>
                                      </p:cBhvr>
                                    </p:animEffect>
                                  </p:childTnLst>
                                </p:cTn>
                              </p:par>
                              <p:par>
                                <p:cTn id="8" presetID="18" presetClass="entr" presetSubtype="6" fill="hold" nodeType="withEffect">
                                  <p:stCondLst>
                                    <p:cond delay="0"/>
                                  </p:stCondLst>
                                  <p:childTnLst>
                                    <p:set>
                                      <p:cBhvr>
                                        <p:cTn id="9" dur="1" fill="hold">
                                          <p:stCondLst>
                                            <p:cond delay="0"/>
                                          </p:stCondLst>
                                        </p:cTn>
                                        <p:tgtEl>
                                          <p:spTgt spid="78854"/>
                                        </p:tgtEl>
                                        <p:attrNameLst>
                                          <p:attrName>style.visibility</p:attrName>
                                        </p:attrNameLst>
                                      </p:cBhvr>
                                      <p:to>
                                        <p:strVal val="visible"/>
                                      </p:to>
                                    </p:set>
                                    <p:animEffect transition="in" filter="strips(downRight)">
                                      <p:cBhvr>
                                        <p:cTn id="10" dur="10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295937"/>
          <p:cNvGrpSpPr/>
          <p:nvPr/>
        </p:nvGrpSpPr>
        <p:grpSpPr>
          <a:xfrm>
            <a:off x="8766175" y="554355"/>
            <a:ext cx="1371600" cy="1066800"/>
            <a:chOff x="1584" y="1392"/>
            <a:chExt cx="864" cy="672"/>
          </a:xfrm>
        </p:grpSpPr>
        <p:grpSp>
          <p:nvGrpSpPr>
            <p:cNvPr id="76802" name="Group 295938"/>
            <p:cNvGrpSpPr/>
            <p:nvPr/>
          </p:nvGrpSpPr>
          <p:grpSpPr>
            <a:xfrm>
              <a:off x="1584" y="1392"/>
              <a:ext cx="864" cy="672"/>
              <a:chOff x="1728" y="1216"/>
              <a:chExt cx="864" cy="704"/>
            </a:xfrm>
          </p:grpSpPr>
          <p:sp>
            <p:nvSpPr>
              <p:cNvPr id="76803" name="Straight Connector 295939"/>
              <p:cNvSpPr/>
              <p:nvPr/>
            </p:nvSpPr>
            <p:spPr>
              <a:xfrm rot="-192789" flipV="1">
                <a:off x="1935" y="1399"/>
                <a:ext cx="393" cy="325"/>
              </a:xfrm>
              <a:prstGeom prst="line">
                <a:avLst/>
              </a:prstGeom>
              <a:ln w="9525" cap="flat" cmpd="sng">
                <a:solidFill>
                  <a:schemeClr val="bg2"/>
                </a:solidFill>
                <a:prstDash val="solid"/>
                <a:round/>
                <a:headEnd type="none" w="med" len="med"/>
                <a:tailEnd type="none" w="med" len="med"/>
              </a:ln>
            </p:spPr>
          </p:sp>
          <p:sp>
            <p:nvSpPr>
              <p:cNvPr id="76804" name="Straight Connector 295940"/>
              <p:cNvSpPr/>
              <p:nvPr/>
            </p:nvSpPr>
            <p:spPr>
              <a:xfrm>
                <a:off x="1883" y="1701"/>
                <a:ext cx="0" cy="0"/>
              </a:xfrm>
              <a:prstGeom prst="line">
                <a:avLst/>
              </a:prstGeom>
              <a:ln w="9525" cap="flat" cmpd="sng">
                <a:solidFill>
                  <a:srgbClr val="000000"/>
                </a:solidFill>
                <a:prstDash val="solid"/>
                <a:round/>
                <a:headEnd type="none" w="med" len="med"/>
                <a:tailEnd type="none" w="med" len="med"/>
              </a:ln>
            </p:spPr>
          </p:sp>
          <p:sp>
            <p:nvSpPr>
              <p:cNvPr id="76805" name="Straight Connector 295941"/>
              <p:cNvSpPr/>
              <p:nvPr/>
            </p:nvSpPr>
            <p:spPr>
              <a:xfrm flipV="1">
                <a:off x="1728" y="1577"/>
                <a:ext cx="69" cy="53"/>
              </a:xfrm>
              <a:prstGeom prst="line">
                <a:avLst/>
              </a:prstGeom>
              <a:ln w="9525" cap="flat" cmpd="sng">
                <a:solidFill>
                  <a:srgbClr val="000000"/>
                </a:solidFill>
                <a:prstDash val="solid"/>
                <a:round/>
                <a:headEnd type="none" w="med" len="med"/>
                <a:tailEnd type="none" w="med" len="med"/>
              </a:ln>
            </p:spPr>
          </p:sp>
          <p:pic>
            <p:nvPicPr>
              <p:cNvPr id="76806" name="Picture 295942" descr="battery"/>
              <p:cNvPicPr>
                <a:picLocks noChangeAspect="1"/>
              </p:cNvPicPr>
              <p:nvPr/>
            </p:nvPicPr>
            <p:blipFill>
              <a:blip r:embed="rId3">
                <a:clrChange>
                  <a:clrFrom>
                    <a:srgbClr val="FFFFFF"/>
                  </a:clrFrom>
                  <a:clrTo>
                    <a:srgbClr val="FFFFFF">
                      <a:alpha val="0"/>
                    </a:srgbClr>
                  </a:clrTo>
                </a:clrChange>
              </a:blip>
              <a:stretch>
                <a:fillRect/>
              </a:stretch>
            </p:blipFill>
            <p:spPr>
              <a:xfrm rot="5998360">
                <a:off x="1745" y="1251"/>
                <a:ext cx="567" cy="495"/>
              </a:xfrm>
              <a:prstGeom prst="rect">
                <a:avLst/>
              </a:prstGeom>
              <a:noFill/>
              <a:ln w="9525">
                <a:noFill/>
              </a:ln>
            </p:spPr>
          </p:pic>
          <p:sp>
            <p:nvSpPr>
              <p:cNvPr id="76807" name="Freeform 295943"/>
              <p:cNvSpPr/>
              <p:nvPr/>
            </p:nvSpPr>
            <p:spPr>
              <a:xfrm>
                <a:off x="2169" y="1438"/>
                <a:ext cx="423" cy="482"/>
              </a:xfrm>
              <a:custGeom>
                <a:avLst/>
                <a:gdLst/>
                <a:ahLst/>
                <a:cxnLst/>
                <a:rect l="0" t="0" r="0" b="0"/>
                <a:pathLst>
                  <a:path w="1177" h="1300">
                    <a:moveTo>
                      <a:pt x="0" y="1087"/>
                    </a:moveTo>
                    <a:lnTo>
                      <a:pt x="1167" y="0"/>
                    </a:lnTo>
                    <a:lnTo>
                      <a:pt x="1177" y="174"/>
                    </a:lnTo>
                    <a:lnTo>
                      <a:pt x="38" y="1300"/>
                    </a:lnTo>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08" name="Straight Connector 295944"/>
              <p:cNvSpPr/>
              <p:nvPr/>
            </p:nvSpPr>
            <p:spPr>
              <a:xfrm rot="-192789" flipH="1" flipV="1">
                <a:off x="2273" y="1302"/>
                <a:ext cx="308" cy="144"/>
              </a:xfrm>
              <a:prstGeom prst="line">
                <a:avLst/>
              </a:prstGeom>
              <a:ln w="9525" cap="flat" cmpd="sng">
                <a:solidFill>
                  <a:srgbClr val="000000"/>
                </a:solidFill>
                <a:prstDash val="solid"/>
                <a:round/>
                <a:headEnd type="none" w="med" len="med"/>
                <a:tailEnd type="none" w="med" len="med"/>
              </a:ln>
            </p:spPr>
          </p:sp>
          <p:sp>
            <p:nvSpPr>
              <p:cNvPr id="76809" name="Straight Connector 295945"/>
              <p:cNvSpPr/>
              <p:nvPr/>
            </p:nvSpPr>
            <p:spPr>
              <a:xfrm rot="-192789" flipV="1">
                <a:off x="2123" y="1501"/>
                <a:ext cx="370" cy="311"/>
              </a:xfrm>
              <a:prstGeom prst="line">
                <a:avLst/>
              </a:prstGeom>
              <a:ln w="9525" cap="flat" cmpd="sng">
                <a:solidFill>
                  <a:schemeClr val="bg2"/>
                </a:solidFill>
                <a:prstDash val="solid"/>
                <a:round/>
                <a:headEnd type="none" w="med" len="med"/>
                <a:tailEnd type="none" w="med" len="med"/>
              </a:ln>
            </p:spPr>
          </p:sp>
          <p:sp>
            <p:nvSpPr>
              <p:cNvPr id="76810" name="Straight Connector 295946"/>
              <p:cNvSpPr/>
              <p:nvPr/>
            </p:nvSpPr>
            <p:spPr>
              <a:xfrm>
                <a:off x="2078" y="1796"/>
                <a:ext cx="0" cy="0"/>
              </a:xfrm>
              <a:prstGeom prst="line">
                <a:avLst/>
              </a:prstGeom>
              <a:ln w="9525" cap="flat" cmpd="sng">
                <a:solidFill>
                  <a:srgbClr val="000000"/>
                </a:solidFill>
                <a:prstDash val="solid"/>
                <a:round/>
                <a:headEnd type="none" w="med" len="med"/>
                <a:tailEnd type="none" w="med" len="med"/>
              </a:ln>
            </p:spPr>
          </p:sp>
          <p:sp>
            <p:nvSpPr>
              <p:cNvPr id="76811" name="Straight Connector 295947"/>
              <p:cNvSpPr/>
              <p:nvPr/>
            </p:nvSpPr>
            <p:spPr>
              <a:xfrm flipV="1">
                <a:off x="1938" y="1680"/>
                <a:ext cx="69" cy="53"/>
              </a:xfrm>
              <a:prstGeom prst="line">
                <a:avLst/>
              </a:prstGeom>
              <a:ln w="9525" cap="flat" cmpd="sng">
                <a:solidFill>
                  <a:srgbClr val="000000"/>
                </a:solidFill>
                <a:prstDash val="solid"/>
                <a:round/>
                <a:headEnd type="none" w="med" len="med"/>
                <a:tailEnd type="none" w="med" len="med"/>
              </a:ln>
            </p:spPr>
          </p:sp>
          <p:pic>
            <p:nvPicPr>
              <p:cNvPr id="76812" name="Picture 295948" descr="battery"/>
              <p:cNvPicPr>
                <a:picLocks noChangeAspect="1"/>
              </p:cNvPicPr>
              <p:nvPr/>
            </p:nvPicPr>
            <p:blipFill>
              <a:blip r:embed="rId3">
                <a:clrChange>
                  <a:clrFrom>
                    <a:srgbClr val="FFFFFF"/>
                  </a:clrFrom>
                  <a:clrTo>
                    <a:srgbClr val="FFFFFF">
                      <a:alpha val="0"/>
                    </a:srgbClr>
                  </a:clrTo>
                </a:clrChange>
              </a:blip>
              <a:stretch>
                <a:fillRect/>
              </a:stretch>
            </p:blipFill>
            <p:spPr>
              <a:xfrm rot="5998360">
                <a:off x="1937" y="1339"/>
                <a:ext cx="566" cy="495"/>
              </a:xfrm>
              <a:prstGeom prst="rect">
                <a:avLst/>
              </a:prstGeom>
              <a:noFill/>
              <a:ln w="9525">
                <a:noFill/>
              </a:ln>
            </p:spPr>
          </p:pic>
          <p:sp>
            <p:nvSpPr>
              <p:cNvPr id="76813" name="Freeform 295949"/>
              <p:cNvSpPr/>
              <p:nvPr/>
            </p:nvSpPr>
            <p:spPr>
              <a:xfrm>
                <a:off x="1728" y="1636"/>
                <a:ext cx="454" cy="283"/>
              </a:xfrm>
              <a:custGeom>
                <a:avLst/>
                <a:gdLst/>
                <a:ahLst/>
                <a:cxnLst/>
                <a:rect l="0" t="0" r="0" b="0"/>
                <a:pathLst>
                  <a:path w="1680" h="1008">
                    <a:moveTo>
                      <a:pt x="0" y="0"/>
                    </a:moveTo>
                    <a:lnTo>
                      <a:pt x="0" y="240"/>
                    </a:lnTo>
                    <a:lnTo>
                      <a:pt x="1680" y="1008"/>
                    </a:lnTo>
                    <a:lnTo>
                      <a:pt x="1632" y="720"/>
                    </a:lnTo>
                    <a:lnTo>
                      <a:pt x="1498" y="643"/>
                    </a:lnTo>
                    <a:lnTo>
                      <a:pt x="1427" y="698"/>
                    </a:lnTo>
                    <a:lnTo>
                      <a:pt x="1324" y="737"/>
                    </a:lnTo>
                    <a:lnTo>
                      <a:pt x="1217" y="723"/>
                    </a:lnTo>
                    <a:lnTo>
                      <a:pt x="1136" y="697"/>
                    </a:lnTo>
                    <a:lnTo>
                      <a:pt x="1043" y="630"/>
                    </a:lnTo>
                    <a:lnTo>
                      <a:pt x="989" y="563"/>
                    </a:lnTo>
                    <a:lnTo>
                      <a:pt x="922" y="402"/>
                    </a:lnTo>
                    <a:lnTo>
                      <a:pt x="768" y="336"/>
                    </a:lnTo>
                    <a:lnTo>
                      <a:pt x="672" y="384"/>
                    </a:lnTo>
                    <a:lnTo>
                      <a:pt x="560" y="402"/>
                    </a:lnTo>
                    <a:lnTo>
                      <a:pt x="480" y="384"/>
                    </a:lnTo>
                    <a:lnTo>
                      <a:pt x="384" y="336"/>
                    </a:lnTo>
                    <a:lnTo>
                      <a:pt x="288" y="240"/>
                    </a:lnTo>
                    <a:lnTo>
                      <a:pt x="240" y="96"/>
                    </a:lnTo>
                    <a:lnTo>
                      <a:pt x="0" y="0"/>
                    </a:lnTo>
                    <a:close/>
                  </a:path>
                </a:pathLst>
              </a:custGeom>
              <a:gradFill rotWithShape="1">
                <a:gsLst>
                  <a:gs pos="0">
                    <a:srgbClr val="FFFFFF"/>
                  </a:gs>
                  <a:gs pos="100000">
                    <a:srgbClr val="808080"/>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14" name="Straight Connector 295950"/>
              <p:cNvSpPr/>
              <p:nvPr/>
            </p:nvSpPr>
            <p:spPr>
              <a:xfrm flipV="1">
                <a:off x="2143" y="1514"/>
                <a:ext cx="337" cy="311"/>
              </a:xfrm>
              <a:prstGeom prst="line">
                <a:avLst/>
              </a:prstGeom>
              <a:ln w="9525" cap="flat" cmpd="sng">
                <a:solidFill>
                  <a:srgbClr val="000000"/>
                </a:solidFill>
                <a:prstDash val="solid"/>
                <a:round/>
                <a:headEnd type="none" w="med" len="med"/>
                <a:tailEnd type="none" w="med" len="med"/>
              </a:ln>
            </p:spPr>
          </p:sp>
        </p:grpSp>
        <p:sp>
          <p:nvSpPr>
            <p:cNvPr id="76815" name="Freeform 295951"/>
            <p:cNvSpPr/>
            <p:nvPr/>
          </p:nvSpPr>
          <p:spPr>
            <a:xfrm>
              <a:off x="1824" y="1550"/>
              <a:ext cx="329" cy="350"/>
            </a:xfrm>
            <a:custGeom>
              <a:avLst/>
              <a:gdLst/>
              <a:ahLst/>
              <a:cxnLst/>
              <a:rect l="0" t="0" r="0" b="0"/>
              <a:pathLst>
                <a:path w="329" h="350">
                  <a:moveTo>
                    <a:pt x="96" y="350"/>
                  </a:moveTo>
                  <a:lnTo>
                    <a:pt x="0" y="254"/>
                  </a:lnTo>
                  <a:lnTo>
                    <a:pt x="329" y="0"/>
                  </a:lnTo>
                </a:path>
              </a:pathLst>
            </a:custGeom>
            <a:noFill/>
            <a:ln w="9525" cap="flat" cmpd="sng">
              <a:solidFill>
                <a:schemeClr val="tx1"/>
              </a:solidFill>
              <a:prstDash val="solid"/>
              <a:round/>
              <a:headEnd type="none" w="med" len="med"/>
              <a:tailEnd type="none" w="med" len="med"/>
            </a:ln>
          </p:spPr>
          <p:txBody>
            <a:bodyPr/>
            <a:lstStyle/>
            <a:p>
              <a:endParaRPr lang="en-US"/>
            </a:p>
          </p:txBody>
        </p:sp>
      </p:grpSp>
      <p:sp>
        <p:nvSpPr>
          <p:cNvPr id="295953" name="Oval 295952"/>
          <p:cNvSpPr/>
          <p:nvPr/>
        </p:nvSpPr>
        <p:spPr>
          <a:xfrm>
            <a:off x="5214938" y="1473518"/>
            <a:ext cx="1828800" cy="1670050"/>
          </a:xfrm>
          <a:prstGeom prst="ellipse">
            <a:avLst/>
          </a:prstGeom>
          <a:gradFill rotWithShape="1">
            <a:gsLst>
              <a:gs pos="0">
                <a:srgbClr val="E3E300"/>
              </a:gs>
              <a:gs pos="100000">
                <a:srgbClr val="FFFF00">
                  <a:alpha val="0"/>
                </a:srgbClr>
              </a:gs>
            </a:gsLst>
            <a:path path="shape">
              <a:fillToRect l="50000" t="50000" r="50000" b="50000"/>
            </a:path>
            <a:tileRect/>
          </a:gradFill>
          <a:ln w="9525">
            <a:noFill/>
          </a:ln>
        </p:spPr>
        <p:txBody>
          <a:bodyPr anchor="t"/>
          <a:lstStyle/>
          <a:p>
            <a:pPr algn="ctr"/>
            <a:endParaRPr lang="en-US" altLang="zh-CN">
              <a:latin typeface="Arial" panose="020B0604020202020204" pitchFamily="34" charset="0"/>
            </a:endParaRPr>
          </a:p>
        </p:txBody>
      </p:sp>
      <p:grpSp>
        <p:nvGrpSpPr>
          <p:cNvPr id="76817" name="Group 295953"/>
          <p:cNvGrpSpPr/>
          <p:nvPr/>
        </p:nvGrpSpPr>
        <p:grpSpPr>
          <a:xfrm>
            <a:off x="5845175" y="2111693"/>
            <a:ext cx="590550" cy="920750"/>
            <a:chOff x="1402" y="2202"/>
            <a:chExt cx="449" cy="696"/>
          </a:xfrm>
        </p:grpSpPr>
        <p:sp>
          <p:nvSpPr>
            <p:cNvPr id="76818" name="Litebulb"/>
            <p:cNvSpPr>
              <a:spLocks noEditPoints="1"/>
            </p:cNvSpPr>
            <p:nvPr/>
          </p:nvSpPr>
          <p:spPr>
            <a:xfrm>
              <a:off x="1402" y="2202"/>
              <a:ext cx="449" cy="645"/>
            </a:xfrm>
            <a:custGeom>
              <a:avLst/>
              <a:gdLst/>
              <a:ahLst/>
              <a:cxnLst>
                <a:cxn ang="0">
                  <a:pos x="10800" y="0"/>
                </a:cxn>
                <a:cxn ang="0">
                  <a:pos x="21600" y="7782"/>
                </a:cxn>
                <a:cxn ang="0">
                  <a:pos x="0" y="7782"/>
                </a:cxn>
                <a:cxn ang="0">
                  <a:pos x="10800" y="21600"/>
                </a:cxn>
              </a:cxnLst>
              <a:rect l="0" t="0" r="0" b="0"/>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cap="flat" cmpd="sng">
              <a:solidFill>
                <a:srgbClr val="FFCC00"/>
              </a:solidFill>
              <a:prstDash val="solid"/>
              <a:miter/>
              <a:headEnd type="none" w="med" len="med"/>
              <a:tailEnd type="none" w="med" len="med"/>
            </a:ln>
          </p:spPr>
          <p:txBody>
            <a:bodyPr/>
            <a:lstStyle/>
            <a:p>
              <a:endParaRPr lang="en-US"/>
            </a:p>
          </p:txBody>
        </p:sp>
        <p:sp>
          <p:nvSpPr>
            <p:cNvPr id="76819" name="Oval 295955"/>
            <p:cNvSpPr/>
            <p:nvPr/>
          </p:nvSpPr>
          <p:spPr>
            <a:xfrm>
              <a:off x="1453" y="2774"/>
              <a:ext cx="350" cy="124"/>
            </a:xfrm>
            <a:prstGeom prst="ellipse">
              <a:avLst/>
            </a:prstGeom>
            <a:solidFill>
              <a:srgbClr val="0099FF"/>
            </a:solidFill>
            <a:ln w="9525"/>
            <a:scene3d>
              <a:camera prst="legacyObliqueTopRight">
                <a:rot lat="16200000" lon="0" rev="0"/>
              </a:camera>
              <a:lightRig rig="legacyFlat1" dir="t"/>
            </a:scene3d>
            <a:sp3d extrusionH="100000" prstMaterial="legacyMetal">
              <a:bevelT w="13500" h="13500" prst="angle"/>
              <a:bevelB w="13500" h="13500" prst="angle"/>
              <a:extrusionClr>
                <a:srgbClr val="0099FF"/>
              </a:extrusionClr>
            </a:sp3d>
          </p:spPr>
          <p:txBody>
            <a:bodyPr anchor="t">
              <a:flatTx/>
            </a:bodyPr>
            <a:lstStyle/>
            <a:p>
              <a:pPr algn="ctr"/>
              <a:endParaRPr lang="en-US" altLang="zh-CN">
                <a:latin typeface="Arial" panose="020B0604020202020204" pitchFamily="34" charset="0"/>
              </a:endParaRPr>
            </a:p>
          </p:txBody>
        </p:sp>
        <p:sp>
          <p:nvSpPr>
            <p:cNvPr id="76820" name="Flowchart: Stored Data 295956"/>
            <p:cNvSpPr/>
            <p:nvPr/>
          </p:nvSpPr>
          <p:spPr>
            <a:xfrm rot="-5400000">
              <a:off x="1541" y="2686"/>
              <a:ext cx="172" cy="162"/>
            </a:xfrm>
            <a:prstGeom prst="flowChartOnlineStorage">
              <a:avLst/>
            </a:prstGeom>
            <a:gradFill rotWithShape="1">
              <a:gsLst>
                <a:gs pos="0">
                  <a:srgbClr val="576869"/>
                </a:gs>
                <a:gs pos="50000">
                  <a:schemeClr val="accent1"/>
                </a:gs>
                <a:gs pos="100000">
                  <a:srgbClr val="576869"/>
                </a:gs>
              </a:gsLst>
              <a:lin ang="5400000" scaled="1"/>
              <a:tileRect/>
            </a:gradFill>
            <a:ln w="9525">
              <a:noFill/>
            </a:ln>
          </p:spPr>
          <p:txBody>
            <a:bodyPr anchor="t"/>
            <a:lstStyle/>
            <a:p>
              <a:pPr algn="ctr"/>
              <a:endParaRPr lang="en-US" altLang="zh-CN">
                <a:latin typeface="Arial" panose="020B0604020202020204" pitchFamily="34" charset="0"/>
              </a:endParaRPr>
            </a:p>
          </p:txBody>
        </p:sp>
      </p:grpSp>
      <p:grpSp>
        <p:nvGrpSpPr>
          <p:cNvPr id="76821" name="Group 295957"/>
          <p:cNvGrpSpPr/>
          <p:nvPr/>
        </p:nvGrpSpPr>
        <p:grpSpPr>
          <a:xfrm>
            <a:off x="4784725" y="709930"/>
            <a:ext cx="1066800" cy="912813"/>
            <a:chOff x="816" y="624"/>
            <a:chExt cx="1861" cy="1679"/>
          </a:xfrm>
        </p:grpSpPr>
        <p:sp>
          <p:nvSpPr>
            <p:cNvPr id="76822" name="Freeform 295958"/>
            <p:cNvSpPr/>
            <p:nvPr/>
          </p:nvSpPr>
          <p:spPr>
            <a:xfrm>
              <a:off x="1500" y="1003"/>
              <a:ext cx="1177" cy="1300"/>
            </a:xfrm>
            <a:custGeom>
              <a:avLst/>
              <a:gdLst/>
              <a:ahLst/>
              <a:cxnLst/>
              <a:rect l="0" t="0" r="0" b="0"/>
              <a:pathLst>
                <a:path w="1177" h="1300">
                  <a:moveTo>
                    <a:pt x="0" y="1087"/>
                  </a:moveTo>
                  <a:lnTo>
                    <a:pt x="1167" y="0"/>
                  </a:lnTo>
                  <a:lnTo>
                    <a:pt x="1177" y="174"/>
                  </a:lnTo>
                  <a:lnTo>
                    <a:pt x="38" y="1300"/>
                  </a:lnTo>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23" name="Straight Connector 295959"/>
            <p:cNvSpPr/>
            <p:nvPr/>
          </p:nvSpPr>
          <p:spPr>
            <a:xfrm rot="-192789" flipH="1" flipV="1">
              <a:off x="2322" y="776"/>
              <a:ext cx="331" cy="226"/>
            </a:xfrm>
            <a:prstGeom prst="line">
              <a:avLst/>
            </a:prstGeom>
            <a:ln w="9525" cap="flat" cmpd="sng">
              <a:solidFill>
                <a:srgbClr val="000000"/>
              </a:solidFill>
              <a:prstDash val="solid"/>
              <a:round/>
              <a:headEnd type="none" w="med" len="med"/>
              <a:tailEnd type="none" w="med" len="med"/>
            </a:ln>
          </p:spPr>
        </p:sp>
        <p:sp>
          <p:nvSpPr>
            <p:cNvPr id="76824" name="Straight Connector 295960"/>
            <p:cNvSpPr/>
            <p:nvPr/>
          </p:nvSpPr>
          <p:spPr>
            <a:xfrm rot="-192789" flipV="1">
              <a:off x="1392" y="1152"/>
              <a:ext cx="1091" cy="878"/>
            </a:xfrm>
            <a:prstGeom prst="line">
              <a:avLst/>
            </a:prstGeom>
            <a:ln w="9525" cap="flat" cmpd="sng">
              <a:solidFill>
                <a:schemeClr val="bg2"/>
              </a:solidFill>
              <a:prstDash val="solid"/>
              <a:round/>
              <a:headEnd type="none" w="med" len="med"/>
              <a:tailEnd type="none" w="med" len="med"/>
            </a:ln>
          </p:spPr>
        </p:sp>
        <p:sp>
          <p:nvSpPr>
            <p:cNvPr id="76825" name="Straight Connector 295961"/>
            <p:cNvSpPr/>
            <p:nvPr/>
          </p:nvSpPr>
          <p:spPr>
            <a:xfrm>
              <a:off x="1248" y="1968"/>
              <a:ext cx="0" cy="0"/>
            </a:xfrm>
            <a:prstGeom prst="line">
              <a:avLst/>
            </a:prstGeom>
            <a:ln w="9525" cap="flat" cmpd="sng">
              <a:solidFill>
                <a:srgbClr val="000000"/>
              </a:solidFill>
              <a:prstDash val="solid"/>
              <a:round/>
              <a:headEnd type="none" w="med" len="med"/>
              <a:tailEnd type="none" w="med" len="med"/>
            </a:ln>
          </p:spPr>
        </p:sp>
        <p:sp>
          <p:nvSpPr>
            <p:cNvPr id="76826" name="Freeform 295962"/>
            <p:cNvSpPr/>
            <p:nvPr/>
          </p:nvSpPr>
          <p:spPr>
            <a:xfrm>
              <a:off x="816" y="1776"/>
              <a:ext cx="711" cy="515"/>
            </a:xfrm>
            <a:custGeom>
              <a:avLst/>
              <a:gdLst/>
              <a:ahLst/>
              <a:cxnLst/>
              <a:rect l="0" t="0" r="0" b="0"/>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rgbClr val="FBFBFB"/>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27" name="Straight Connector 295963"/>
            <p:cNvSpPr/>
            <p:nvPr/>
          </p:nvSpPr>
          <p:spPr>
            <a:xfrm flipV="1">
              <a:off x="816" y="1632"/>
              <a:ext cx="192" cy="144"/>
            </a:xfrm>
            <a:prstGeom prst="line">
              <a:avLst/>
            </a:prstGeom>
            <a:ln w="9525" cap="flat" cmpd="sng">
              <a:solidFill>
                <a:srgbClr val="000000"/>
              </a:solidFill>
              <a:prstDash val="solid"/>
              <a:round/>
              <a:headEnd type="none" w="med" len="med"/>
              <a:tailEnd type="none" w="med" len="med"/>
            </a:ln>
          </p:spPr>
        </p:sp>
        <p:pic>
          <p:nvPicPr>
            <p:cNvPr id="76828" name="Picture 295964" descr="battery"/>
            <p:cNvPicPr>
              <a:picLocks noChangeAspect="1"/>
            </p:cNvPicPr>
            <p:nvPr/>
          </p:nvPicPr>
          <p:blipFill>
            <a:blip r:embed="rId3">
              <a:clrChange>
                <a:clrFrom>
                  <a:srgbClr val="FFFFFF"/>
                </a:clrFrom>
                <a:clrTo>
                  <a:srgbClr val="FFFFFF">
                    <a:alpha val="0"/>
                  </a:srgbClr>
                </a:clrTo>
              </a:clrChange>
            </a:blip>
            <a:stretch>
              <a:fillRect/>
            </a:stretch>
          </p:blipFill>
          <p:spPr>
            <a:xfrm rot="5998360">
              <a:off x="923" y="702"/>
              <a:ext cx="1568" cy="1412"/>
            </a:xfrm>
            <a:prstGeom prst="rect">
              <a:avLst/>
            </a:prstGeom>
            <a:noFill/>
            <a:ln w="9525">
              <a:noFill/>
            </a:ln>
          </p:spPr>
        </p:pic>
      </p:grpSp>
      <p:sp>
        <p:nvSpPr>
          <p:cNvPr id="76829" name="Freeform 295965"/>
          <p:cNvSpPr/>
          <p:nvPr/>
        </p:nvSpPr>
        <p:spPr>
          <a:xfrm>
            <a:off x="5699125" y="611505"/>
            <a:ext cx="984250" cy="538163"/>
          </a:xfrm>
          <a:custGeom>
            <a:avLst/>
            <a:gdLst/>
            <a:ahLst/>
            <a:cxnLst/>
            <a:rect l="0" t="0" r="0" b="0"/>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19050" cap="flat" cmpd="sng">
            <a:solidFill>
              <a:srgbClr val="C80000"/>
            </a:solidFill>
            <a:prstDash val="solid"/>
            <a:round/>
            <a:headEnd type="none" w="med" len="med"/>
            <a:tailEnd type="none" w="med" len="med"/>
          </a:ln>
        </p:spPr>
        <p:txBody>
          <a:bodyPr/>
          <a:lstStyle/>
          <a:p>
            <a:endParaRPr lang="en-US"/>
          </a:p>
        </p:txBody>
      </p:sp>
      <p:sp>
        <p:nvSpPr>
          <p:cNvPr id="76830" name="Freeform 295966"/>
          <p:cNvSpPr/>
          <p:nvPr/>
        </p:nvSpPr>
        <p:spPr>
          <a:xfrm>
            <a:off x="6378575" y="1009968"/>
            <a:ext cx="1323975" cy="2003425"/>
          </a:xfrm>
          <a:custGeom>
            <a:avLst/>
            <a:gdLst/>
            <a:ahLst/>
            <a:cxnLst/>
            <a:rect l="0" t="0" r="0" b="0"/>
            <a:pathLst>
              <a:path w="834" h="1384">
                <a:moveTo>
                  <a:pt x="555" y="33"/>
                </a:moveTo>
                <a:cubicBezTo>
                  <a:pt x="596" y="39"/>
                  <a:pt x="770" y="0"/>
                  <a:pt x="802" y="71"/>
                </a:cubicBezTo>
                <a:cubicBezTo>
                  <a:pt x="834" y="142"/>
                  <a:pt x="779" y="330"/>
                  <a:pt x="749" y="460"/>
                </a:cubicBezTo>
                <a:cubicBezTo>
                  <a:pt x="719" y="590"/>
                  <a:pt x="666" y="750"/>
                  <a:pt x="621" y="853"/>
                </a:cubicBezTo>
                <a:cubicBezTo>
                  <a:pt x="576" y="956"/>
                  <a:pt x="533" y="1010"/>
                  <a:pt x="481" y="1076"/>
                </a:cubicBezTo>
                <a:cubicBezTo>
                  <a:pt x="429" y="1142"/>
                  <a:pt x="360" y="1205"/>
                  <a:pt x="307" y="1250"/>
                </a:cubicBezTo>
                <a:cubicBezTo>
                  <a:pt x="254" y="1295"/>
                  <a:pt x="212" y="1322"/>
                  <a:pt x="161" y="1344"/>
                </a:cubicBezTo>
                <a:cubicBezTo>
                  <a:pt x="110" y="1366"/>
                  <a:pt x="34" y="1376"/>
                  <a:pt x="0" y="1384"/>
                </a:cubicBezTo>
              </a:path>
            </a:pathLst>
          </a:custGeom>
          <a:noFill/>
          <a:ln w="19050" cap="flat" cmpd="sng">
            <a:solidFill>
              <a:srgbClr val="C80000"/>
            </a:solidFill>
            <a:prstDash val="solid"/>
            <a:round/>
            <a:headEnd type="none" w="med" len="med"/>
            <a:tailEnd type="none" w="med" len="med"/>
          </a:ln>
        </p:spPr>
        <p:txBody>
          <a:bodyPr/>
          <a:lstStyle/>
          <a:p>
            <a:endParaRPr lang="en-US"/>
          </a:p>
        </p:txBody>
      </p:sp>
      <p:grpSp>
        <p:nvGrpSpPr>
          <p:cNvPr id="76831" name="Group 295967"/>
          <p:cNvGrpSpPr/>
          <p:nvPr/>
        </p:nvGrpSpPr>
        <p:grpSpPr>
          <a:xfrm>
            <a:off x="6454775" y="703580"/>
            <a:ext cx="847725" cy="636588"/>
            <a:chOff x="2502" y="2716"/>
            <a:chExt cx="534" cy="401"/>
          </a:xfrm>
        </p:grpSpPr>
        <p:sp>
          <p:nvSpPr>
            <p:cNvPr id="76832" name="Oval 295968"/>
            <p:cNvSpPr/>
            <p:nvPr/>
          </p:nvSpPr>
          <p:spPr>
            <a:xfrm>
              <a:off x="2730" y="2991"/>
              <a:ext cx="29" cy="29"/>
            </a:xfrm>
            <a:prstGeom prst="ellipse">
              <a:avLst/>
            </a:prstGeom>
            <a:solidFill>
              <a:srgbClr val="FF9900"/>
            </a:solidFill>
            <a:ln w="9525" cap="flat" cmpd="sng">
              <a:solidFill>
                <a:srgbClr val="FF99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833" name="Text Box 295969"/>
            <p:cNvSpPr txBox="1"/>
            <p:nvPr/>
          </p:nvSpPr>
          <p:spPr>
            <a:xfrm>
              <a:off x="2718" y="2716"/>
              <a:ext cx="190" cy="193"/>
            </a:xfrm>
            <a:prstGeom prst="rect">
              <a:avLst/>
            </a:prstGeom>
            <a:noFill/>
            <a:ln w="9525">
              <a:noFill/>
            </a:ln>
          </p:spPr>
          <p:txBody>
            <a:bodyPr wrap="none" anchor="t">
              <a:spAutoFit/>
            </a:bodyPr>
            <a:lstStyle/>
            <a:p>
              <a:r>
                <a:rPr lang="en-US" sz="1400" i="0">
                  <a:latin typeface="Arial" panose="020B0604020202020204" pitchFamily="34" charset="0"/>
                </a:rPr>
                <a:t>K</a:t>
              </a:r>
            </a:p>
          </p:txBody>
        </p:sp>
        <p:sp>
          <p:nvSpPr>
            <p:cNvPr id="76834" name="Rectangles 295970"/>
            <p:cNvSpPr/>
            <p:nvPr/>
          </p:nvSpPr>
          <p:spPr>
            <a:xfrm>
              <a:off x="2502" y="3039"/>
              <a:ext cx="504" cy="78"/>
            </a:xfrm>
            <a:prstGeom prst="rect">
              <a:avLst/>
            </a:prstGeom>
            <a:solidFill>
              <a:schemeClr val="accent1"/>
            </a:solidFill>
            <a:ln w="9525"/>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anchor="t">
              <a:flatTx/>
            </a:bodyPr>
            <a:lstStyle/>
            <a:p>
              <a:pPr algn="ctr"/>
              <a:endParaRPr lang="en-US" altLang="zh-CN">
                <a:latin typeface="Arial" panose="020B0604020202020204" pitchFamily="34" charset="0"/>
              </a:endParaRPr>
            </a:p>
          </p:txBody>
        </p:sp>
        <p:sp>
          <p:nvSpPr>
            <p:cNvPr id="76835" name="Oval 295971"/>
            <p:cNvSpPr/>
            <p:nvPr/>
          </p:nvSpPr>
          <p:spPr>
            <a:xfrm>
              <a:off x="2628" y="2974"/>
              <a:ext cx="29" cy="29"/>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836" name="Oval 295972"/>
            <p:cNvSpPr/>
            <p:nvPr/>
          </p:nvSpPr>
          <p:spPr>
            <a:xfrm>
              <a:off x="2911" y="2980"/>
              <a:ext cx="29" cy="29"/>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837" name="Cross 295973"/>
            <p:cNvSpPr/>
            <p:nvPr/>
          </p:nvSpPr>
          <p:spPr>
            <a:xfrm>
              <a:off x="2610" y="2908"/>
              <a:ext cx="48" cy="96"/>
            </a:xfrm>
            <a:prstGeom prst="plus">
              <a:avLst>
                <a:gd name="adj" fmla="val 25000"/>
              </a:avLst>
            </a:prstGeom>
            <a:gradFill rotWithShape="1">
              <a:gsLst>
                <a:gs pos="0">
                  <a:srgbClr val="525252"/>
                </a:gs>
                <a:gs pos="50000">
                  <a:srgbClr val="B2B2B2"/>
                </a:gs>
                <a:gs pos="100000">
                  <a:srgbClr val="525252"/>
                </a:gs>
              </a:gsLst>
              <a:lin ang="0" scaled="1"/>
              <a:tileRect/>
            </a:gradFill>
            <a:ln w="9525">
              <a:noFill/>
            </a:ln>
          </p:spPr>
          <p:txBody>
            <a:bodyPr anchor="t"/>
            <a:lstStyle/>
            <a:p>
              <a:pPr algn="ctr"/>
              <a:endParaRPr lang="en-US" altLang="zh-CN">
                <a:latin typeface="Arial" panose="020B0604020202020204" pitchFamily="34" charset="0"/>
              </a:endParaRPr>
            </a:p>
          </p:txBody>
        </p:sp>
        <p:sp>
          <p:nvSpPr>
            <p:cNvPr id="76838" name="Oval 295974"/>
            <p:cNvSpPr/>
            <p:nvPr/>
          </p:nvSpPr>
          <p:spPr>
            <a:xfrm>
              <a:off x="2707" y="2970"/>
              <a:ext cx="29" cy="29"/>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839" name="Cross 295975"/>
            <p:cNvSpPr/>
            <p:nvPr/>
          </p:nvSpPr>
          <p:spPr>
            <a:xfrm>
              <a:off x="2988" y="2920"/>
              <a:ext cx="48" cy="96"/>
            </a:xfrm>
            <a:prstGeom prst="plus">
              <a:avLst>
                <a:gd name="adj" fmla="val 25000"/>
              </a:avLst>
            </a:prstGeom>
            <a:gradFill rotWithShape="1">
              <a:gsLst>
                <a:gs pos="0">
                  <a:srgbClr val="525252"/>
                </a:gs>
                <a:gs pos="50000">
                  <a:srgbClr val="B2B2B2"/>
                </a:gs>
                <a:gs pos="100000">
                  <a:srgbClr val="525252"/>
                </a:gs>
              </a:gsLst>
              <a:lin ang="0" scaled="1"/>
              <a:tileRect/>
            </a:gradFill>
            <a:ln w="9525">
              <a:noFill/>
            </a:ln>
          </p:spPr>
          <p:txBody>
            <a:bodyPr anchor="t"/>
            <a:lstStyle/>
            <a:p>
              <a:pPr algn="ctr"/>
              <a:endParaRPr lang="en-US" altLang="zh-CN">
                <a:latin typeface="Arial" panose="020B0604020202020204" pitchFamily="34" charset="0"/>
              </a:endParaRPr>
            </a:p>
          </p:txBody>
        </p:sp>
      </p:grpSp>
      <p:grpSp>
        <p:nvGrpSpPr>
          <p:cNvPr id="295977" name="Group 295976"/>
          <p:cNvGrpSpPr/>
          <p:nvPr/>
        </p:nvGrpSpPr>
        <p:grpSpPr>
          <a:xfrm>
            <a:off x="6454775" y="806768"/>
            <a:ext cx="685800" cy="685800"/>
            <a:chOff x="1218" y="2010"/>
            <a:chExt cx="432" cy="432"/>
          </a:xfrm>
        </p:grpSpPr>
        <p:sp>
          <p:nvSpPr>
            <p:cNvPr id="76841" name="Straight Connector 295977"/>
            <p:cNvSpPr/>
            <p:nvPr/>
          </p:nvSpPr>
          <p:spPr>
            <a:xfrm flipV="1">
              <a:off x="1440" y="2064"/>
              <a:ext cx="144" cy="144"/>
            </a:xfrm>
            <a:prstGeom prst="line">
              <a:avLst/>
            </a:prstGeom>
            <a:ln w="38100" cap="flat" cmpd="sng">
              <a:solidFill>
                <a:srgbClr val="FF3300"/>
              </a:solidFill>
              <a:prstDash val="solid"/>
              <a:round/>
              <a:headEnd type="none" w="med" len="med"/>
              <a:tailEnd type="none" w="med" len="med"/>
            </a:ln>
          </p:spPr>
        </p:sp>
        <p:sp>
          <p:nvSpPr>
            <p:cNvPr id="76842" name="Oval 295978"/>
            <p:cNvSpPr/>
            <p:nvPr/>
          </p:nvSpPr>
          <p:spPr>
            <a:xfrm>
              <a:off x="1218" y="2010"/>
              <a:ext cx="432" cy="432"/>
            </a:xfrm>
            <a:prstGeom prst="ellipse">
              <a:avLst/>
            </a:prstGeom>
            <a:noFill/>
            <a:ln w="9525">
              <a:noFill/>
            </a:ln>
          </p:spPr>
          <p:txBody>
            <a:bodyPr anchor="t"/>
            <a:lstStyle/>
            <a:p>
              <a:pPr algn="ctr"/>
              <a:endParaRPr lang="en-US" altLang="zh-CN">
                <a:latin typeface="Arial" panose="020B0604020202020204" pitchFamily="34" charset="0"/>
              </a:endParaRPr>
            </a:p>
          </p:txBody>
        </p:sp>
      </p:grpSp>
      <p:grpSp>
        <p:nvGrpSpPr>
          <p:cNvPr id="76843" name="Group 295979"/>
          <p:cNvGrpSpPr/>
          <p:nvPr/>
        </p:nvGrpSpPr>
        <p:grpSpPr>
          <a:xfrm>
            <a:off x="3625850" y="2014855"/>
            <a:ext cx="1376363" cy="1219200"/>
            <a:chOff x="3936" y="1200"/>
            <a:chExt cx="867" cy="768"/>
          </a:xfrm>
        </p:grpSpPr>
        <p:grpSp>
          <p:nvGrpSpPr>
            <p:cNvPr id="76844" name="Group 295980"/>
            <p:cNvGrpSpPr/>
            <p:nvPr/>
          </p:nvGrpSpPr>
          <p:grpSpPr>
            <a:xfrm>
              <a:off x="3936" y="1200"/>
              <a:ext cx="864" cy="768"/>
              <a:chOff x="3168" y="2036"/>
              <a:chExt cx="1152" cy="892"/>
            </a:xfrm>
          </p:grpSpPr>
          <p:sp>
            <p:nvSpPr>
              <p:cNvPr id="76845" name="Freeform 295981"/>
              <p:cNvSpPr/>
              <p:nvPr/>
            </p:nvSpPr>
            <p:spPr>
              <a:xfrm>
                <a:off x="3835" y="2134"/>
                <a:ext cx="485" cy="794"/>
              </a:xfrm>
              <a:custGeom>
                <a:avLst/>
                <a:gdLst/>
                <a:ahLst/>
                <a:cxnLst/>
                <a:rect l="0" t="0" r="0" b="0"/>
                <a:pathLst>
                  <a:path w="491" h="1041">
                    <a:moveTo>
                      <a:pt x="469" y="0"/>
                    </a:moveTo>
                    <a:lnTo>
                      <a:pt x="491" y="409"/>
                    </a:lnTo>
                    <a:lnTo>
                      <a:pt x="27" y="1041"/>
                    </a:lnTo>
                    <a:lnTo>
                      <a:pt x="0" y="790"/>
                    </a:lnTo>
                    <a:lnTo>
                      <a:pt x="247" y="228"/>
                    </a:lnTo>
                    <a:lnTo>
                      <a:pt x="469" y="0"/>
                    </a:lnTo>
                    <a:close/>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46" name="Freeform 295982"/>
              <p:cNvSpPr/>
              <p:nvPr/>
            </p:nvSpPr>
            <p:spPr>
              <a:xfrm>
                <a:off x="3171" y="2620"/>
                <a:ext cx="684" cy="302"/>
              </a:xfrm>
              <a:custGeom>
                <a:avLst/>
                <a:gdLst/>
                <a:ahLst/>
                <a:cxnLst/>
                <a:rect l="0" t="0" r="0" b="0"/>
                <a:pathLst>
                  <a:path w="693" h="396">
                    <a:moveTo>
                      <a:pt x="672" y="144"/>
                    </a:moveTo>
                    <a:lnTo>
                      <a:pt x="0" y="0"/>
                    </a:lnTo>
                    <a:lnTo>
                      <a:pt x="10" y="236"/>
                    </a:lnTo>
                    <a:lnTo>
                      <a:pt x="693" y="396"/>
                    </a:lnTo>
                  </a:path>
                </a:pathLst>
              </a:custGeom>
              <a:gradFill rotWithShape="1">
                <a:gsLst>
                  <a:gs pos="0">
                    <a:schemeClr val="bg2"/>
                  </a:gs>
                  <a:gs pos="100000">
                    <a:srgbClr val="FFFFFF"/>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47" name="Freeform 295983"/>
              <p:cNvSpPr/>
              <p:nvPr/>
            </p:nvSpPr>
            <p:spPr>
              <a:xfrm>
                <a:off x="3168" y="2205"/>
                <a:ext cx="906" cy="521"/>
              </a:xfrm>
              <a:custGeom>
                <a:avLst/>
                <a:gdLst/>
                <a:ahLst/>
                <a:cxnLst/>
                <a:rect l="0" t="0" r="0" b="0"/>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p:spPr>
            <p:txBody>
              <a:bodyPr/>
              <a:lstStyle/>
              <a:p>
                <a:endParaRPr lang="en-US"/>
              </a:p>
            </p:txBody>
          </p:sp>
          <p:sp>
            <p:nvSpPr>
              <p:cNvPr id="76848" name="Freeform 295984"/>
              <p:cNvSpPr/>
              <p:nvPr/>
            </p:nvSpPr>
            <p:spPr>
              <a:xfrm>
                <a:off x="3432" y="2036"/>
                <a:ext cx="857" cy="268"/>
              </a:xfrm>
              <a:custGeom>
                <a:avLst/>
                <a:gdLst/>
                <a:ahLst/>
                <a:cxnLst/>
                <a:rect l="0" t="0" r="0" b="0"/>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49" name="Freeform 295985"/>
              <p:cNvSpPr/>
              <p:nvPr/>
            </p:nvSpPr>
            <p:spPr>
              <a:xfrm>
                <a:off x="3233" y="2246"/>
                <a:ext cx="762" cy="429"/>
              </a:xfrm>
              <a:custGeom>
                <a:avLst/>
                <a:gdLst/>
                <a:ahLst/>
                <a:cxnLst/>
                <a:rect l="0" t="0" r="0" b="0"/>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p:spPr>
            <p:txBody>
              <a:bodyPr/>
              <a:lstStyle/>
              <a:p>
                <a:endParaRPr lang="en-US"/>
              </a:p>
            </p:txBody>
          </p:sp>
          <p:sp>
            <p:nvSpPr>
              <p:cNvPr id="76850" name="Can 295986"/>
              <p:cNvSpPr/>
              <p:nvPr/>
            </p:nvSpPr>
            <p:spPr>
              <a:xfrm>
                <a:off x="3654" y="2072"/>
                <a:ext cx="80" cy="106"/>
              </a:xfrm>
              <a:prstGeom prst="can">
                <a:avLst>
                  <a:gd name="adj" fmla="val 64861"/>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851" name="Can 295987"/>
              <p:cNvSpPr/>
              <p:nvPr/>
            </p:nvSpPr>
            <p:spPr>
              <a:xfrm>
                <a:off x="3995" y="2123"/>
                <a:ext cx="79" cy="106"/>
              </a:xfrm>
              <a:prstGeom prst="can">
                <a:avLst>
                  <a:gd name="adj" fmla="val 6569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grpSp>
            <p:nvGrpSpPr>
              <p:cNvPr id="76852" name="Group 295988"/>
              <p:cNvGrpSpPr/>
              <p:nvPr/>
            </p:nvGrpSpPr>
            <p:grpSpPr>
              <a:xfrm>
                <a:off x="3417" y="2295"/>
                <a:ext cx="511" cy="288"/>
                <a:chOff x="1296" y="1680"/>
                <a:chExt cx="511" cy="288"/>
              </a:xfrm>
            </p:grpSpPr>
            <p:sp>
              <p:nvSpPr>
                <p:cNvPr id="76853" name="Freeform 295989"/>
                <p:cNvSpPr/>
                <p:nvPr/>
              </p:nvSpPr>
              <p:spPr>
                <a:xfrm>
                  <a:off x="1326" y="1746"/>
                  <a:ext cx="425" cy="186"/>
                </a:xfrm>
                <a:custGeom>
                  <a:avLst/>
                  <a:gdLst/>
                  <a:ahLst/>
                  <a:cxnLst>
                    <a:cxn ang="180">
                      <a:pos x="0" y="796"/>
                    </a:cxn>
                    <a:cxn ang="0">
                      <a:pos x="24576" y="10904"/>
                    </a:cxn>
                    <a:cxn ang="90">
                      <a:pos x="5811" y="21600"/>
                    </a:cxn>
                  </a:cxnLst>
                  <a:rect l="0" t="0" r="0" b="0"/>
                  <a:pathLst>
                    <a:path w="24577" h="21600" fill="none">
                      <a:moveTo>
                        <a:pt x="0" y="796"/>
                      </a:moveTo>
                      <a:cubicBezTo>
                        <a:pt x="1845" y="276"/>
                        <a:pt x="3796" y="0"/>
                        <a:pt x="5811" y="0"/>
                      </a:cubicBezTo>
                      <a:cubicBezTo>
                        <a:pt x="13848" y="0"/>
                        <a:pt x="20859" y="4389"/>
                        <a:pt x="24579" y="10900"/>
                      </a:cubicBezTo>
                    </a:path>
                    <a:path w="24577" h="21600" stroke="0">
                      <a:moveTo>
                        <a:pt x="0" y="796"/>
                      </a:moveTo>
                      <a:cubicBezTo>
                        <a:pt x="1845" y="276"/>
                        <a:pt x="3796" y="0"/>
                        <a:pt x="5811" y="0"/>
                      </a:cubicBezTo>
                      <a:cubicBezTo>
                        <a:pt x="13848" y="0"/>
                        <a:pt x="20859" y="4389"/>
                        <a:pt x="24579" y="10900"/>
                      </a:cubicBezTo>
                      <a:lnTo>
                        <a:pt x="5811" y="21600"/>
                      </a:lnTo>
                      <a:close/>
                    </a:path>
                  </a:pathLst>
                </a:custGeom>
                <a:noFill/>
                <a:ln w="9525" cap="flat" cmpd="sng">
                  <a:solidFill>
                    <a:srgbClr val="000000"/>
                  </a:solidFill>
                  <a:prstDash val="solid"/>
                  <a:round/>
                  <a:headEnd type="none" w="med" len="med"/>
                  <a:tailEnd type="none" w="med" len="med"/>
                </a:ln>
              </p:spPr>
              <p:txBody>
                <a:bodyPr/>
                <a:lstStyle/>
                <a:p>
                  <a:endParaRPr lang="en-US"/>
                </a:p>
              </p:txBody>
            </p:sp>
            <p:sp>
              <p:nvSpPr>
                <p:cNvPr id="76854" name="Straight Connector 295990"/>
                <p:cNvSpPr/>
                <p:nvPr/>
              </p:nvSpPr>
              <p:spPr>
                <a:xfrm>
                  <a:off x="1296" y="1700"/>
                  <a:ext cx="28" cy="52"/>
                </a:xfrm>
                <a:prstGeom prst="line">
                  <a:avLst/>
                </a:prstGeom>
                <a:ln w="9525" cap="flat" cmpd="sng">
                  <a:solidFill>
                    <a:srgbClr val="000000"/>
                  </a:solidFill>
                  <a:prstDash val="solid"/>
                  <a:round/>
                  <a:headEnd type="none" w="med" len="med"/>
                  <a:tailEnd type="none" w="med" len="med"/>
                </a:ln>
              </p:spPr>
            </p:sp>
            <p:sp>
              <p:nvSpPr>
                <p:cNvPr id="76855" name="Straight Connector 295991"/>
                <p:cNvSpPr/>
                <p:nvPr/>
              </p:nvSpPr>
              <p:spPr>
                <a:xfrm>
                  <a:off x="1370" y="1680"/>
                  <a:ext cx="15" cy="68"/>
                </a:xfrm>
                <a:prstGeom prst="line">
                  <a:avLst/>
                </a:prstGeom>
                <a:ln w="9525" cap="flat" cmpd="sng">
                  <a:solidFill>
                    <a:srgbClr val="000000"/>
                  </a:solidFill>
                  <a:prstDash val="solid"/>
                  <a:round/>
                  <a:headEnd type="none" w="med" len="med"/>
                  <a:tailEnd type="none" w="med" len="med"/>
                </a:ln>
              </p:spPr>
            </p:sp>
            <p:sp>
              <p:nvSpPr>
                <p:cNvPr id="76856" name="Straight Connector 295992"/>
                <p:cNvSpPr/>
                <p:nvPr/>
              </p:nvSpPr>
              <p:spPr>
                <a:xfrm flipH="1">
                  <a:off x="1443" y="1680"/>
                  <a:ext cx="8" cy="68"/>
                </a:xfrm>
                <a:prstGeom prst="line">
                  <a:avLst/>
                </a:prstGeom>
                <a:ln w="9525" cap="flat" cmpd="sng">
                  <a:solidFill>
                    <a:srgbClr val="000000"/>
                  </a:solidFill>
                  <a:prstDash val="solid"/>
                  <a:round/>
                  <a:headEnd type="none" w="med" len="med"/>
                  <a:tailEnd type="none" w="med" len="med"/>
                </a:ln>
              </p:spPr>
            </p:sp>
            <p:sp>
              <p:nvSpPr>
                <p:cNvPr id="76857" name="Straight Connector 295993"/>
                <p:cNvSpPr/>
                <p:nvPr/>
              </p:nvSpPr>
              <p:spPr>
                <a:xfrm flipH="1">
                  <a:off x="1571" y="1706"/>
                  <a:ext cx="40" cy="53"/>
                </a:xfrm>
                <a:prstGeom prst="line">
                  <a:avLst/>
                </a:prstGeom>
                <a:ln w="9525" cap="flat" cmpd="sng">
                  <a:solidFill>
                    <a:srgbClr val="000000"/>
                  </a:solidFill>
                  <a:prstDash val="solid"/>
                  <a:round/>
                  <a:headEnd type="none" w="med" len="med"/>
                  <a:tailEnd type="none" w="med" len="med"/>
                </a:ln>
              </p:spPr>
            </p:sp>
            <p:sp>
              <p:nvSpPr>
                <p:cNvPr id="76858" name="Straight Connector 295994"/>
                <p:cNvSpPr/>
                <p:nvPr/>
              </p:nvSpPr>
              <p:spPr>
                <a:xfrm flipH="1">
                  <a:off x="1692" y="1761"/>
                  <a:ext cx="54" cy="43"/>
                </a:xfrm>
                <a:prstGeom prst="line">
                  <a:avLst/>
                </a:prstGeom>
                <a:ln w="9525" cap="flat" cmpd="sng">
                  <a:solidFill>
                    <a:srgbClr val="000000"/>
                  </a:solidFill>
                  <a:prstDash val="solid"/>
                  <a:round/>
                  <a:headEnd type="none" w="med" len="med"/>
                  <a:tailEnd type="none" w="med" len="med"/>
                </a:ln>
              </p:spPr>
            </p:sp>
            <p:sp>
              <p:nvSpPr>
                <p:cNvPr id="76859" name="Straight Connector 295995"/>
                <p:cNvSpPr/>
                <p:nvPr/>
              </p:nvSpPr>
              <p:spPr>
                <a:xfrm flipH="1">
                  <a:off x="1752" y="1798"/>
                  <a:ext cx="55" cy="45"/>
                </a:xfrm>
                <a:prstGeom prst="line">
                  <a:avLst/>
                </a:prstGeom>
                <a:ln w="9525" cap="flat" cmpd="sng">
                  <a:solidFill>
                    <a:srgbClr val="000000"/>
                  </a:solidFill>
                  <a:prstDash val="solid"/>
                  <a:round/>
                  <a:headEnd type="none" w="med" len="med"/>
                  <a:tailEnd type="none" w="med" len="med"/>
                </a:ln>
              </p:spPr>
            </p:sp>
            <p:sp>
              <p:nvSpPr>
                <p:cNvPr id="76860" name="Straight Connector 295996"/>
                <p:cNvSpPr/>
                <p:nvPr/>
              </p:nvSpPr>
              <p:spPr>
                <a:xfrm flipH="1">
                  <a:off x="1631" y="1728"/>
                  <a:ext cx="55" cy="45"/>
                </a:xfrm>
                <a:prstGeom prst="line">
                  <a:avLst/>
                </a:prstGeom>
                <a:ln w="9525" cap="flat" cmpd="sng">
                  <a:solidFill>
                    <a:srgbClr val="000000"/>
                  </a:solidFill>
                  <a:prstDash val="solid"/>
                  <a:round/>
                  <a:headEnd type="none" w="med" len="med"/>
                  <a:tailEnd type="none" w="med" len="med"/>
                </a:ln>
              </p:spPr>
            </p:sp>
            <p:sp>
              <p:nvSpPr>
                <p:cNvPr id="76861" name="Straight Connector 295997"/>
                <p:cNvSpPr/>
                <p:nvPr/>
              </p:nvSpPr>
              <p:spPr>
                <a:xfrm flipH="1">
                  <a:off x="1503" y="1680"/>
                  <a:ext cx="28" cy="71"/>
                </a:xfrm>
                <a:prstGeom prst="line">
                  <a:avLst/>
                </a:prstGeom>
                <a:ln w="9525" cap="flat" cmpd="sng">
                  <a:solidFill>
                    <a:srgbClr val="000000"/>
                  </a:solidFill>
                  <a:prstDash val="solid"/>
                  <a:round/>
                  <a:headEnd type="none" w="med" len="med"/>
                  <a:tailEnd type="none" w="med" len="med"/>
                </a:ln>
              </p:spPr>
            </p:sp>
            <p:sp>
              <p:nvSpPr>
                <p:cNvPr id="76862" name="Text Box 295998"/>
                <p:cNvSpPr txBox="1"/>
                <p:nvPr/>
              </p:nvSpPr>
              <p:spPr>
                <a:xfrm rot="1045584">
                  <a:off x="1368" y="1789"/>
                  <a:ext cx="270" cy="179"/>
                </a:xfrm>
                <a:prstGeom prst="rect">
                  <a:avLst/>
                </a:prstGeom>
                <a:solidFill>
                  <a:schemeClr val="bg1"/>
                </a:solidFill>
                <a:ln w="9525">
                  <a:noFill/>
                </a:ln>
              </p:spPr>
              <p:txBody>
                <a:bodyPr anchor="t">
                  <a:spAutoFit/>
                </a:bodyPr>
                <a:lstStyle/>
                <a:p>
                  <a:pPr algn="ctr">
                    <a:spcBef>
                      <a:spcPct val="50000"/>
                    </a:spcBef>
                  </a:pPr>
                  <a:r>
                    <a:rPr lang="en-US" sz="1000" b="0" i="0" dirty="0">
                      <a:latin typeface="Arial" panose="020B0604020202020204" pitchFamily="34" charset="0"/>
                    </a:rPr>
                    <a:t>A</a:t>
                  </a:r>
                </a:p>
              </p:txBody>
            </p:sp>
          </p:grpSp>
        </p:grpSp>
        <p:sp>
          <p:nvSpPr>
            <p:cNvPr id="76863" name="Text Box 295999"/>
            <p:cNvSpPr txBox="1"/>
            <p:nvPr/>
          </p:nvSpPr>
          <p:spPr>
            <a:xfrm rot="865247">
              <a:off x="4183" y="1235"/>
              <a:ext cx="336" cy="232"/>
            </a:xfrm>
            <a:prstGeom prst="rect">
              <a:avLst/>
            </a:prstGeom>
            <a:noFill/>
            <a:ln w="9525">
              <a:noFill/>
            </a:ln>
          </p:spPr>
          <p:txBody>
            <a:bodyPr anchor="t">
              <a:spAutoFit/>
            </a:bodyPr>
            <a:lstStyle/>
            <a:p>
              <a:pPr>
                <a:spcBef>
                  <a:spcPct val="50000"/>
                </a:spcBef>
              </a:pPr>
              <a:r>
                <a:rPr lang="en-US" b="0" i="0" dirty="0">
                  <a:latin typeface="Arial" panose="020B0604020202020204" pitchFamily="34" charset="0"/>
                </a:rPr>
                <a:t>+</a:t>
              </a:r>
            </a:p>
          </p:txBody>
        </p:sp>
        <p:sp>
          <p:nvSpPr>
            <p:cNvPr id="76864" name="Text Box 296000"/>
            <p:cNvSpPr txBox="1"/>
            <p:nvPr/>
          </p:nvSpPr>
          <p:spPr>
            <a:xfrm rot="865247">
              <a:off x="4467" y="1213"/>
              <a:ext cx="336" cy="232"/>
            </a:xfrm>
            <a:prstGeom prst="rect">
              <a:avLst/>
            </a:prstGeom>
            <a:noFill/>
            <a:ln w="9525">
              <a:noFill/>
            </a:ln>
          </p:spPr>
          <p:txBody>
            <a:bodyPr anchor="t">
              <a:spAutoFit/>
            </a:bodyPr>
            <a:lstStyle/>
            <a:p>
              <a:pPr>
                <a:spcBef>
                  <a:spcPct val="50000"/>
                </a:spcBef>
              </a:pPr>
              <a:r>
                <a:rPr lang="en-US" b="0" i="0" dirty="0">
                  <a:latin typeface="Arial" panose="020B0604020202020204" pitchFamily="34" charset="0"/>
                </a:rPr>
                <a:t>_</a:t>
              </a:r>
            </a:p>
          </p:txBody>
        </p:sp>
      </p:grpSp>
      <p:grpSp>
        <p:nvGrpSpPr>
          <p:cNvPr id="296002" name="Group 296001"/>
          <p:cNvGrpSpPr/>
          <p:nvPr/>
        </p:nvGrpSpPr>
        <p:grpSpPr>
          <a:xfrm rot="-1642787">
            <a:off x="3813175" y="2451418"/>
            <a:ext cx="554038" cy="569912"/>
            <a:chOff x="3373" y="2592"/>
            <a:chExt cx="672" cy="672"/>
          </a:xfrm>
        </p:grpSpPr>
        <p:grpSp>
          <p:nvGrpSpPr>
            <p:cNvPr id="76866" name="Group 296002"/>
            <p:cNvGrpSpPr/>
            <p:nvPr/>
          </p:nvGrpSpPr>
          <p:grpSpPr>
            <a:xfrm>
              <a:off x="3661" y="2592"/>
              <a:ext cx="96" cy="384"/>
              <a:chOff x="3661" y="2592"/>
              <a:chExt cx="96" cy="384"/>
            </a:xfrm>
          </p:grpSpPr>
          <p:sp>
            <p:nvSpPr>
              <p:cNvPr id="76867" name="Isosceles Triangle 296003"/>
              <p:cNvSpPr/>
              <p:nvPr/>
            </p:nvSpPr>
            <p:spPr>
              <a:xfrm flipH="1">
                <a:off x="3696" y="2592"/>
                <a:ext cx="33" cy="287"/>
              </a:xfrm>
              <a:prstGeom prst="triangle">
                <a:avLst>
                  <a:gd name="adj" fmla="val 0"/>
                </a:avLst>
              </a:prstGeom>
              <a:solidFill>
                <a:schemeClr val="tx2"/>
              </a:solidFill>
              <a:ln w="9525">
                <a:noFill/>
              </a:ln>
            </p:spPr>
            <p:txBody>
              <a:bodyPr anchor="t"/>
              <a:lstStyle/>
              <a:p>
                <a:pPr algn="ctr"/>
                <a:endParaRPr lang="en-US" altLang="zh-CN">
                  <a:latin typeface="Arial" panose="020B0604020202020204" pitchFamily="34" charset="0"/>
                </a:endParaRPr>
              </a:p>
            </p:txBody>
          </p:sp>
          <p:sp>
            <p:nvSpPr>
              <p:cNvPr id="76868" name="Oval 296004"/>
              <p:cNvSpPr/>
              <p:nvPr/>
            </p:nvSpPr>
            <p:spPr>
              <a:xfrm>
                <a:off x="3661" y="2880"/>
                <a:ext cx="96" cy="96"/>
              </a:xfrm>
              <a:prstGeom prst="ellipse">
                <a:avLst/>
              </a:prstGeom>
              <a:solidFill>
                <a:schemeClr val="tx1"/>
              </a:solidFill>
              <a:ln w="9525">
                <a:noFill/>
              </a:ln>
            </p:spPr>
            <p:txBody>
              <a:bodyPr anchor="t"/>
              <a:lstStyle/>
              <a:p>
                <a:pPr algn="ctr"/>
                <a:endParaRPr lang="en-US" altLang="zh-CN">
                  <a:latin typeface="Arial" panose="020B0604020202020204" pitchFamily="34" charset="0"/>
                </a:endParaRPr>
              </a:p>
            </p:txBody>
          </p:sp>
        </p:grpSp>
        <p:sp>
          <p:nvSpPr>
            <p:cNvPr id="76869" name="Oval 296005"/>
            <p:cNvSpPr/>
            <p:nvPr/>
          </p:nvSpPr>
          <p:spPr>
            <a:xfrm>
              <a:off x="3373" y="2592"/>
              <a:ext cx="672" cy="672"/>
            </a:xfrm>
            <a:prstGeom prst="ellipse">
              <a:avLst/>
            </a:prstGeom>
            <a:noFill/>
            <a:ln w="9525">
              <a:noFill/>
            </a:ln>
          </p:spPr>
          <p:txBody>
            <a:bodyPr anchor="t"/>
            <a:lstStyle/>
            <a:p>
              <a:pPr algn="ctr"/>
              <a:endParaRPr lang="en-US" altLang="zh-CN">
                <a:latin typeface="Arial" panose="020B0604020202020204" pitchFamily="34" charset="0"/>
              </a:endParaRPr>
            </a:p>
          </p:txBody>
        </p:sp>
      </p:grpSp>
      <p:sp>
        <p:nvSpPr>
          <p:cNvPr id="76870" name="Freeform 296006"/>
          <p:cNvSpPr/>
          <p:nvPr/>
        </p:nvSpPr>
        <p:spPr>
          <a:xfrm>
            <a:off x="4703763" y="1895793"/>
            <a:ext cx="1217612" cy="1182687"/>
          </a:xfrm>
          <a:custGeom>
            <a:avLst/>
            <a:gdLst/>
            <a:ahLst/>
            <a:cxnLst/>
            <a:rect l="0" t="0" r="0" b="0"/>
            <a:pathLst>
              <a:path w="767" h="745">
                <a:moveTo>
                  <a:pt x="0" y="169"/>
                </a:moveTo>
                <a:cubicBezTo>
                  <a:pt x="12" y="145"/>
                  <a:pt x="20" y="18"/>
                  <a:pt x="74" y="9"/>
                </a:cubicBezTo>
                <a:cubicBezTo>
                  <a:pt x="128" y="0"/>
                  <a:pt x="248" y="66"/>
                  <a:pt x="325" y="117"/>
                </a:cubicBezTo>
                <a:cubicBezTo>
                  <a:pt x="402" y="168"/>
                  <a:pt x="492" y="224"/>
                  <a:pt x="539" y="318"/>
                </a:cubicBezTo>
                <a:cubicBezTo>
                  <a:pt x="586" y="412"/>
                  <a:pt x="568" y="615"/>
                  <a:pt x="606" y="680"/>
                </a:cubicBezTo>
                <a:cubicBezTo>
                  <a:pt x="644" y="745"/>
                  <a:pt x="734" y="704"/>
                  <a:pt x="767" y="710"/>
                </a:cubicBezTo>
              </a:path>
            </a:pathLst>
          </a:custGeom>
          <a:noFill/>
          <a:ln w="19050" cap="flat" cmpd="sng">
            <a:solidFill>
              <a:srgbClr val="C80000"/>
            </a:solidFill>
            <a:prstDash val="solid"/>
            <a:round/>
            <a:headEnd type="none" w="med" len="med"/>
            <a:tailEnd type="none" w="med" len="med"/>
          </a:ln>
        </p:spPr>
        <p:txBody>
          <a:bodyPr/>
          <a:lstStyle/>
          <a:p>
            <a:endParaRPr lang="en-US"/>
          </a:p>
        </p:txBody>
      </p:sp>
      <p:sp>
        <p:nvSpPr>
          <p:cNvPr id="76871" name="Freeform 296007"/>
          <p:cNvSpPr/>
          <p:nvPr/>
        </p:nvSpPr>
        <p:spPr>
          <a:xfrm>
            <a:off x="4141788" y="1314768"/>
            <a:ext cx="871537" cy="808037"/>
          </a:xfrm>
          <a:custGeom>
            <a:avLst/>
            <a:gdLst/>
            <a:ahLst/>
            <a:cxnLst/>
            <a:rect l="0" t="0" r="0" b="0"/>
            <a:pathLst>
              <a:path w="549" h="692">
                <a:moveTo>
                  <a:pt x="549" y="61"/>
                </a:moveTo>
                <a:cubicBezTo>
                  <a:pt x="461" y="29"/>
                  <a:pt x="293" y="0"/>
                  <a:pt x="213" y="13"/>
                </a:cubicBezTo>
                <a:cubicBezTo>
                  <a:pt x="133" y="26"/>
                  <a:pt x="105" y="86"/>
                  <a:pt x="70" y="141"/>
                </a:cubicBezTo>
                <a:cubicBezTo>
                  <a:pt x="35" y="196"/>
                  <a:pt x="0" y="284"/>
                  <a:pt x="3" y="342"/>
                </a:cubicBezTo>
                <a:cubicBezTo>
                  <a:pt x="6" y="400"/>
                  <a:pt x="75" y="433"/>
                  <a:pt x="86" y="491"/>
                </a:cubicBezTo>
                <a:cubicBezTo>
                  <a:pt x="97" y="549"/>
                  <a:pt x="75" y="650"/>
                  <a:pt x="72" y="692"/>
                </a:cubicBezTo>
              </a:path>
            </a:pathLst>
          </a:custGeom>
          <a:noFill/>
          <a:ln w="19050" cap="flat" cmpd="sng">
            <a:solidFill>
              <a:srgbClr val="C80000"/>
            </a:solidFill>
            <a:prstDash val="solid"/>
            <a:round/>
            <a:headEnd type="none" w="med" len="med"/>
            <a:tailEnd type="none" w="med" len="med"/>
          </a:ln>
        </p:spPr>
        <p:txBody>
          <a:bodyPr/>
          <a:lstStyle/>
          <a:p>
            <a:endParaRPr lang="en-US"/>
          </a:p>
        </p:txBody>
      </p:sp>
      <p:sp>
        <p:nvSpPr>
          <p:cNvPr id="76872" name="Text Box 296008"/>
          <p:cNvSpPr txBox="1"/>
          <p:nvPr/>
        </p:nvSpPr>
        <p:spPr>
          <a:xfrm>
            <a:off x="4681538" y="1375093"/>
            <a:ext cx="457200" cy="398780"/>
          </a:xfrm>
          <a:prstGeom prst="rect">
            <a:avLst/>
          </a:prstGeom>
          <a:noFill/>
          <a:ln w="9525">
            <a:noFill/>
          </a:ln>
        </p:spPr>
        <p:txBody>
          <a:bodyPr anchor="t">
            <a:spAutoFit/>
          </a:bodyPr>
          <a:lstStyle/>
          <a:p>
            <a:pPr>
              <a:spcBef>
                <a:spcPct val="50000"/>
              </a:spcBef>
            </a:pPr>
            <a:r>
              <a:rPr lang="en-US" sz="2000" b="0" i="0" dirty="0">
                <a:latin typeface="Arial" panose="020B0604020202020204" pitchFamily="34" charset="0"/>
              </a:rPr>
              <a:t>+</a:t>
            </a:r>
          </a:p>
        </p:txBody>
      </p:sp>
      <p:sp>
        <p:nvSpPr>
          <p:cNvPr id="76873" name="Text Box 296009"/>
          <p:cNvSpPr txBox="1"/>
          <p:nvPr/>
        </p:nvSpPr>
        <p:spPr>
          <a:xfrm>
            <a:off x="9725025" y="424180"/>
            <a:ext cx="457200" cy="460375"/>
          </a:xfrm>
          <a:prstGeom prst="rect">
            <a:avLst/>
          </a:prstGeom>
          <a:noFill/>
          <a:ln w="9525">
            <a:noFill/>
          </a:ln>
        </p:spPr>
        <p:txBody>
          <a:bodyPr anchor="t">
            <a:spAutoFit/>
          </a:bodyPr>
          <a:lstStyle/>
          <a:p>
            <a:pPr>
              <a:spcBef>
                <a:spcPct val="50000"/>
              </a:spcBef>
            </a:pPr>
            <a:r>
              <a:rPr lang="en-US" sz="2400" b="0" i="0" dirty="0">
                <a:latin typeface="Arial" panose="020B0604020202020204" pitchFamily="34" charset="0"/>
              </a:rPr>
              <a:t>-</a:t>
            </a:r>
          </a:p>
        </p:txBody>
      </p:sp>
      <p:grpSp>
        <p:nvGrpSpPr>
          <p:cNvPr id="76874" name="Group 296010"/>
          <p:cNvGrpSpPr/>
          <p:nvPr/>
        </p:nvGrpSpPr>
        <p:grpSpPr>
          <a:xfrm>
            <a:off x="5164138" y="3765868"/>
            <a:ext cx="1443037" cy="1281112"/>
            <a:chOff x="2691" y="2169"/>
            <a:chExt cx="909" cy="807"/>
          </a:xfrm>
        </p:grpSpPr>
        <p:sp>
          <p:nvSpPr>
            <p:cNvPr id="76875" name="Freeform 296011"/>
            <p:cNvSpPr/>
            <p:nvPr/>
          </p:nvSpPr>
          <p:spPr>
            <a:xfrm>
              <a:off x="3218" y="2297"/>
              <a:ext cx="382" cy="679"/>
            </a:xfrm>
            <a:custGeom>
              <a:avLst/>
              <a:gdLst/>
              <a:ahLst/>
              <a:cxnLst/>
              <a:rect l="0" t="0" r="0" b="0"/>
              <a:pathLst>
                <a:path w="491" h="1041">
                  <a:moveTo>
                    <a:pt x="469" y="0"/>
                  </a:moveTo>
                  <a:lnTo>
                    <a:pt x="491" y="409"/>
                  </a:lnTo>
                  <a:lnTo>
                    <a:pt x="27" y="1041"/>
                  </a:lnTo>
                  <a:lnTo>
                    <a:pt x="0" y="790"/>
                  </a:lnTo>
                  <a:lnTo>
                    <a:pt x="247" y="228"/>
                  </a:lnTo>
                  <a:lnTo>
                    <a:pt x="469" y="0"/>
                  </a:lnTo>
                  <a:close/>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76" name="Freeform 296012"/>
            <p:cNvSpPr/>
            <p:nvPr/>
          </p:nvSpPr>
          <p:spPr>
            <a:xfrm>
              <a:off x="2693" y="2713"/>
              <a:ext cx="540" cy="258"/>
            </a:xfrm>
            <a:custGeom>
              <a:avLst/>
              <a:gdLst/>
              <a:ahLst/>
              <a:cxnLst/>
              <a:rect l="0" t="0" r="0" b="0"/>
              <a:pathLst>
                <a:path w="693" h="396">
                  <a:moveTo>
                    <a:pt x="672" y="144"/>
                  </a:moveTo>
                  <a:lnTo>
                    <a:pt x="0" y="0"/>
                  </a:lnTo>
                  <a:lnTo>
                    <a:pt x="10" y="236"/>
                  </a:lnTo>
                  <a:lnTo>
                    <a:pt x="693" y="396"/>
                  </a:lnTo>
                </a:path>
              </a:pathLst>
            </a:custGeom>
            <a:gradFill rotWithShape="1">
              <a:gsLst>
                <a:gs pos="0">
                  <a:schemeClr val="bg2"/>
                </a:gs>
                <a:gs pos="100000">
                  <a:srgbClr val="FFFFFF"/>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77" name="Freeform 296013"/>
            <p:cNvSpPr/>
            <p:nvPr/>
          </p:nvSpPr>
          <p:spPr>
            <a:xfrm>
              <a:off x="2691" y="2358"/>
              <a:ext cx="715" cy="445"/>
            </a:xfrm>
            <a:custGeom>
              <a:avLst/>
              <a:gdLst/>
              <a:ahLst/>
              <a:cxnLst/>
              <a:rect l="0" t="0" r="0" b="0"/>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p:spPr>
          <p:txBody>
            <a:bodyPr/>
            <a:lstStyle/>
            <a:p>
              <a:endParaRPr lang="en-US"/>
            </a:p>
          </p:txBody>
        </p:sp>
        <p:sp>
          <p:nvSpPr>
            <p:cNvPr id="76878" name="Freeform 296014"/>
            <p:cNvSpPr/>
            <p:nvPr/>
          </p:nvSpPr>
          <p:spPr>
            <a:xfrm>
              <a:off x="2899" y="2214"/>
              <a:ext cx="677" cy="229"/>
            </a:xfrm>
            <a:custGeom>
              <a:avLst/>
              <a:gdLst/>
              <a:ahLst/>
              <a:cxnLst/>
              <a:rect l="0" t="0" r="0" b="0"/>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879" name="Freeform 296015"/>
            <p:cNvSpPr/>
            <p:nvPr/>
          </p:nvSpPr>
          <p:spPr>
            <a:xfrm>
              <a:off x="2742" y="2393"/>
              <a:ext cx="601" cy="367"/>
            </a:xfrm>
            <a:custGeom>
              <a:avLst/>
              <a:gdLst/>
              <a:ahLst/>
              <a:cxnLst/>
              <a:rect l="0" t="0" r="0" b="0"/>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p:spPr>
          <p:txBody>
            <a:bodyPr/>
            <a:lstStyle/>
            <a:p>
              <a:endParaRPr lang="en-US"/>
            </a:p>
          </p:txBody>
        </p:sp>
        <p:sp>
          <p:nvSpPr>
            <p:cNvPr id="76880" name="Can 296016"/>
            <p:cNvSpPr/>
            <p:nvPr/>
          </p:nvSpPr>
          <p:spPr>
            <a:xfrm>
              <a:off x="3116" y="2200"/>
              <a:ext cx="62" cy="90"/>
            </a:xfrm>
            <a:prstGeom prst="can">
              <a:avLst>
                <a:gd name="adj" fmla="val 7106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881" name="Can 296017"/>
            <p:cNvSpPr/>
            <p:nvPr/>
          </p:nvSpPr>
          <p:spPr>
            <a:xfrm>
              <a:off x="3395" y="2255"/>
              <a:ext cx="62" cy="90"/>
            </a:xfrm>
            <a:prstGeom prst="can">
              <a:avLst>
                <a:gd name="adj" fmla="val 7106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grpSp>
          <p:nvGrpSpPr>
            <p:cNvPr id="76882" name="Group 296018"/>
            <p:cNvGrpSpPr/>
            <p:nvPr/>
          </p:nvGrpSpPr>
          <p:grpSpPr>
            <a:xfrm>
              <a:off x="2896" y="2430"/>
              <a:ext cx="403" cy="216"/>
              <a:chOff x="4929" y="2815"/>
              <a:chExt cx="660" cy="314"/>
            </a:xfrm>
          </p:grpSpPr>
          <p:sp>
            <p:nvSpPr>
              <p:cNvPr id="76883" name="Freeform 296019"/>
              <p:cNvSpPr/>
              <p:nvPr/>
            </p:nvSpPr>
            <p:spPr>
              <a:xfrm>
                <a:off x="4968" y="2897"/>
                <a:ext cx="549" cy="232"/>
              </a:xfrm>
              <a:custGeom>
                <a:avLst/>
                <a:gdLst/>
                <a:ahLst/>
                <a:cxnLst>
                  <a:cxn ang="180">
                    <a:pos x="0" y="796"/>
                  </a:cxn>
                  <a:cxn ang="0">
                    <a:pos x="24576" y="10904"/>
                  </a:cxn>
                  <a:cxn ang="90">
                    <a:pos x="5811" y="21600"/>
                  </a:cxn>
                </a:cxnLst>
                <a:rect l="0" t="0" r="0" b="0"/>
                <a:pathLst>
                  <a:path w="24577" h="21600" fill="none">
                    <a:moveTo>
                      <a:pt x="0" y="796"/>
                    </a:moveTo>
                    <a:cubicBezTo>
                      <a:pt x="1845" y="276"/>
                      <a:pt x="3796" y="0"/>
                      <a:pt x="5811" y="0"/>
                    </a:cubicBezTo>
                    <a:cubicBezTo>
                      <a:pt x="13848" y="0"/>
                      <a:pt x="20859" y="4389"/>
                      <a:pt x="24579" y="10900"/>
                    </a:cubicBezTo>
                  </a:path>
                  <a:path w="24577" h="21600" stroke="0">
                    <a:moveTo>
                      <a:pt x="0" y="796"/>
                    </a:moveTo>
                    <a:cubicBezTo>
                      <a:pt x="1845" y="276"/>
                      <a:pt x="3796" y="0"/>
                      <a:pt x="5811" y="0"/>
                    </a:cubicBezTo>
                    <a:cubicBezTo>
                      <a:pt x="13848" y="0"/>
                      <a:pt x="20859" y="4389"/>
                      <a:pt x="24579" y="10900"/>
                    </a:cubicBezTo>
                    <a:lnTo>
                      <a:pt x="5811" y="21600"/>
                    </a:lnTo>
                    <a:close/>
                  </a:path>
                </a:pathLst>
              </a:custGeom>
              <a:noFill/>
              <a:ln w="9525" cap="flat" cmpd="sng">
                <a:solidFill>
                  <a:srgbClr val="000000"/>
                </a:solidFill>
                <a:prstDash val="solid"/>
                <a:round/>
                <a:headEnd type="none" w="med" len="med"/>
                <a:tailEnd type="none" w="med" len="med"/>
              </a:ln>
            </p:spPr>
            <p:txBody>
              <a:bodyPr/>
              <a:lstStyle/>
              <a:p>
                <a:endParaRPr lang="en-US"/>
              </a:p>
            </p:txBody>
          </p:sp>
          <p:sp>
            <p:nvSpPr>
              <p:cNvPr id="76884" name="Straight Connector 296020"/>
              <p:cNvSpPr/>
              <p:nvPr/>
            </p:nvSpPr>
            <p:spPr>
              <a:xfrm>
                <a:off x="4929" y="2840"/>
                <a:ext cx="36" cy="65"/>
              </a:xfrm>
              <a:prstGeom prst="line">
                <a:avLst/>
              </a:prstGeom>
              <a:ln w="9525" cap="flat" cmpd="sng">
                <a:solidFill>
                  <a:srgbClr val="000000"/>
                </a:solidFill>
                <a:prstDash val="solid"/>
                <a:round/>
                <a:headEnd type="none" w="med" len="med"/>
                <a:tailEnd type="none" w="med" len="med"/>
              </a:ln>
            </p:spPr>
          </p:sp>
          <p:sp>
            <p:nvSpPr>
              <p:cNvPr id="76885" name="Straight Connector 296021"/>
              <p:cNvSpPr/>
              <p:nvPr/>
            </p:nvSpPr>
            <p:spPr>
              <a:xfrm>
                <a:off x="5025" y="2815"/>
                <a:ext cx="19" cy="85"/>
              </a:xfrm>
              <a:prstGeom prst="line">
                <a:avLst/>
              </a:prstGeom>
              <a:ln w="9525" cap="flat" cmpd="sng">
                <a:solidFill>
                  <a:srgbClr val="000000"/>
                </a:solidFill>
                <a:prstDash val="solid"/>
                <a:round/>
                <a:headEnd type="none" w="med" len="med"/>
                <a:tailEnd type="none" w="med" len="med"/>
              </a:ln>
            </p:spPr>
          </p:sp>
          <p:sp>
            <p:nvSpPr>
              <p:cNvPr id="76886" name="Straight Connector 296022"/>
              <p:cNvSpPr/>
              <p:nvPr/>
            </p:nvSpPr>
            <p:spPr>
              <a:xfrm flipH="1">
                <a:off x="5119" y="2815"/>
                <a:ext cx="10" cy="85"/>
              </a:xfrm>
              <a:prstGeom prst="line">
                <a:avLst/>
              </a:prstGeom>
              <a:ln w="9525" cap="flat" cmpd="sng">
                <a:solidFill>
                  <a:srgbClr val="000000"/>
                </a:solidFill>
                <a:prstDash val="solid"/>
                <a:round/>
                <a:headEnd type="none" w="med" len="med"/>
                <a:tailEnd type="none" w="med" len="med"/>
              </a:ln>
            </p:spPr>
          </p:sp>
          <p:sp>
            <p:nvSpPr>
              <p:cNvPr id="76887" name="Straight Connector 296023"/>
              <p:cNvSpPr/>
              <p:nvPr/>
            </p:nvSpPr>
            <p:spPr>
              <a:xfrm flipH="1">
                <a:off x="5284" y="2847"/>
                <a:ext cx="52" cy="66"/>
              </a:xfrm>
              <a:prstGeom prst="line">
                <a:avLst/>
              </a:prstGeom>
              <a:ln w="9525" cap="flat" cmpd="sng">
                <a:solidFill>
                  <a:srgbClr val="000000"/>
                </a:solidFill>
                <a:prstDash val="solid"/>
                <a:round/>
                <a:headEnd type="none" w="med" len="med"/>
                <a:tailEnd type="none" w="med" len="med"/>
              </a:ln>
            </p:spPr>
          </p:sp>
          <p:sp>
            <p:nvSpPr>
              <p:cNvPr id="76888" name="Straight Connector 296024"/>
              <p:cNvSpPr/>
              <p:nvPr/>
            </p:nvSpPr>
            <p:spPr>
              <a:xfrm flipH="1">
                <a:off x="5440" y="2916"/>
                <a:ext cx="70" cy="53"/>
              </a:xfrm>
              <a:prstGeom prst="line">
                <a:avLst/>
              </a:prstGeom>
              <a:ln w="9525" cap="flat" cmpd="sng">
                <a:solidFill>
                  <a:srgbClr val="000000"/>
                </a:solidFill>
                <a:prstDash val="solid"/>
                <a:round/>
                <a:headEnd type="none" w="med" len="med"/>
                <a:tailEnd type="none" w="med" len="med"/>
              </a:ln>
            </p:spPr>
          </p:sp>
          <p:sp>
            <p:nvSpPr>
              <p:cNvPr id="76889" name="Straight Connector 296025"/>
              <p:cNvSpPr/>
              <p:nvPr/>
            </p:nvSpPr>
            <p:spPr>
              <a:xfrm flipH="1">
                <a:off x="5518" y="2962"/>
                <a:ext cx="71" cy="56"/>
              </a:xfrm>
              <a:prstGeom prst="line">
                <a:avLst/>
              </a:prstGeom>
              <a:ln w="9525" cap="flat" cmpd="sng">
                <a:solidFill>
                  <a:srgbClr val="000000"/>
                </a:solidFill>
                <a:prstDash val="solid"/>
                <a:round/>
                <a:headEnd type="none" w="med" len="med"/>
                <a:tailEnd type="none" w="med" len="med"/>
              </a:ln>
            </p:spPr>
          </p:sp>
          <p:sp>
            <p:nvSpPr>
              <p:cNvPr id="76890" name="Straight Connector 296026"/>
              <p:cNvSpPr/>
              <p:nvPr/>
            </p:nvSpPr>
            <p:spPr>
              <a:xfrm flipH="1">
                <a:off x="5362" y="2875"/>
                <a:ext cx="71" cy="56"/>
              </a:xfrm>
              <a:prstGeom prst="line">
                <a:avLst/>
              </a:prstGeom>
              <a:ln w="9525" cap="flat" cmpd="sng">
                <a:solidFill>
                  <a:srgbClr val="000000"/>
                </a:solidFill>
                <a:prstDash val="solid"/>
                <a:round/>
                <a:headEnd type="none" w="med" len="med"/>
                <a:tailEnd type="none" w="med" len="med"/>
              </a:ln>
            </p:spPr>
          </p:sp>
          <p:sp>
            <p:nvSpPr>
              <p:cNvPr id="76891" name="Straight Connector 296027"/>
              <p:cNvSpPr/>
              <p:nvPr/>
            </p:nvSpPr>
            <p:spPr>
              <a:xfrm flipH="1">
                <a:off x="5196" y="2815"/>
                <a:ext cx="36" cy="88"/>
              </a:xfrm>
              <a:prstGeom prst="line">
                <a:avLst/>
              </a:prstGeom>
              <a:ln w="9525" cap="flat" cmpd="sng">
                <a:solidFill>
                  <a:srgbClr val="000000"/>
                </a:solidFill>
                <a:prstDash val="solid"/>
                <a:round/>
                <a:headEnd type="none" w="med" len="med"/>
                <a:tailEnd type="none" w="med" len="med"/>
              </a:ln>
            </p:spPr>
          </p:sp>
        </p:grpSp>
        <p:sp>
          <p:nvSpPr>
            <p:cNvPr id="76892" name="Text Box 296028"/>
            <p:cNvSpPr txBox="1"/>
            <p:nvPr/>
          </p:nvSpPr>
          <p:spPr>
            <a:xfrm rot="792298">
              <a:off x="2965" y="2198"/>
              <a:ext cx="227" cy="251"/>
            </a:xfrm>
            <a:prstGeom prst="rect">
              <a:avLst/>
            </a:prstGeom>
            <a:noFill/>
            <a:ln w="9525">
              <a:noFill/>
            </a:ln>
          </p:spPr>
          <p:txBody>
            <a:bodyPr anchor="t">
              <a:spAutoFit/>
            </a:bodyPr>
            <a:lstStyle/>
            <a:p>
              <a:pPr>
                <a:spcBef>
                  <a:spcPct val="50000"/>
                </a:spcBef>
              </a:pPr>
              <a:r>
                <a:rPr lang="en-US" sz="2000" b="0" i="0" dirty="0">
                  <a:latin typeface="Arial" panose="020B0604020202020204" pitchFamily="34" charset="0"/>
                </a:rPr>
                <a:t>+</a:t>
              </a:r>
            </a:p>
          </p:txBody>
        </p:sp>
        <p:sp>
          <p:nvSpPr>
            <p:cNvPr id="76893" name="Text Box 296029"/>
            <p:cNvSpPr txBox="1"/>
            <p:nvPr/>
          </p:nvSpPr>
          <p:spPr>
            <a:xfrm rot="792298">
              <a:off x="3277" y="2169"/>
              <a:ext cx="228" cy="251"/>
            </a:xfrm>
            <a:prstGeom prst="rect">
              <a:avLst/>
            </a:prstGeom>
            <a:noFill/>
            <a:ln w="9525">
              <a:noFill/>
            </a:ln>
          </p:spPr>
          <p:txBody>
            <a:bodyPr anchor="t">
              <a:spAutoFit/>
            </a:bodyPr>
            <a:lstStyle/>
            <a:p>
              <a:pPr>
                <a:spcBef>
                  <a:spcPct val="50000"/>
                </a:spcBef>
              </a:pPr>
              <a:r>
                <a:rPr lang="en-US" sz="2000" i="0" dirty="0">
                  <a:latin typeface="Arial" panose="020B0604020202020204" pitchFamily="34" charset="0"/>
                </a:rPr>
                <a:t>_</a:t>
              </a:r>
            </a:p>
          </p:txBody>
        </p:sp>
        <p:grpSp>
          <p:nvGrpSpPr>
            <p:cNvPr id="76894" name="Group 296030"/>
            <p:cNvGrpSpPr/>
            <p:nvPr/>
          </p:nvGrpSpPr>
          <p:grpSpPr>
            <a:xfrm rot="1143873">
              <a:off x="2947" y="2726"/>
              <a:ext cx="45" cy="33"/>
              <a:chOff x="336" y="2448"/>
              <a:chExt cx="432" cy="288"/>
            </a:xfrm>
          </p:grpSpPr>
          <p:sp>
            <p:nvSpPr>
              <p:cNvPr id="76895" name="Oval 296031"/>
              <p:cNvSpPr/>
              <p:nvPr/>
            </p:nvSpPr>
            <p:spPr>
              <a:xfrm>
                <a:off x="336" y="2448"/>
                <a:ext cx="432" cy="28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endParaRPr lang="en-US" sz="2400" b="0" i="0" dirty="0">
                  <a:latin typeface="Arial" panose="020B0604020202020204" pitchFamily="34" charset="0"/>
                </a:endParaRPr>
              </a:p>
            </p:txBody>
          </p:sp>
          <p:sp>
            <p:nvSpPr>
              <p:cNvPr id="76896" name="Straight Connector 296032"/>
              <p:cNvSpPr/>
              <p:nvPr/>
            </p:nvSpPr>
            <p:spPr>
              <a:xfrm>
                <a:off x="454" y="2592"/>
                <a:ext cx="192" cy="0"/>
              </a:xfrm>
              <a:prstGeom prst="line">
                <a:avLst/>
              </a:prstGeom>
              <a:ln w="28575" cap="flat" cmpd="sng">
                <a:solidFill>
                  <a:schemeClr val="tx1"/>
                </a:solidFill>
                <a:prstDash val="solid"/>
                <a:round/>
                <a:headEnd type="none" w="med" len="med"/>
                <a:tailEnd type="none" w="med" len="med"/>
              </a:ln>
            </p:spPr>
          </p:sp>
        </p:grpSp>
        <p:grpSp>
          <p:nvGrpSpPr>
            <p:cNvPr id="76897" name="Group 296033"/>
            <p:cNvGrpSpPr/>
            <p:nvPr/>
          </p:nvGrpSpPr>
          <p:grpSpPr>
            <a:xfrm>
              <a:off x="3046" y="2583"/>
              <a:ext cx="48" cy="48"/>
              <a:chOff x="4080" y="2928"/>
              <a:chExt cx="48" cy="48"/>
            </a:xfrm>
          </p:grpSpPr>
          <p:sp>
            <p:nvSpPr>
              <p:cNvPr id="76898" name="Straight Connector 296034"/>
              <p:cNvSpPr/>
              <p:nvPr/>
            </p:nvSpPr>
            <p:spPr>
              <a:xfrm>
                <a:off x="4080" y="2928"/>
                <a:ext cx="0" cy="48"/>
              </a:xfrm>
              <a:prstGeom prst="line">
                <a:avLst/>
              </a:prstGeom>
              <a:ln w="9525" cap="flat" cmpd="sng">
                <a:solidFill>
                  <a:schemeClr val="tx1"/>
                </a:solidFill>
                <a:prstDash val="solid"/>
                <a:round/>
                <a:headEnd type="none" w="med" len="med"/>
                <a:tailEnd type="none" w="med" len="med"/>
              </a:ln>
            </p:spPr>
          </p:sp>
          <p:sp>
            <p:nvSpPr>
              <p:cNvPr id="76899" name="Straight Connector 296035"/>
              <p:cNvSpPr/>
              <p:nvPr/>
            </p:nvSpPr>
            <p:spPr>
              <a:xfrm flipV="1">
                <a:off x="4080" y="2928"/>
                <a:ext cx="48" cy="48"/>
              </a:xfrm>
              <a:prstGeom prst="line">
                <a:avLst/>
              </a:prstGeom>
              <a:ln w="9525" cap="flat" cmpd="sng">
                <a:solidFill>
                  <a:schemeClr val="tx1"/>
                </a:solidFill>
                <a:prstDash val="solid"/>
                <a:round/>
                <a:headEnd type="none" w="med" len="med"/>
                <a:tailEnd type="none" w="med" len="med"/>
              </a:ln>
            </p:spPr>
          </p:sp>
        </p:grpSp>
      </p:grpSp>
      <p:grpSp>
        <p:nvGrpSpPr>
          <p:cNvPr id="296037" name="Group 296036"/>
          <p:cNvGrpSpPr/>
          <p:nvPr/>
        </p:nvGrpSpPr>
        <p:grpSpPr>
          <a:xfrm rot="-1794553">
            <a:off x="5387975" y="4284980"/>
            <a:ext cx="533400" cy="533400"/>
            <a:chOff x="3373" y="2592"/>
            <a:chExt cx="672" cy="672"/>
          </a:xfrm>
        </p:grpSpPr>
        <p:grpSp>
          <p:nvGrpSpPr>
            <p:cNvPr id="76901" name="Group 296037"/>
            <p:cNvGrpSpPr/>
            <p:nvPr/>
          </p:nvGrpSpPr>
          <p:grpSpPr>
            <a:xfrm>
              <a:off x="3661" y="2592"/>
              <a:ext cx="96" cy="384"/>
              <a:chOff x="3661" y="2592"/>
              <a:chExt cx="96" cy="384"/>
            </a:xfrm>
          </p:grpSpPr>
          <p:sp>
            <p:nvSpPr>
              <p:cNvPr id="76902" name="Isosceles Triangle 296038"/>
              <p:cNvSpPr/>
              <p:nvPr/>
            </p:nvSpPr>
            <p:spPr>
              <a:xfrm flipH="1">
                <a:off x="3696" y="2592"/>
                <a:ext cx="33" cy="287"/>
              </a:xfrm>
              <a:prstGeom prst="triangle">
                <a:avLst>
                  <a:gd name="adj" fmla="val 0"/>
                </a:avLst>
              </a:prstGeom>
              <a:solidFill>
                <a:srgbClr val="FF0000"/>
              </a:solidFill>
              <a:ln w="9525">
                <a:noFill/>
              </a:ln>
            </p:spPr>
            <p:txBody>
              <a:bodyPr anchor="t"/>
              <a:lstStyle/>
              <a:p>
                <a:pPr algn="ctr"/>
                <a:endParaRPr lang="en-US" altLang="zh-CN">
                  <a:latin typeface="Arial" panose="020B0604020202020204" pitchFamily="34" charset="0"/>
                </a:endParaRPr>
              </a:p>
            </p:txBody>
          </p:sp>
          <p:sp>
            <p:nvSpPr>
              <p:cNvPr id="76903" name="Oval 296039"/>
              <p:cNvSpPr/>
              <p:nvPr/>
            </p:nvSpPr>
            <p:spPr>
              <a:xfrm>
                <a:off x="3661" y="2880"/>
                <a:ext cx="96" cy="96"/>
              </a:xfrm>
              <a:prstGeom prst="ellipse">
                <a:avLst/>
              </a:prstGeom>
              <a:solidFill>
                <a:schemeClr val="tx1"/>
              </a:solidFill>
              <a:ln w="9525">
                <a:noFill/>
              </a:ln>
            </p:spPr>
            <p:txBody>
              <a:bodyPr anchor="t"/>
              <a:lstStyle/>
              <a:p>
                <a:pPr algn="ctr"/>
                <a:endParaRPr lang="en-US" altLang="zh-CN">
                  <a:latin typeface="Arial" panose="020B0604020202020204" pitchFamily="34" charset="0"/>
                </a:endParaRPr>
              </a:p>
            </p:txBody>
          </p:sp>
        </p:grpSp>
        <p:sp>
          <p:nvSpPr>
            <p:cNvPr id="76904" name="Oval 296040"/>
            <p:cNvSpPr/>
            <p:nvPr/>
          </p:nvSpPr>
          <p:spPr>
            <a:xfrm>
              <a:off x="3373" y="2592"/>
              <a:ext cx="672" cy="672"/>
            </a:xfrm>
            <a:prstGeom prst="ellipse">
              <a:avLst/>
            </a:prstGeom>
            <a:noFill/>
            <a:ln w="9525">
              <a:noFill/>
            </a:ln>
          </p:spPr>
          <p:txBody>
            <a:bodyPr anchor="t"/>
            <a:lstStyle/>
            <a:p>
              <a:pPr algn="ctr"/>
              <a:endParaRPr lang="en-US" altLang="zh-CN">
                <a:latin typeface="Arial" panose="020B0604020202020204" pitchFamily="34" charset="0"/>
              </a:endParaRPr>
            </a:p>
          </p:txBody>
        </p:sp>
      </p:grpSp>
      <p:sp>
        <p:nvSpPr>
          <p:cNvPr id="76905" name="Freeform 296041"/>
          <p:cNvSpPr/>
          <p:nvPr/>
        </p:nvSpPr>
        <p:spPr>
          <a:xfrm>
            <a:off x="5043488" y="3035618"/>
            <a:ext cx="892175" cy="793750"/>
          </a:xfrm>
          <a:custGeom>
            <a:avLst/>
            <a:gdLst/>
            <a:ahLst/>
            <a:cxnLst/>
            <a:rect l="0" t="0" r="0" b="0"/>
            <a:pathLst>
              <a:path w="562" h="569">
                <a:moveTo>
                  <a:pt x="553" y="0"/>
                </a:moveTo>
                <a:cubicBezTo>
                  <a:pt x="482" y="17"/>
                  <a:pt x="210" y="28"/>
                  <a:pt x="128" y="102"/>
                </a:cubicBezTo>
                <a:cubicBezTo>
                  <a:pt x="46" y="176"/>
                  <a:pt x="0" y="383"/>
                  <a:pt x="59" y="445"/>
                </a:cubicBezTo>
                <a:cubicBezTo>
                  <a:pt x="118" y="507"/>
                  <a:pt x="406" y="452"/>
                  <a:pt x="484" y="473"/>
                </a:cubicBezTo>
                <a:cubicBezTo>
                  <a:pt x="562" y="494"/>
                  <a:pt x="517" y="549"/>
                  <a:pt x="526" y="569"/>
                </a:cubicBez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76906" name="Freeform 296042"/>
          <p:cNvSpPr/>
          <p:nvPr/>
        </p:nvSpPr>
        <p:spPr>
          <a:xfrm>
            <a:off x="6249988" y="3013393"/>
            <a:ext cx="1093787" cy="892175"/>
          </a:xfrm>
          <a:custGeom>
            <a:avLst/>
            <a:gdLst/>
            <a:ahLst/>
            <a:cxnLst/>
            <a:rect l="0" t="0" r="0" b="0"/>
            <a:pathLst>
              <a:path w="689" h="624">
                <a:moveTo>
                  <a:pt x="81" y="0"/>
                </a:moveTo>
                <a:cubicBezTo>
                  <a:pt x="201" y="8"/>
                  <a:pt x="328" y="31"/>
                  <a:pt x="417" y="48"/>
                </a:cubicBezTo>
                <a:cubicBezTo>
                  <a:pt x="506" y="65"/>
                  <a:pt x="585" y="39"/>
                  <a:pt x="616" y="103"/>
                </a:cubicBezTo>
                <a:cubicBezTo>
                  <a:pt x="647" y="167"/>
                  <a:pt x="689" y="361"/>
                  <a:pt x="602" y="432"/>
                </a:cubicBezTo>
                <a:cubicBezTo>
                  <a:pt x="515" y="503"/>
                  <a:pt x="190" y="496"/>
                  <a:pt x="95" y="528"/>
                </a:cubicBezTo>
                <a:cubicBezTo>
                  <a:pt x="0" y="560"/>
                  <a:pt x="46" y="604"/>
                  <a:pt x="33" y="624"/>
                </a:cubicBez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296044" name="Oval 296043"/>
          <p:cNvSpPr/>
          <p:nvPr/>
        </p:nvSpPr>
        <p:spPr>
          <a:xfrm>
            <a:off x="9340850" y="1098868"/>
            <a:ext cx="2106613" cy="2120900"/>
          </a:xfrm>
          <a:prstGeom prst="ellipse">
            <a:avLst/>
          </a:prstGeom>
          <a:gradFill rotWithShape="1">
            <a:gsLst>
              <a:gs pos="0">
                <a:srgbClr val="E3E300"/>
              </a:gs>
              <a:gs pos="100000">
                <a:srgbClr val="FFFF00">
                  <a:alpha val="0"/>
                </a:srgbClr>
              </a:gs>
            </a:gsLst>
            <a:path path="shape">
              <a:fillToRect l="50000" t="50000" r="50000" b="50000"/>
            </a:path>
            <a:tileRect/>
          </a:gradFill>
          <a:ln w="9525">
            <a:noFill/>
          </a:ln>
        </p:spPr>
        <p:txBody>
          <a:bodyPr anchor="t"/>
          <a:lstStyle/>
          <a:p>
            <a:pPr algn="ctr"/>
            <a:endParaRPr lang="en-US" altLang="zh-CN">
              <a:latin typeface="Arial" panose="020B0604020202020204" pitchFamily="34" charset="0"/>
            </a:endParaRPr>
          </a:p>
        </p:txBody>
      </p:sp>
      <p:grpSp>
        <p:nvGrpSpPr>
          <p:cNvPr id="76908" name="Group 296044"/>
          <p:cNvGrpSpPr/>
          <p:nvPr/>
        </p:nvGrpSpPr>
        <p:grpSpPr>
          <a:xfrm>
            <a:off x="10074275" y="2098993"/>
            <a:ext cx="590550" cy="920750"/>
            <a:chOff x="1402" y="2202"/>
            <a:chExt cx="449" cy="696"/>
          </a:xfrm>
        </p:grpSpPr>
        <p:sp>
          <p:nvSpPr>
            <p:cNvPr id="76909" name="Litebulb"/>
            <p:cNvSpPr>
              <a:spLocks noEditPoints="1"/>
            </p:cNvSpPr>
            <p:nvPr/>
          </p:nvSpPr>
          <p:spPr>
            <a:xfrm>
              <a:off x="1402" y="2202"/>
              <a:ext cx="449" cy="645"/>
            </a:xfrm>
            <a:custGeom>
              <a:avLst/>
              <a:gdLst/>
              <a:ahLst/>
              <a:cxnLst>
                <a:cxn ang="0">
                  <a:pos x="10800" y="0"/>
                </a:cxn>
                <a:cxn ang="0">
                  <a:pos x="21600" y="7782"/>
                </a:cxn>
                <a:cxn ang="0">
                  <a:pos x="0" y="7782"/>
                </a:cxn>
                <a:cxn ang="0">
                  <a:pos x="10800" y="21600"/>
                </a:cxn>
              </a:cxnLst>
              <a:rect l="0" t="0" r="0" b="0"/>
              <a:pathLst>
                <a:path w="21600" h="2160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cap="flat" cmpd="sng">
              <a:solidFill>
                <a:srgbClr val="FFCC00"/>
              </a:solidFill>
              <a:prstDash val="solid"/>
              <a:miter/>
              <a:headEnd type="none" w="med" len="med"/>
              <a:tailEnd type="none" w="med" len="med"/>
            </a:ln>
          </p:spPr>
          <p:txBody>
            <a:bodyPr/>
            <a:lstStyle/>
            <a:p>
              <a:endParaRPr lang="en-US"/>
            </a:p>
          </p:txBody>
        </p:sp>
        <p:sp>
          <p:nvSpPr>
            <p:cNvPr id="76910" name="Oval 296046"/>
            <p:cNvSpPr/>
            <p:nvPr/>
          </p:nvSpPr>
          <p:spPr>
            <a:xfrm>
              <a:off x="1453" y="2774"/>
              <a:ext cx="350" cy="124"/>
            </a:xfrm>
            <a:prstGeom prst="ellipse">
              <a:avLst/>
            </a:prstGeom>
            <a:solidFill>
              <a:srgbClr val="0099FF"/>
            </a:solidFill>
            <a:ln w="9525"/>
            <a:scene3d>
              <a:camera prst="legacyObliqueTopRight">
                <a:rot lat="16200000" lon="0" rev="0"/>
              </a:camera>
              <a:lightRig rig="legacyFlat1" dir="t"/>
            </a:scene3d>
            <a:sp3d extrusionH="100000" prstMaterial="legacyMetal">
              <a:bevelT w="13500" h="13500" prst="angle"/>
              <a:bevelB w="13500" h="13500" prst="angle"/>
              <a:extrusionClr>
                <a:srgbClr val="0099FF"/>
              </a:extrusionClr>
            </a:sp3d>
          </p:spPr>
          <p:txBody>
            <a:bodyPr anchor="t">
              <a:flatTx/>
            </a:bodyPr>
            <a:lstStyle/>
            <a:p>
              <a:pPr algn="ctr"/>
              <a:endParaRPr lang="en-US" altLang="zh-CN">
                <a:latin typeface="Arial" panose="020B0604020202020204" pitchFamily="34" charset="0"/>
              </a:endParaRPr>
            </a:p>
          </p:txBody>
        </p:sp>
        <p:sp>
          <p:nvSpPr>
            <p:cNvPr id="76911" name="Flowchart: Stored Data 296047"/>
            <p:cNvSpPr/>
            <p:nvPr/>
          </p:nvSpPr>
          <p:spPr>
            <a:xfrm rot="-5400000">
              <a:off x="1541" y="2686"/>
              <a:ext cx="172" cy="162"/>
            </a:xfrm>
            <a:prstGeom prst="flowChartOnlineStorage">
              <a:avLst/>
            </a:prstGeom>
            <a:gradFill rotWithShape="1">
              <a:gsLst>
                <a:gs pos="0">
                  <a:srgbClr val="576869"/>
                </a:gs>
                <a:gs pos="50000">
                  <a:schemeClr val="accent1"/>
                </a:gs>
                <a:gs pos="100000">
                  <a:srgbClr val="576869"/>
                </a:gs>
              </a:gsLst>
              <a:lin ang="5400000" scaled="1"/>
              <a:tileRect/>
            </a:gradFill>
            <a:ln w="9525">
              <a:noFill/>
            </a:ln>
          </p:spPr>
          <p:txBody>
            <a:bodyPr anchor="t"/>
            <a:lstStyle/>
            <a:p>
              <a:pPr algn="ctr"/>
              <a:endParaRPr lang="en-US" altLang="zh-CN">
                <a:latin typeface="Arial" panose="020B0604020202020204" pitchFamily="34" charset="0"/>
              </a:endParaRPr>
            </a:p>
          </p:txBody>
        </p:sp>
      </p:grpSp>
      <p:sp>
        <p:nvSpPr>
          <p:cNvPr id="76912" name="Freeform 296048"/>
          <p:cNvSpPr/>
          <p:nvPr/>
        </p:nvSpPr>
        <p:spPr>
          <a:xfrm>
            <a:off x="9928225" y="598805"/>
            <a:ext cx="984250" cy="538163"/>
          </a:xfrm>
          <a:custGeom>
            <a:avLst/>
            <a:gdLst/>
            <a:ahLst/>
            <a:cxnLst/>
            <a:rect l="0" t="0" r="0" b="0"/>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19050" cap="flat" cmpd="sng">
            <a:solidFill>
              <a:srgbClr val="C80000"/>
            </a:solidFill>
            <a:prstDash val="solid"/>
            <a:round/>
            <a:headEnd type="none" w="med" len="med"/>
            <a:tailEnd type="none" w="med" len="med"/>
          </a:ln>
        </p:spPr>
        <p:txBody>
          <a:bodyPr/>
          <a:lstStyle/>
          <a:p>
            <a:endParaRPr lang="en-US"/>
          </a:p>
        </p:txBody>
      </p:sp>
      <p:sp>
        <p:nvSpPr>
          <p:cNvPr id="76913" name="Freeform 296049"/>
          <p:cNvSpPr/>
          <p:nvPr/>
        </p:nvSpPr>
        <p:spPr>
          <a:xfrm>
            <a:off x="10607675" y="1009968"/>
            <a:ext cx="1323975" cy="1990725"/>
          </a:xfrm>
          <a:custGeom>
            <a:avLst/>
            <a:gdLst/>
            <a:ahLst/>
            <a:cxnLst/>
            <a:rect l="0" t="0" r="0" b="0"/>
            <a:pathLst>
              <a:path w="834" h="1384">
                <a:moveTo>
                  <a:pt x="555" y="33"/>
                </a:moveTo>
                <a:cubicBezTo>
                  <a:pt x="596" y="39"/>
                  <a:pt x="770" y="0"/>
                  <a:pt x="802" y="71"/>
                </a:cubicBezTo>
                <a:cubicBezTo>
                  <a:pt x="834" y="142"/>
                  <a:pt x="779" y="330"/>
                  <a:pt x="749" y="460"/>
                </a:cubicBezTo>
                <a:cubicBezTo>
                  <a:pt x="719" y="590"/>
                  <a:pt x="666" y="750"/>
                  <a:pt x="621" y="853"/>
                </a:cubicBezTo>
                <a:cubicBezTo>
                  <a:pt x="576" y="956"/>
                  <a:pt x="533" y="1010"/>
                  <a:pt x="481" y="1076"/>
                </a:cubicBezTo>
                <a:cubicBezTo>
                  <a:pt x="429" y="1142"/>
                  <a:pt x="360" y="1205"/>
                  <a:pt x="307" y="1250"/>
                </a:cubicBezTo>
                <a:cubicBezTo>
                  <a:pt x="254" y="1295"/>
                  <a:pt x="212" y="1322"/>
                  <a:pt x="161" y="1344"/>
                </a:cubicBezTo>
                <a:cubicBezTo>
                  <a:pt x="110" y="1366"/>
                  <a:pt x="34" y="1376"/>
                  <a:pt x="0" y="1384"/>
                </a:cubicBezTo>
              </a:path>
            </a:pathLst>
          </a:custGeom>
          <a:noFill/>
          <a:ln w="19050" cap="flat" cmpd="sng">
            <a:solidFill>
              <a:srgbClr val="C80000"/>
            </a:solidFill>
            <a:prstDash val="solid"/>
            <a:round/>
            <a:headEnd type="none" w="med" len="med"/>
            <a:tailEnd type="none" w="med" len="med"/>
          </a:ln>
        </p:spPr>
        <p:txBody>
          <a:bodyPr/>
          <a:lstStyle/>
          <a:p>
            <a:endParaRPr lang="en-US"/>
          </a:p>
        </p:txBody>
      </p:sp>
      <p:grpSp>
        <p:nvGrpSpPr>
          <p:cNvPr id="76914" name="Group 296050"/>
          <p:cNvGrpSpPr/>
          <p:nvPr/>
        </p:nvGrpSpPr>
        <p:grpSpPr>
          <a:xfrm>
            <a:off x="10683875" y="690880"/>
            <a:ext cx="847725" cy="636588"/>
            <a:chOff x="2502" y="2716"/>
            <a:chExt cx="534" cy="401"/>
          </a:xfrm>
        </p:grpSpPr>
        <p:sp>
          <p:nvSpPr>
            <p:cNvPr id="76915" name="Oval 296051"/>
            <p:cNvSpPr/>
            <p:nvPr/>
          </p:nvSpPr>
          <p:spPr>
            <a:xfrm>
              <a:off x="2730" y="2991"/>
              <a:ext cx="29" cy="29"/>
            </a:xfrm>
            <a:prstGeom prst="ellipse">
              <a:avLst/>
            </a:prstGeom>
            <a:solidFill>
              <a:srgbClr val="FF9900"/>
            </a:solidFill>
            <a:ln w="9525" cap="flat" cmpd="sng">
              <a:solidFill>
                <a:srgbClr val="FF99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916" name="Text Box 296052"/>
            <p:cNvSpPr txBox="1"/>
            <p:nvPr/>
          </p:nvSpPr>
          <p:spPr>
            <a:xfrm>
              <a:off x="2718" y="2716"/>
              <a:ext cx="190" cy="193"/>
            </a:xfrm>
            <a:prstGeom prst="rect">
              <a:avLst/>
            </a:prstGeom>
            <a:noFill/>
            <a:ln w="9525">
              <a:noFill/>
            </a:ln>
          </p:spPr>
          <p:txBody>
            <a:bodyPr wrap="none" anchor="t">
              <a:spAutoFit/>
            </a:bodyPr>
            <a:lstStyle/>
            <a:p>
              <a:r>
                <a:rPr lang="en-US" sz="1400" i="0">
                  <a:latin typeface="Arial" panose="020B0604020202020204" pitchFamily="34" charset="0"/>
                </a:rPr>
                <a:t>K</a:t>
              </a:r>
            </a:p>
          </p:txBody>
        </p:sp>
        <p:sp>
          <p:nvSpPr>
            <p:cNvPr id="76917" name="Rectangles 296053"/>
            <p:cNvSpPr/>
            <p:nvPr/>
          </p:nvSpPr>
          <p:spPr>
            <a:xfrm>
              <a:off x="2502" y="3039"/>
              <a:ext cx="504" cy="78"/>
            </a:xfrm>
            <a:prstGeom prst="rect">
              <a:avLst/>
            </a:prstGeom>
            <a:solidFill>
              <a:schemeClr val="accent1"/>
            </a:solidFill>
            <a:ln w="9525"/>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anchor="t">
              <a:flatTx/>
            </a:bodyPr>
            <a:lstStyle/>
            <a:p>
              <a:pPr algn="ctr"/>
              <a:endParaRPr lang="en-US" altLang="zh-CN">
                <a:latin typeface="Arial" panose="020B0604020202020204" pitchFamily="34" charset="0"/>
              </a:endParaRPr>
            </a:p>
          </p:txBody>
        </p:sp>
        <p:sp>
          <p:nvSpPr>
            <p:cNvPr id="76918" name="Oval 296054"/>
            <p:cNvSpPr/>
            <p:nvPr/>
          </p:nvSpPr>
          <p:spPr>
            <a:xfrm>
              <a:off x="2628" y="2974"/>
              <a:ext cx="29" cy="29"/>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919" name="Oval 296055"/>
            <p:cNvSpPr/>
            <p:nvPr/>
          </p:nvSpPr>
          <p:spPr>
            <a:xfrm>
              <a:off x="2911" y="2980"/>
              <a:ext cx="29" cy="29"/>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920" name="Cross 296056"/>
            <p:cNvSpPr/>
            <p:nvPr/>
          </p:nvSpPr>
          <p:spPr>
            <a:xfrm>
              <a:off x="2610" y="2908"/>
              <a:ext cx="48" cy="96"/>
            </a:xfrm>
            <a:prstGeom prst="plus">
              <a:avLst>
                <a:gd name="adj" fmla="val 25000"/>
              </a:avLst>
            </a:prstGeom>
            <a:gradFill rotWithShape="1">
              <a:gsLst>
                <a:gs pos="0">
                  <a:srgbClr val="525252"/>
                </a:gs>
                <a:gs pos="50000">
                  <a:srgbClr val="B2B2B2"/>
                </a:gs>
                <a:gs pos="100000">
                  <a:srgbClr val="525252"/>
                </a:gs>
              </a:gsLst>
              <a:lin ang="0" scaled="1"/>
              <a:tileRect/>
            </a:gradFill>
            <a:ln w="9525">
              <a:noFill/>
            </a:ln>
          </p:spPr>
          <p:txBody>
            <a:bodyPr anchor="t"/>
            <a:lstStyle/>
            <a:p>
              <a:pPr algn="ctr"/>
              <a:endParaRPr lang="en-US" altLang="zh-CN">
                <a:latin typeface="Arial" panose="020B0604020202020204" pitchFamily="34" charset="0"/>
              </a:endParaRPr>
            </a:p>
          </p:txBody>
        </p:sp>
        <p:sp>
          <p:nvSpPr>
            <p:cNvPr id="76921" name="Oval 296057"/>
            <p:cNvSpPr/>
            <p:nvPr/>
          </p:nvSpPr>
          <p:spPr>
            <a:xfrm>
              <a:off x="2707" y="2970"/>
              <a:ext cx="29" cy="29"/>
            </a:xfrm>
            <a:prstGeom prst="ellipse">
              <a:avLst/>
            </a:prstGeom>
            <a:solidFill>
              <a:schemeClr val="bg1"/>
            </a:solidFill>
            <a:ln w="9525" cap="flat" cmpd="sng">
              <a:solidFill>
                <a:schemeClr val="tx1"/>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922" name="Cross 296058"/>
            <p:cNvSpPr/>
            <p:nvPr/>
          </p:nvSpPr>
          <p:spPr>
            <a:xfrm>
              <a:off x="2988" y="2920"/>
              <a:ext cx="48" cy="96"/>
            </a:xfrm>
            <a:prstGeom prst="plus">
              <a:avLst>
                <a:gd name="adj" fmla="val 25000"/>
              </a:avLst>
            </a:prstGeom>
            <a:gradFill rotWithShape="1">
              <a:gsLst>
                <a:gs pos="0">
                  <a:srgbClr val="525252"/>
                </a:gs>
                <a:gs pos="50000">
                  <a:srgbClr val="B2B2B2"/>
                </a:gs>
                <a:gs pos="100000">
                  <a:srgbClr val="525252"/>
                </a:gs>
              </a:gsLst>
              <a:lin ang="0" scaled="1"/>
              <a:tileRect/>
            </a:gradFill>
            <a:ln w="9525">
              <a:noFill/>
            </a:ln>
          </p:spPr>
          <p:txBody>
            <a:bodyPr anchor="t"/>
            <a:lstStyle/>
            <a:p>
              <a:pPr algn="ctr"/>
              <a:endParaRPr lang="en-US" altLang="zh-CN">
                <a:latin typeface="Arial" panose="020B0604020202020204" pitchFamily="34" charset="0"/>
              </a:endParaRPr>
            </a:p>
          </p:txBody>
        </p:sp>
      </p:grpSp>
      <p:grpSp>
        <p:nvGrpSpPr>
          <p:cNvPr id="296060" name="Group 296059"/>
          <p:cNvGrpSpPr/>
          <p:nvPr/>
        </p:nvGrpSpPr>
        <p:grpSpPr>
          <a:xfrm>
            <a:off x="10683875" y="794068"/>
            <a:ext cx="685800" cy="685800"/>
            <a:chOff x="1218" y="2010"/>
            <a:chExt cx="432" cy="432"/>
          </a:xfrm>
        </p:grpSpPr>
        <p:sp>
          <p:nvSpPr>
            <p:cNvPr id="76924" name="Straight Connector 296060"/>
            <p:cNvSpPr/>
            <p:nvPr/>
          </p:nvSpPr>
          <p:spPr>
            <a:xfrm flipV="1">
              <a:off x="1440" y="2064"/>
              <a:ext cx="144" cy="144"/>
            </a:xfrm>
            <a:prstGeom prst="line">
              <a:avLst/>
            </a:prstGeom>
            <a:ln w="38100" cap="flat" cmpd="sng">
              <a:solidFill>
                <a:srgbClr val="FF3300"/>
              </a:solidFill>
              <a:prstDash val="solid"/>
              <a:round/>
              <a:headEnd type="none" w="med" len="med"/>
              <a:tailEnd type="none" w="med" len="med"/>
            </a:ln>
          </p:spPr>
        </p:sp>
        <p:sp>
          <p:nvSpPr>
            <p:cNvPr id="76925" name="Oval 296061"/>
            <p:cNvSpPr/>
            <p:nvPr/>
          </p:nvSpPr>
          <p:spPr>
            <a:xfrm>
              <a:off x="1218" y="2010"/>
              <a:ext cx="432" cy="432"/>
            </a:xfrm>
            <a:prstGeom prst="ellipse">
              <a:avLst/>
            </a:prstGeom>
            <a:noFill/>
            <a:ln w="9525">
              <a:noFill/>
            </a:ln>
          </p:spPr>
          <p:txBody>
            <a:bodyPr anchor="t"/>
            <a:lstStyle/>
            <a:p>
              <a:pPr algn="ctr"/>
              <a:endParaRPr lang="en-US" altLang="zh-CN">
                <a:latin typeface="Arial" panose="020B0604020202020204" pitchFamily="34" charset="0"/>
              </a:endParaRPr>
            </a:p>
          </p:txBody>
        </p:sp>
      </p:grpSp>
      <p:grpSp>
        <p:nvGrpSpPr>
          <p:cNvPr id="76926" name="Group 296062"/>
          <p:cNvGrpSpPr/>
          <p:nvPr/>
        </p:nvGrpSpPr>
        <p:grpSpPr>
          <a:xfrm>
            <a:off x="7854950" y="2002155"/>
            <a:ext cx="1376363" cy="1219200"/>
            <a:chOff x="3936" y="1200"/>
            <a:chExt cx="867" cy="768"/>
          </a:xfrm>
        </p:grpSpPr>
        <p:grpSp>
          <p:nvGrpSpPr>
            <p:cNvPr id="76927" name="Group 296063"/>
            <p:cNvGrpSpPr/>
            <p:nvPr/>
          </p:nvGrpSpPr>
          <p:grpSpPr>
            <a:xfrm>
              <a:off x="3936" y="1200"/>
              <a:ext cx="864" cy="768"/>
              <a:chOff x="3168" y="2036"/>
              <a:chExt cx="1152" cy="892"/>
            </a:xfrm>
          </p:grpSpPr>
          <p:sp>
            <p:nvSpPr>
              <p:cNvPr id="76928" name="Freeform 296064"/>
              <p:cNvSpPr/>
              <p:nvPr/>
            </p:nvSpPr>
            <p:spPr>
              <a:xfrm>
                <a:off x="3835" y="2134"/>
                <a:ext cx="485" cy="794"/>
              </a:xfrm>
              <a:custGeom>
                <a:avLst/>
                <a:gdLst/>
                <a:ahLst/>
                <a:cxnLst/>
                <a:rect l="0" t="0" r="0" b="0"/>
                <a:pathLst>
                  <a:path w="491" h="1041">
                    <a:moveTo>
                      <a:pt x="469" y="0"/>
                    </a:moveTo>
                    <a:lnTo>
                      <a:pt x="491" y="409"/>
                    </a:lnTo>
                    <a:lnTo>
                      <a:pt x="27" y="1041"/>
                    </a:lnTo>
                    <a:lnTo>
                      <a:pt x="0" y="790"/>
                    </a:lnTo>
                    <a:lnTo>
                      <a:pt x="247" y="228"/>
                    </a:lnTo>
                    <a:lnTo>
                      <a:pt x="469" y="0"/>
                    </a:lnTo>
                    <a:close/>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929" name="Freeform 296065"/>
              <p:cNvSpPr/>
              <p:nvPr/>
            </p:nvSpPr>
            <p:spPr>
              <a:xfrm>
                <a:off x="3171" y="2620"/>
                <a:ext cx="684" cy="302"/>
              </a:xfrm>
              <a:custGeom>
                <a:avLst/>
                <a:gdLst/>
                <a:ahLst/>
                <a:cxnLst/>
                <a:rect l="0" t="0" r="0" b="0"/>
                <a:pathLst>
                  <a:path w="693" h="396">
                    <a:moveTo>
                      <a:pt x="672" y="144"/>
                    </a:moveTo>
                    <a:lnTo>
                      <a:pt x="0" y="0"/>
                    </a:lnTo>
                    <a:lnTo>
                      <a:pt x="10" y="236"/>
                    </a:lnTo>
                    <a:lnTo>
                      <a:pt x="693" y="396"/>
                    </a:lnTo>
                  </a:path>
                </a:pathLst>
              </a:custGeom>
              <a:gradFill rotWithShape="1">
                <a:gsLst>
                  <a:gs pos="0">
                    <a:schemeClr val="bg2"/>
                  </a:gs>
                  <a:gs pos="100000">
                    <a:srgbClr val="FFFFFF"/>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930" name="Freeform 296066"/>
              <p:cNvSpPr/>
              <p:nvPr/>
            </p:nvSpPr>
            <p:spPr>
              <a:xfrm>
                <a:off x="3168" y="2205"/>
                <a:ext cx="906" cy="521"/>
              </a:xfrm>
              <a:custGeom>
                <a:avLst/>
                <a:gdLst/>
                <a:ahLst/>
                <a:cxnLst/>
                <a:rect l="0" t="0" r="0" b="0"/>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p:spPr>
            <p:txBody>
              <a:bodyPr/>
              <a:lstStyle/>
              <a:p>
                <a:endParaRPr lang="en-US"/>
              </a:p>
            </p:txBody>
          </p:sp>
          <p:sp>
            <p:nvSpPr>
              <p:cNvPr id="76931" name="Freeform 296067"/>
              <p:cNvSpPr/>
              <p:nvPr/>
            </p:nvSpPr>
            <p:spPr>
              <a:xfrm>
                <a:off x="3432" y="2036"/>
                <a:ext cx="857" cy="268"/>
              </a:xfrm>
              <a:custGeom>
                <a:avLst/>
                <a:gdLst/>
                <a:ahLst/>
                <a:cxnLst/>
                <a:rect l="0" t="0" r="0" b="0"/>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932" name="Freeform 296068"/>
              <p:cNvSpPr/>
              <p:nvPr/>
            </p:nvSpPr>
            <p:spPr>
              <a:xfrm>
                <a:off x="3233" y="2246"/>
                <a:ext cx="762" cy="429"/>
              </a:xfrm>
              <a:custGeom>
                <a:avLst/>
                <a:gdLst/>
                <a:ahLst/>
                <a:cxnLst/>
                <a:rect l="0" t="0" r="0" b="0"/>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p:spPr>
            <p:txBody>
              <a:bodyPr/>
              <a:lstStyle/>
              <a:p>
                <a:endParaRPr lang="en-US"/>
              </a:p>
            </p:txBody>
          </p:sp>
          <p:sp>
            <p:nvSpPr>
              <p:cNvPr id="76933" name="Can 296069"/>
              <p:cNvSpPr/>
              <p:nvPr/>
            </p:nvSpPr>
            <p:spPr>
              <a:xfrm>
                <a:off x="3654" y="2072"/>
                <a:ext cx="80" cy="106"/>
              </a:xfrm>
              <a:prstGeom prst="can">
                <a:avLst>
                  <a:gd name="adj" fmla="val 64861"/>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934" name="Can 296070"/>
              <p:cNvSpPr/>
              <p:nvPr/>
            </p:nvSpPr>
            <p:spPr>
              <a:xfrm>
                <a:off x="3995" y="2123"/>
                <a:ext cx="79" cy="106"/>
              </a:xfrm>
              <a:prstGeom prst="can">
                <a:avLst>
                  <a:gd name="adj" fmla="val 6569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grpSp>
            <p:nvGrpSpPr>
              <p:cNvPr id="76935" name="Group 296071"/>
              <p:cNvGrpSpPr/>
              <p:nvPr/>
            </p:nvGrpSpPr>
            <p:grpSpPr>
              <a:xfrm>
                <a:off x="3417" y="2295"/>
                <a:ext cx="511" cy="288"/>
                <a:chOff x="1296" y="1680"/>
                <a:chExt cx="511" cy="288"/>
              </a:xfrm>
            </p:grpSpPr>
            <p:sp>
              <p:nvSpPr>
                <p:cNvPr id="76936" name="Freeform 296072"/>
                <p:cNvSpPr/>
                <p:nvPr/>
              </p:nvSpPr>
              <p:spPr>
                <a:xfrm>
                  <a:off x="1326" y="1746"/>
                  <a:ext cx="425" cy="186"/>
                </a:xfrm>
                <a:custGeom>
                  <a:avLst/>
                  <a:gdLst/>
                  <a:ahLst/>
                  <a:cxnLst>
                    <a:cxn ang="180">
                      <a:pos x="0" y="796"/>
                    </a:cxn>
                    <a:cxn ang="0">
                      <a:pos x="24576" y="10904"/>
                    </a:cxn>
                    <a:cxn ang="90">
                      <a:pos x="5811" y="21600"/>
                    </a:cxn>
                  </a:cxnLst>
                  <a:rect l="0" t="0" r="0" b="0"/>
                  <a:pathLst>
                    <a:path w="24577" h="21600" fill="none">
                      <a:moveTo>
                        <a:pt x="0" y="796"/>
                      </a:moveTo>
                      <a:cubicBezTo>
                        <a:pt x="1845" y="276"/>
                        <a:pt x="3796" y="0"/>
                        <a:pt x="5811" y="0"/>
                      </a:cubicBezTo>
                      <a:cubicBezTo>
                        <a:pt x="13848" y="0"/>
                        <a:pt x="20859" y="4389"/>
                        <a:pt x="24579" y="10900"/>
                      </a:cubicBezTo>
                    </a:path>
                    <a:path w="24577" h="21600" stroke="0">
                      <a:moveTo>
                        <a:pt x="0" y="796"/>
                      </a:moveTo>
                      <a:cubicBezTo>
                        <a:pt x="1845" y="276"/>
                        <a:pt x="3796" y="0"/>
                        <a:pt x="5811" y="0"/>
                      </a:cubicBezTo>
                      <a:cubicBezTo>
                        <a:pt x="13848" y="0"/>
                        <a:pt x="20859" y="4389"/>
                        <a:pt x="24579" y="10900"/>
                      </a:cubicBezTo>
                      <a:lnTo>
                        <a:pt x="5811" y="21600"/>
                      </a:lnTo>
                      <a:close/>
                    </a:path>
                  </a:pathLst>
                </a:custGeom>
                <a:noFill/>
                <a:ln w="9525" cap="flat" cmpd="sng">
                  <a:solidFill>
                    <a:srgbClr val="000000"/>
                  </a:solidFill>
                  <a:prstDash val="solid"/>
                  <a:round/>
                  <a:headEnd type="none" w="med" len="med"/>
                  <a:tailEnd type="none" w="med" len="med"/>
                </a:ln>
              </p:spPr>
              <p:txBody>
                <a:bodyPr/>
                <a:lstStyle/>
                <a:p>
                  <a:endParaRPr lang="en-US"/>
                </a:p>
              </p:txBody>
            </p:sp>
            <p:sp>
              <p:nvSpPr>
                <p:cNvPr id="76937" name="Straight Connector 296073"/>
                <p:cNvSpPr/>
                <p:nvPr/>
              </p:nvSpPr>
              <p:spPr>
                <a:xfrm>
                  <a:off x="1296" y="1700"/>
                  <a:ext cx="28" cy="52"/>
                </a:xfrm>
                <a:prstGeom prst="line">
                  <a:avLst/>
                </a:prstGeom>
                <a:ln w="9525" cap="flat" cmpd="sng">
                  <a:solidFill>
                    <a:srgbClr val="000000"/>
                  </a:solidFill>
                  <a:prstDash val="solid"/>
                  <a:round/>
                  <a:headEnd type="none" w="med" len="med"/>
                  <a:tailEnd type="none" w="med" len="med"/>
                </a:ln>
              </p:spPr>
            </p:sp>
            <p:sp>
              <p:nvSpPr>
                <p:cNvPr id="76938" name="Straight Connector 296074"/>
                <p:cNvSpPr/>
                <p:nvPr/>
              </p:nvSpPr>
              <p:spPr>
                <a:xfrm>
                  <a:off x="1370" y="1680"/>
                  <a:ext cx="15" cy="68"/>
                </a:xfrm>
                <a:prstGeom prst="line">
                  <a:avLst/>
                </a:prstGeom>
                <a:ln w="9525" cap="flat" cmpd="sng">
                  <a:solidFill>
                    <a:srgbClr val="000000"/>
                  </a:solidFill>
                  <a:prstDash val="solid"/>
                  <a:round/>
                  <a:headEnd type="none" w="med" len="med"/>
                  <a:tailEnd type="none" w="med" len="med"/>
                </a:ln>
              </p:spPr>
            </p:sp>
            <p:sp>
              <p:nvSpPr>
                <p:cNvPr id="76939" name="Straight Connector 296075"/>
                <p:cNvSpPr/>
                <p:nvPr/>
              </p:nvSpPr>
              <p:spPr>
                <a:xfrm flipH="1">
                  <a:off x="1443" y="1680"/>
                  <a:ext cx="8" cy="68"/>
                </a:xfrm>
                <a:prstGeom prst="line">
                  <a:avLst/>
                </a:prstGeom>
                <a:ln w="9525" cap="flat" cmpd="sng">
                  <a:solidFill>
                    <a:srgbClr val="000000"/>
                  </a:solidFill>
                  <a:prstDash val="solid"/>
                  <a:round/>
                  <a:headEnd type="none" w="med" len="med"/>
                  <a:tailEnd type="none" w="med" len="med"/>
                </a:ln>
              </p:spPr>
            </p:sp>
            <p:sp>
              <p:nvSpPr>
                <p:cNvPr id="76940" name="Straight Connector 296076"/>
                <p:cNvSpPr/>
                <p:nvPr/>
              </p:nvSpPr>
              <p:spPr>
                <a:xfrm flipH="1">
                  <a:off x="1571" y="1706"/>
                  <a:ext cx="40" cy="53"/>
                </a:xfrm>
                <a:prstGeom prst="line">
                  <a:avLst/>
                </a:prstGeom>
                <a:ln w="9525" cap="flat" cmpd="sng">
                  <a:solidFill>
                    <a:srgbClr val="000000"/>
                  </a:solidFill>
                  <a:prstDash val="solid"/>
                  <a:round/>
                  <a:headEnd type="none" w="med" len="med"/>
                  <a:tailEnd type="none" w="med" len="med"/>
                </a:ln>
              </p:spPr>
            </p:sp>
            <p:sp>
              <p:nvSpPr>
                <p:cNvPr id="76941" name="Straight Connector 296077"/>
                <p:cNvSpPr/>
                <p:nvPr/>
              </p:nvSpPr>
              <p:spPr>
                <a:xfrm flipH="1">
                  <a:off x="1692" y="1761"/>
                  <a:ext cx="54" cy="43"/>
                </a:xfrm>
                <a:prstGeom prst="line">
                  <a:avLst/>
                </a:prstGeom>
                <a:ln w="9525" cap="flat" cmpd="sng">
                  <a:solidFill>
                    <a:srgbClr val="000000"/>
                  </a:solidFill>
                  <a:prstDash val="solid"/>
                  <a:round/>
                  <a:headEnd type="none" w="med" len="med"/>
                  <a:tailEnd type="none" w="med" len="med"/>
                </a:ln>
              </p:spPr>
            </p:sp>
            <p:sp>
              <p:nvSpPr>
                <p:cNvPr id="76942" name="Straight Connector 296078"/>
                <p:cNvSpPr/>
                <p:nvPr/>
              </p:nvSpPr>
              <p:spPr>
                <a:xfrm flipH="1">
                  <a:off x="1752" y="1798"/>
                  <a:ext cx="55" cy="45"/>
                </a:xfrm>
                <a:prstGeom prst="line">
                  <a:avLst/>
                </a:prstGeom>
                <a:ln w="9525" cap="flat" cmpd="sng">
                  <a:solidFill>
                    <a:srgbClr val="000000"/>
                  </a:solidFill>
                  <a:prstDash val="solid"/>
                  <a:round/>
                  <a:headEnd type="none" w="med" len="med"/>
                  <a:tailEnd type="none" w="med" len="med"/>
                </a:ln>
              </p:spPr>
            </p:sp>
            <p:sp>
              <p:nvSpPr>
                <p:cNvPr id="76943" name="Straight Connector 296079"/>
                <p:cNvSpPr/>
                <p:nvPr/>
              </p:nvSpPr>
              <p:spPr>
                <a:xfrm flipH="1">
                  <a:off x="1631" y="1728"/>
                  <a:ext cx="55" cy="45"/>
                </a:xfrm>
                <a:prstGeom prst="line">
                  <a:avLst/>
                </a:prstGeom>
                <a:ln w="9525" cap="flat" cmpd="sng">
                  <a:solidFill>
                    <a:srgbClr val="000000"/>
                  </a:solidFill>
                  <a:prstDash val="solid"/>
                  <a:round/>
                  <a:headEnd type="none" w="med" len="med"/>
                  <a:tailEnd type="none" w="med" len="med"/>
                </a:ln>
              </p:spPr>
            </p:sp>
            <p:sp>
              <p:nvSpPr>
                <p:cNvPr id="76944" name="Straight Connector 296080"/>
                <p:cNvSpPr/>
                <p:nvPr/>
              </p:nvSpPr>
              <p:spPr>
                <a:xfrm flipH="1">
                  <a:off x="1503" y="1680"/>
                  <a:ext cx="28" cy="71"/>
                </a:xfrm>
                <a:prstGeom prst="line">
                  <a:avLst/>
                </a:prstGeom>
                <a:ln w="9525" cap="flat" cmpd="sng">
                  <a:solidFill>
                    <a:srgbClr val="000000"/>
                  </a:solidFill>
                  <a:prstDash val="solid"/>
                  <a:round/>
                  <a:headEnd type="none" w="med" len="med"/>
                  <a:tailEnd type="none" w="med" len="med"/>
                </a:ln>
              </p:spPr>
            </p:sp>
            <p:sp>
              <p:nvSpPr>
                <p:cNvPr id="76945" name="Text Box 296081"/>
                <p:cNvSpPr txBox="1"/>
                <p:nvPr/>
              </p:nvSpPr>
              <p:spPr>
                <a:xfrm rot="1045584">
                  <a:off x="1368" y="1789"/>
                  <a:ext cx="270" cy="179"/>
                </a:xfrm>
                <a:prstGeom prst="rect">
                  <a:avLst/>
                </a:prstGeom>
                <a:solidFill>
                  <a:schemeClr val="bg1"/>
                </a:solidFill>
                <a:ln w="9525">
                  <a:noFill/>
                </a:ln>
              </p:spPr>
              <p:txBody>
                <a:bodyPr anchor="t">
                  <a:spAutoFit/>
                </a:bodyPr>
                <a:lstStyle/>
                <a:p>
                  <a:pPr algn="ctr">
                    <a:spcBef>
                      <a:spcPct val="50000"/>
                    </a:spcBef>
                  </a:pPr>
                  <a:r>
                    <a:rPr lang="en-US" sz="1000" b="0" i="0" dirty="0">
                      <a:latin typeface="Arial" panose="020B0604020202020204" pitchFamily="34" charset="0"/>
                    </a:rPr>
                    <a:t>A</a:t>
                  </a:r>
                </a:p>
              </p:txBody>
            </p:sp>
          </p:grpSp>
        </p:grpSp>
        <p:sp>
          <p:nvSpPr>
            <p:cNvPr id="76946" name="Text Box 296082"/>
            <p:cNvSpPr txBox="1"/>
            <p:nvPr/>
          </p:nvSpPr>
          <p:spPr>
            <a:xfrm rot="865247">
              <a:off x="4183" y="1235"/>
              <a:ext cx="336" cy="232"/>
            </a:xfrm>
            <a:prstGeom prst="rect">
              <a:avLst/>
            </a:prstGeom>
            <a:noFill/>
            <a:ln w="9525">
              <a:noFill/>
            </a:ln>
          </p:spPr>
          <p:txBody>
            <a:bodyPr anchor="t">
              <a:spAutoFit/>
            </a:bodyPr>
            <a:lstStyle/>
            <a:p>
              <a:pPr>
                <a:spcBef>
                  <a:spcPct val="50000"/>
                </a:spcBef>
              </a:pPr>
              <a:r>
                <a:rPr lang="en-US" b="0" i="0" dirty="0">
                  <a:latin typeface="Arial" panose="020B0604020202020204" pitchFamily="34" charset="0"/>
                </a:rPr>
                <a:t>+</a:t>
              </a:r>
            </a:p>
          </p:txBody>
        </p:sp>
        <p:sp>
          <p:nvSpPr>
            <p:cNvPr id="76947" name="Text Box 296083"/>
            <p:cNvSpPr txBox="1"/>
            <p:nvPr/>
          </p:nvSpPr>
          <p:spPr>
            <a:xfrm rot="865247">
              <a:off x="4467" y="1213"/>
              <a:ext cx="336" cy="232"/>
            </a:xfrm>
            <a:prstGeom prst="rect">
              <a:avLst/>
            </a:prstGeom>
            <a:noFill/>
            <a:ln w="9525">
              <a:noFill/>
            </a:ln>
          </p:spPr>
          <p:txBody>
            <a:bodyPr anchor="t">
              <a:spAutoFit/>
            </a:bodyPr>
            <a:lstStyle/>
            <a:p>
              <a:pPr>
                <a:spcBef>
                  <a:spcPct val="50000"/>
                </a:spcBef>
              </a:pPr>
              <a:r>
                <a:rPr lang="en-US" b="0" i="0" dirty="0">
                  <a:latin typeface="Arial" panose="020B0604020202020204" pitchFamily="34" charset="0"/>
                </a:rPr>
                <a:t>_</a:t>
              </a:r>
            </a:p>
          </p:txBody>
        </p:sp>
      </p:grpSp>
      <p:grpSp>
        <p:nvGrpSpPr>
          <p:cNvPr id="296085" name="Group 296084"/>
          <p:cNvGrpSpPr/>
          <p:nvPr/>
        </p:nvGrpSpPr>
        <p:grpSpPr>
          <a:xfrm rot="-1642787">
            <a:off x="8042275" y="2438718"/>
            <a:ext cx="554038" cy="569912"/>
            <a:chOff x="3373" y="2592"/>
            <a:chExt cx="672" cy="672"/>
          </a:xfrm>
        </p:grpSpPr>
        <p:grpSp>
          <p:nvGrpSpPr>
            <p:cNvPr id="76949" name="Group 296085"/>
            <p:cNvGrpSpPr/>
            <p:nvPr/>
          </p:nvGrpSpPr>
          <p:grpSpPr>
            <a:xfrm>
              <a:off x="3661" y="2592"/>
              <a:ext cx="96" cy="384"/>
              <a:chOff x="3661" y="2592"/>
              <a:chExt cx="96" cy="384"/>
            </a:xfrm>
          </p:grpSpPr>
          <p:sp>
            <p:nvSpPr>
              <p:cNvPr id="76950" name="Isosceles Triangle 296086"/>
              <p:cNvSpPr/>
              <p:nvPr/>
            </p:nvSpPr>
            <p:spPr>
              <a:xfrm flipH="1">
                <a:off x="3696" y="2592"/>
                <a:ext cx="33" cy="287"/>
              </a:xfrm>
              <a:prstGeom prst="triangle">
                <a:avLst>
                  <a:gd name="adj" fmla="val 0"/>
                </a:avLst>
              </a:prstGeom>
              <a:solidFill>
                <a:schemeClr val="tx2"/>
              </a:solidFill>
              <a:ln w="9525">
                <a:noFill/>
              </a:ln>
            </p:spPr>
            <p:txBody>
              <a:bodyPr anchor="t"/>
              <a:lstStyle/>
              <a:p>
                <a:pPr algn="ctr"/>
                <a:endParaRPr lang="en-US" altLang="zh-CN">
                  <a:latin typeface="Arial" panose="020B0604020202020204" pitchFamily="34" charset="0"/>
                </a:endParaRPr>
              </a:p>
            </p:txBody>
          </p:sp>
          <p:sp>
            <p:nvSpPr>
              <p:cNvPr id="76951" name="Oval 296087"/>
              <p:cNvSpPr/>
              <p:nvPr/>
            </p:nvSpPr>
            <p:spPr>
              <a:xfrm>
                <a:off x="3661" y="2880"/>
                <a:ext cx="96" cy="96"/>
              </a:xfrm>
              <a:prstGeom prst="ellipse">
                <a:avLst/>
              </a:prstGeom>
              <a:solidFill>
                <a:schemeClr val="tx1"/>
              </a:solidFill>
              <a:ln w="9525">
                <a:noFill/>
              </a:ln>
            </p:spPr>
            <p:txBody>
              <a:bodyPr anchor="t"/>
              <a:lstStyle/>
              <a:p>
                <a:pPr algn="ctr"/>
                <a:endParaRPr lang="en-US" altLang="zh-CN">
                  <a:latin typeface="Arial" panose="020B0604020202020204" pitchFamily="34" charset="0"/>
                </a:endParaRPr>
              </a:p>
            </p:txBody>
          </p:sp>
        </p:grpSp>
        <p:sp>
          <p:nvSpPr>
            <p:cNvPr id="76952" name="Oval 296088"/>
            <p:cNvSpPr/>
            <p:nvPr/>
          </p:nvSpPr>
          <p:spPr>
            <a:xfrm>
              <a:off x="3373" y="2592"/>
              <a:ext cx="672" cy="672"/>
            </a:xfrm>
            <a:prstGeom prst="ellipse">
              <a:avLst/>
            </a:prstGeom>
            <a:noFill/>
            <a:ln w="9525">
              <a:noFill/>
            </a:ln>
          </p:spPr>
          <p:txBody>
            <a:bodyPr anchor="t"/>
            <a:lstStyle/>
            <a:p>
              <a:pPr algn="ctr"/>
              <a:endParaRPr lang="en-US" altLang="zh-CN">
                <a:latin typeface="Arial" panose="020B0604020202020204" pitchFamily="34" charset="0"/>
              </a:endParaRPr>
            </a:p>
          </p:txBody>
        </p:sp>
      </p:grpSp>
      <p:sp>
        <p:nvSpPr>
          <p:cNvPr id="76953" name="Freeform 296089"/>
          <p:cNvSpPr/>
          <p:nvPr/>
        </p:nvSpPr>
        <p:spPr>
          <a:xfrm>
            <a:off x="8932863" y="1883093"/>
            <a:ext cx="1217612" cy="1182687"/>
          </a:xfrm>
          <a:custGeom>
            <a:avLst/>
            <a:gdLst/>
            <a:ahLst/>
            <a:cxnLst/>
            <a:rect l="0" t="0" r="0" b="0"/>
            <a:pathLst>
              <a:path w="767" h="745">
                <a:moveTo>
                  <a:pt x="0" y="169"/>
                </a:moveTo>
                <a:cubicBezTo>
                  <a:pt x="12" y="145"/>
                  <a:pt x="20" y="18"/>
                  <a:pt x="74" y="9"/>
                </a:cubicBezTo>
                <a:cubicBezTo>
                  <a:pt x="128" y="0"/>
                  <a:pt x="248" y="66"/>
                  <a:pt x="325" y="117"/>
                </a:cubicBezTo>
                <a:cubicBezTo>
                  <a:pt x="402" y="168"/>
                  <a:pt x="492" y="224"/>
                  <a:pt x="539" y="318"/>
                </a:cubicBezTo>
                <a:cubicBezTo>
                  <a:pt x="586" y="412"/>
                  <a:pt x="568" y="615"/>
                  <a:pt x="606" y="680"/>
                </a:cubicBezTo>
                <a:cubicBezTo>
                  <a:pt x="644" y="745"/>
                  <a:pt x="734" y="704"/>
                  <a:pt x="767" y="710"/>
                </a:cubicBezTo>
              </a:path>
            </a:pathLst>
          </a:custGeom>
          <a:noFill/>
          <a:ln w="19050" cap="flat" cmpd="sng">
            <a:solidFill>
              <a:srgbClr val="C80000"/>
            </a:solidFill>
            <a:prstDash val="solid"/>
            <a:round/>
            <a:headEnd type="none" w="med" len="med"/>
            <a:tailEnd type="none" w="med" len="med"/>
          </a:ln>
        </p:spPr>
        <p:txBody>
          <a:bodyPr/>
          <a:lstStyle/>
          <a:p>
            <a:endParaRPr lang="en-US"/>
          </a:p>
        </p:txBody>
      </p:sp>
      <p:sp>
        <p:nvSpPr>
          <p:cNvPr id="76954" name="Text Box 296090"/>
          <p:cNvSpPr txBox="1"/>
          <p:nvPr/>
        </p:nvSpPr>
        <p:spPr>
          <a:xfrm>
            <a:off x="8578850" y="1284605"/>
            <a:ext cx="457200" cy="398780"/>
          </a:xfrm>
          <a:prstGeom prst="rect">
            <a:avLst/>
          </a:prstGeom>
          <a:noFill/>
          <a:ln w="9525">
            <a:noFill/>
          </a:ln>
        </p:spPr>
        <p:txBody>
          <a:bodyPr anchor="t">
            <a:spAutoFit/>
          </a:bodyPr>
          <a:lstStyle/>
          <a:p>
            <a:pPr>
              <a:spcBef>
                <a:spcPct val="50000"/>
              </a:spcBef>
            </a:pPr>
            <a:r>
              <a:rPr lang="en-US" sz="2000" b="0" i="0" dirty="0">
                <a:latin typeface="Arial" panose="020B0604020202020204" pitchFamily="34" charset="0"/>
              </a:rPr>
              <a:t>+</a:t>
            </a:r>
          </a:p>
        </p:txBody>
      </p:sp>
      <p:grpSp>
        <p:nvGrpSpPr>
          <p:cNvPr id="76955" name="Group 296091"/>
          <p:cNvGrpSpPr/>
          <p:nvPr/>
        </p:nvGrpSpPr>
        <p:grpSpPr>
          <a:xfrm>
            <a:off x="9393238" y="3753168"/>
            <a:ext cx="1443037" cy="1281112"/>
            <a:chOff x="2691" y="2169"/>
            <a:chExt cx="909" cy="807"/>
          </a:xfrm>
        </p:grpSpPr>
        <p:sp>
          <p:nvSpPr>
            <p:cNvPr id="76956" name="Freeform 296092"/>
            <p:cNvSpPr/>
            <p:nvPr/>
          </p:nvSpPr>
          <p:spPr>
            <a:xfrm>
              <a:off x="3218" y="2297"/>
              <a:ext cx="382" cy="679"/>
            </a:xfrm>
            <a:custGeom>
              <a:avLst/>
              <a:gdLst/>
              <a:ahLst/>
              <a:cxnLst/>
              <a:rect l="0" t="0" r="0" b="0"/>
              <a:pathLst>
                <a:path w="491" h="1041">
                  <a:moveTo>
                    <a:pt x="469" y="0"/>
                  </a:moveTo>
                  <a:lnTo>
                    <a:pt x="491" y="409"/>
                  </a:lnTo>
                  <a:lnTo>
                    <a:pt x="27" y="1041"/>
                  </a:lnTo>
                  <a:lnTo>
                    <a:pt x="0" y="790"/>
                  </a:lnTo>
                  <a:lnTo>
                    <a:pt x="247" y="228"/>
                  </a:lnTo>
                  <a:lnTo>
                    <a:pt x="469" y="0"/>
                  </a:lnTo>
                  <a:close/>
                </a:path>
              </a:pathLst>
            </a:custGeom>
            <a:gradFill rotWithShape="1">
              <a:gsLst>
                <a:gs pos="0">
                  <a:srgbClr val="FFFFFF"/>
                </a:gs>
                <a:gs pos="100000">
                  <a:schemeClr val="bg2"/>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957" name="Freeform 296093"/>
            <p:cNvSpPr/>
            <p:nvPr/>
          </p:nvSpPr>
          <p:spPr>
            <a:xfrm>
              <a:off x="2693" y="2713"/>
              <a:ext cx="540" cy="258"/>
            </a:xfrm>
            <a:custGeom>
              <a:avLst/>
              <a:gdLst/>
              <a:ahLst/>
              <a:cxnLst/>
              <a:rect l="0" t="0" r="0" b="0"/>
              <a:pathLst>
                <a:path w="693" h="396">
                  <a:moveTo>
                    <a:pt x="672" y="144"/>
                  </a:moveTo>
                  <a:lnTo>
                    <a:pt x="0" y="0"/>
                  </a:lnTo>
                  <a:lnTo>
                    <a:pt x="10" y="236"/>
                  </a:lnTo>
                  <a:lnTo>
                    <a:pt x="693" y="396"/>
                  </a:lnTo>
                </a:path>
              </a:pathLst>
            </a:custGeom>
            <a:gradFill rotWithShape="1">
              <a:gsLst>
                <a:gs pos="0">
                  <a:schemeClr val="bg2"/>
                </a:gs>
                <a:gs pos="100000">
                  <a:srgbClr val="FFFFFF"/>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958" name="Freeform 296094"/>
            <p:cNvSpPr/>
            <p:nvPr/>
          </p:nvSpPr>
          <p:spPr>
            <a:xfrm>
              <a:off x="2691" y="2358"/>
              <a:ext cx="715" cy="445"/>
            </a:xfrm>
            <a:custGeom>
              <a:avLst/>
              <a:gdLst/>
              <a:ahLst/>
              <a:cxnLst/>
              <a:rect l="0" t="0" r="0" b="0"/>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p:spPr>
          <p:txBody>
            <a:bodyPr/>
            <a:lstStyle/>
            <a:p>
              <a:endParaRPr lang="en-US"/>
            </a:p>
          </p:txBody>
        </p:sp>
        <p:sp>
          <p:nvSpPr>
            <p:cNvPr id="76959" name="Freeform 296095"/>
            <p:cNvSpPr/>
            <p:nvPr/>
          </p:nvSpPr>
          <p:spPr>
            <a:xfrm>
              <a:off x="2899" y="2214"/>
              <a:ext cx="677" cy="229"/>
            </a:xfrm>
            <a:custGeom>
              <a:avLst/>
              <a:gdLst/>
              <a:ahLst/>
              <a:cxnLst/>
              <a:rect l="0" t="0" r="0" b="0"/>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tileRect/>
            </a:gradFill>
            <a:ln w="9525" cap="flat" cmpd="sng">
              <a:solidFill>
                <a:srgbClr val="000000"/>
              </a:solidFill>
              <a:prstDash val="solid"/>
              <a:round/>
              <a:headEnd type="none" w="med" len="med"/>
              <a:tailEnd type="none" w="med" len="med"/>
            </a:ln>
          </p:spPr>
          <p:txBody>
            <a:bodyPr/>
            <a:lstStyle/>
            <a:p>
              <a:endParaRPr lang="en-US"/>
            </a:p>
          </p:txBody>
        </p:sp>
        <p:sp>
          <p:nvSpPr>
            <p:cNvPr id="76960" name="Freeform 296096"/>
            <p:cNvSpPr/>
            <p:nvPr/>
          </p:nvSpPr>
          <p:spPr>
            <a:xfrm>
              <a:off x="2742" y="2393"/>
              <a:ext cx="601" cy="367"/>
            </a:xfrm>
            <a:custGeom>
              <a:avLst/>
              <a:gdLst/>
              <a:ahLst/>
              <a:cxnLst/>
              <a:rect l="0" t="0" r="0" b="0"/>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p:spPr>
          <p:txBody>
            <a:bodyPr/>
            <a:lstStyle/>
            <a:p>
              <a:endParaRPr lang="en-US"/>
            </a:p>
          </p:txBody>
        </p:sp>
        <p:sp>
          <p:nvSpPr>
            <p:cNvPr id="76961" name="Can 296097"/>
            <p:cNvSpPr/>
            <p:nvPr/>
          </p:nvSpPr>
          <p:spPr>
            <a:xfrm>
              <a:off x="3116" y="2200"/>
              <a:ext cx="62" cy="90"/>
            </a:xfrm>
            <a:prstGeom prst="can">
              <a:avLst>
                <a:gd name="adj" fmla="val 7106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sp>
          <p:nvSpPr>
            <p:cNvPr id="76962" name="Can 296098"/>
            <p:cNvSpPr/>
            <p:nvPr/>
          </p:nvSpPr>
          <p:spPr>
            <a:xfrm>
              <a:off x="3395" y="2255"/>
              <a:ext cx="62" cy="90"/>
            </a:xfrm>
            <a:prstGeom prst="can">
              <a:avLst>
                <a:gd name="adj" fmla="val 71060"/>
              </a:avLst>
            </a:prstGeom>
            <a:gradFill rotWithShape="1">
              <a:gsLst>
                <a:gs pos="0">
                  <a:srgbClr val="969696"/>
                </a:gs>
                <a:gs pos="50000">
                  <a:srgbClr val="FFFFFF"/>
                </a:gs>
                <a:gs pos="100000">
                  <a:srgbClr val="969696"/>
                </a:gs>
              </a:gsLst>
              <a:lin ang="0" scaled="1"/>
              <a:tileRect/>
            </a:gradFill>
            <a:ln w="9525" cap="flat" cmpd="sng">
              <a:solidFill>
                <a:srgbClr val="000000"/>
              </a:solidFill>
              <a:prstDash val="solid"/>
              <a:round/>
              <a:headEnd type="none" w="med" len="med"/>
              <a:tailEnd type="none" w="med" len="med"/>
            </a:ln>
          </p:spPr>
          <p:txBody>
            <a:bodyPr anchor="t"/>
            <a:lstStyle/>
            <a:p>
              <a:pPr algn="ctr"/>
              <a:endParaRPr lang="en-US" altLang="zh-CN">
                <a:latin typeface="Arial" panose="020B0604020202020204" pitchFamily="34" charset="0"/>
              </a:endParaRPr>
            </a:p>
          </p:txBody>
        </p:sp>
        <p:grpSp>
          <p:nvGrpSpPr>
            <p:cNvPr id="76963" name="Group 296099"/>
            <p:cNvGrpSpPr/>
            <p:nvPr/>
          </p:nvGrpSpPr>
          <p:grpSpPr>
            <a:xfrm>
              <a:off x="2896" y="2430"/>
              <a:ext cx="403" cy="216"/>
              <a:chOff x="4929" y="2815"/>
              <a:chExt cx="660" cy="314"/>
            </a:xfrm>
          </p:grpSpPr>
          <p:sp>
            <p:nvSpPr>
              <p:cNvPr id="76964" name="Freeform 296100"/>
              <p:cNvSpPr/>
              <p:nvPr/>
            </p:nvSpPr>
            <p:spPr>
              <a:xfrm>
                <a:off x="4968" y="2897"/>
                <a:ext cx="549" cy="232"/>
              </a:xfrm>
              <a:custGeom>
                <a:avLst/>
                <a:gdLst/>
                <a:ahLst/>
                <a:cxnLst>
                  <a:cxn ang="180">
                    <a:pos x="0" y="796"/>
                  </a:cxn>
                  <a:cxn ang="0">
                    <a:pos x="24576" y="10904"/>
                  </a:cxn>
                  <a:cxn ang="90">
                    <a:pos x="5811" y="21600"/>
                  </a:cxn>
                </a:cxnLst>
                <a:rect l="0" t="0" r="0" b="0"/>
                <a:pathLst>
                  <a:path w="24577" h="21600" fill="none">
                    <a:moveTo>
                      <a:pt x="0" y="796"/>
                    </a:moveTo>
                    <a:cubicBezTo>
                      <a:pt x="1845" y="276"/>
                      <a:pt x="3796" y="0"/>
                      <a:pt x="5811" y="0"/>
                    </a:cubicBezTo>
                    <a:cubicBezTo>
                      <a:pt x="13848" y="0"/>
                      <a:pt x="20859" y="4389"/>
                      <a:pt x="24579" y="10900"/>
                    </a:cubicBezTo>
                  </a:path>
                  <a:path w="24577" h="21600" stroke="0">
                    <a:moveTo>
                      <a:pt x="0" y="796"/>
                    </a:moveTo>
                    <a:cubicBezTo>
                      <a:pt x="1845" y="276"/>
                      <a:pt x="3796" y="0"/>
                      <a:pt x="5811" y="0"/>
                    </a:cubicBezTo>
                    <a:cubicBezTo>
                      <a:pt x="13848" y="0"/>
                      <a:pt x="20859" y="4389"/>
                      <a:pt x="24579" y="10900"/>
                    </a:cubicBezTo>
                    <a:lnTo>
                      <a:pt x="5811" y="21600"/>
                    </a:lnTo>
                    <a:close/>
                  </a:path>
                </a:pathLst>
              </a:custGeom>
              <a:noFill/>
              <a:ln w="9525" cap="flat" cmpd="sng">
                <a:solidFill>
                  <a:srgbClr val="000000"/>
                </a:solidFill>
                <a:prstDash val="solid"/>
                <a:round/>
                <a:headEnd type="none" w="med" len="med"/>
                <a:tailEnd type="none" w="med" len="med"/>
              </a:ln>
            </p:spPr>
            <p:txBody>
              <a:bodyPr/>
              <a:lstStyle/>
              <a:p>
                <a:endParaRPr lang="en-US"/>
              </a:p>
            </p:txBody>
          </p:sp>
          <p:sp>
            <p:nvSpPr>
              <p:cNvPr id="76965" name="Straight Connector 296101"/>
              <p:cNvSpPr/>
              <p:nvPr/>
            </p:nvSpPr>
            <p:spPr>
              <a:xfrm>
                <a:off x="4929" y="2840"/>
                <a:ext cx="36" cy="65"/>
              </a:xfrm>
              <a:prstGeom prst="line">
                <a:avLst/>
              </a:prstGeom>
              <a:ln w="9525" cap="flat" cmpd="sng">
                <a:solidFill>
                  <a:srgbClr val="000000"/>
                </a:solidFill>
                <a:prstDash val="solid"/>
                <a:round/>
                <a:headEnd type="none" w="med" len="med"/>
                <a:tailEnd type="none" w="med" len="med"/>
              </a:ln>
            </p:spPr>
          </p:sp>
          <p:sp>
            <p:nvSpPr>
              <p:cNvPr id="76966" name="Straight Connector 296102"/>
              <p:cNvSpPr/>
              <p:nvPr/>
            </p:nvSpPr>
            <p:spPr>
              <a:xfrm>
                <a:off x="5025" y="2815"/>
                <a:ext cx="19" cy="85"/>
              </a:xfrm>
              <a:prstGeom prst="line">
                <a:avLst/>
              </a:prstGeom>
              <a:ln w="9525" cap="flat" cmpd="sng">
                <a:solidFill>
                  <a:srgbClr val="000000"/>
                </a:solidFill>
                <a:prstDash val="solid"/>
                <a:round/>
                <a:headEnd type="none" w="med" len="med"/>
                <a:tailEnd type="none" w="med" len="med"/>
              </a:ln>
            </p:spPr>
          </p:sp>
          <p:sp>
            <p:nvSpPr>
              <p:cNvPr id="76967" name="Straight Connector 296103"/>
              <p:cNvSpPr/>
              <p:nvPr/>
            </p:nvSpPr>
            <p:spPr>
              <a:xfrm flipH="1">
                <a:off x="5119" y="2815"/>
                <a:ext cx="10" cy="85"/>
              </a:xfrm>
              <a:prstGeom prst="line">
                <a:avLst/>
              </a:prstGeom>
              <a:ln w="9525" cap="flat" cmpd="sng">
                <a:solidFill>
                  <a:srgbClr val="000000"/>
                </a:solidFill>
                <a:prstDash val="solid"/>
                <a:round/>
                <a:headEnd type="none" w="med" len="med"/>
                <a:tailEnd type="none" w="med" len="med"/>
              </a:ln>
            </p:spPr>
          </p:sp>
          <p:sp>
            <p:nvSpPr>
              <p:cNvPr id="76968" name="Straight Connector 296104"/>
              <p:cNvSpPr/>
              <p:nvPr/>
            </p:nvSpPr>
            <p:spPr>
              <a:xfrm flipH="1">
                <a:off x="5284" y="2847"/>
                <a:ext cx="52" cy="66"/>
              </a:xfrm>
              <a:prstGeom prst="line">
                <a:avLst/>
              </a:prstGeom>
              <a:ln w="9525" cap="flat" cmpd="sng">
                <a:solidFill>
                  <a:srgbClr val="000000"/>
                </a:solidFill>
                <a:prstDash val="solid"/>
                <a:round/>
                <a:headEnd type="none" w="med" len="med"/>
                <a:tailEnd type="none" w="med" len="med"/>
              </a:ln>
            </p:spPr>
          </p:sp>
          <p:sp>
            <p:nvSpPr>
              <p:cNvPr id="76969" name="Straight Connector 296105"/>
              <p:cNvSpPr/>
              <p:nvPr/>
            </p:nvSpPr>
            <p:spPr>
              <a:xfrm flipH="1">
                <a:off x="5440" y="2916"/>
                <a:ext cx="70" cy="53"/>
              </a:xfrm>
              <a:prstGeom prst="line">
                <a:avLst/>
              </a:prstGeom>
              <a:ln w="9525" cap="flat" cmpd="sng">
                <a:solidFill>
                  <a:srgbClr val="000000"/>
                </a:solidFill>
                <a:prstDash val="solid"/>
                <a:round/>
                <a:headEnd type="none" w="med" len="med"/>
                <a:tailEnd type="none" w="med" len="med"/>
              </a:ln>
            </p:spPr>
          </p:sp>
          <p:sp>
            <p:nvSpPr>
              <p:cNvPr id="76970" name="Straight Connector 296106"/>
              <p:cNvSpPr/>
              <p:nvPr/>
            </p:nvSpPr>
            <p:spPr>
              <a:xfrm flipH="1">
                <a:off x="5518" y="2962"/>
                <a:ext cx="71" cy="56"/>
              </a:xfrm>
              <a:prstGeom prst="line">
                <a:avLst/>
              </a:prstGeom>
              <a:ln w="9525" cap="flat" cmpd="sng">
                <a:solidFill>
                  <a:srgbClr val="000000"/>
                </a:solidFill>
                <a:prstDash val="solid"/>
                <a:round/>
                <a:headEnd type="none" w="med" len="med"/>
                <a:tailEnd type="none" w="med" len="med"/>
              </a:ln>
            </p:spPr>
          </p:sp>
          <p:sp>
            <p:nvSpPr>
              <p:cNvPr id="76971" name="Straight Connector 296107"/>
              <p:cNvSpPr/>
              <p:nvPr/>
            </p:nvSpPr>
            <p:spPr>
              <a:xfrm flipH="1">
                <a:off x="5362" y="2875"/>
                <a:ext cx="71" cy="56"/>
              </a:xfrm>
              <a:prstGeom prst="line">
                <a:avLst/>
              </a:prstGeom>
              <a:ln w="9525" cap="flat" cmpd="sng">
                <a:solidFill>
                  <a:srgbClr val="000000"/>
                </a:solidFill>
                <a:prstDash val="solid"/>
                <a:round/>
                <a:headEnd type="none" w="med" len="med"/>
                <a:tailEnd type="none" w="med" len="med"/>
              </a:ln>
            </p:spPr>
          </p:sp>
          <p:sp>
            <p:nvSpPr>
              <p:cNvPr id="76972" name="Straight Connector 296108"/>
              <p:cNvSpPr/>
              <p:nvPr/>
            </p:nvSpPr>
            <p:spPr>
              <a:xfrm flipH="1">
                <a:off x="5196" y="2815"/>
                <a:ext cx="36" cy="88"/>
              </a:xfrm>
              <a:prstGeom prst="line">
                <a:avLst/>
              </a:prstGeom>
              <a:ln w="9525" cap="flat" cmpd="sng">
                <a:solidFill>
                  <a:srgbClr val="000000"/>
                </a:solidFill>
                <a:prstDash val="solid"/>
                <a:round/>
                <a:headEnd type="none" w="med" len="med"/>
                <a:tailEnd type="none" w="med" len="med"/>
              </a:ln>
            </p:spPr>
          </p:sp>
        </p:grpSp>
        <p:sp>
          <p:nvSpPr>
            <p:cNvPr id="76973" name="Text Box 296109"/>
            <p:cNvSpPr txBox="1"/>
            <p:nvPr/>
          </p:nvSpPr>
          <p:spPr>
            <a:xfrm rot="792298">
              <a:off x="2965" y="2198"/>
              <a:ext cx="227" cy="251"/>
            </a:xfrm>
            <a:prstGeom prst="rect">
              <a:avLst/>
            </a:prstGeom>
            <a:noFill/>
            <a:ln w="9525">
              <a:noFill/>
            </a:ln>
          </p:spPr>
          <p:txBody>
            <a:bodyPr anchor="t">
              <a:spAutoFit/>
            </a:bodyPr>
            <a:lstStyle/>
            <a:p>
              <a:pPr>
                <a:spcBef>
                  <a:spcPct val="50000"/>
                </a:spcBef>
              </a:pPr>
              <a:r>
                <a:rPr lang="en-US" sz="2000" b="0" i="0" dirty="0">
                  <a:latin typeface="Arial" panose="020B0604020202020204" pitchFamily="34" charset="0"/>
                </a:rPr>
                <a:t>+</a:t>
              </a:r>
            </a:p>
          </p:txBody>
        </p:sp>
        <p:sp>
          <p:nvSpPr>
            <p:cNvPr id="76974" name="Text Box 296110"/>
            <p:cNvSpPr txBox="1"/>
            <p:nvPr/>
          </p:nvSpPr>
          <p:spPr>
            <a:xfrm rot="792298">
              <a:off x="3277" y="2169"/>
              <a:ext cx="228" cy="251"/>
            </a:xfrm>
            <a:prstGeom prst="rect">
              <a:avLst/>
            </a:prstGeom>
            <a:noFill/>
            <a:ln w="9525">
              <a:noFill/>
            </a:ln>
          </p:spPr>
          <p:txBody>
            <a:bodyPr anchor="t">
              <a:spAutoFit/>
            </a:bodyPr>
            <a:lstStyle/>
            <a:p>
              <a:pPr>
                <a:spcBef>
                  <a:spcPct val="50000"/>
                </a:spcBef>
              </a:pPr>
              <a:r>
                <a:rPr lang="en-US" sz="2000" i="0" dirty="0">
                  <a:latin typeface="Arial" panose="020B0604020202020204" pitchFamily="34" charset="0"/>
                </a:rPr>
                <a:t>_</a:t>
              </a:r>
            </a:p>
          </p:txBody>
        </p:sp>
        <p:grpSp>
          <p:nvGrpSpPr>
            <p:cNvPr id="76975" name="Group 296111"/>
            <p:cNvGrpSpPr/>
            <p:nvPr/>
          </p:nvGrpSpPr>
          <p:grpSpPr>
            <a:xfrm rot="1143873">
              <a:off x="2947" y="2726"/>
              <a:ext cx="45" cy="33"/>
              <a:chOff x="336" y="2448"/>
              <a:chExt cx="432" cy="288"/>
            </a:xfrm>
          </p:grpSpPr>
          <p:sp>
            <p:nvSpPr>
              <p:cNvPr id="76976" name="Oval 296112"/>
              <p:cNvSpPr/>
              <p:nvPr/>
            </p:nvSpPr>
            <p:spPr>
              <a:xfrm>
                <a:off x="336" y="2448"/>
                <a:ext cx="432" cy="288"/>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lstStyle/>
              <a:p>
                <a:pPr algn="ctr"/>
                <a:endParaRPr lang="en-US" sz="2400" b="0" i="0" dirty="0">
                  <a:latin typeface="Arial" panose="020B0604020202020204" pitchFamily="34" charset="0"/>
                </a:endParaRPr>
              </a:p>
            </p:txBody>
          </p:sp>
          <p:sp>
            <p:nvSpPr>
              <p:cNvPr id="76977" name="Straight Connector 296113"/>
              <p:cNvSpPr/>
              <p:nvPr/>
            </p:nvSpPr>
            <p:spPr>
              <a:xfrm>
                <a:off x="454" y="2592"/>
                <a:ext cx="192" cy="0"/>
              </a:xfrm>
              <a:prstGeom prst="line">
                <a:avLst/>
              </a:prstGeom>
              <a:ln w="28575" cap="flat" cmpd="sng">
                <a:solidFill>
                  <a:schemeClr val="tx1"/>
                </a:solidFill>
                <a:prstDash val="solid"/>
                <a:round/>
                <a:headEnd type="none" w="med" len="med"/>
                <a:tailEnd type="none" w="med" len="med"/>
              </a:ln>
            </p:spPr>
          </p:sp>
        </p:grpSp>
        <p:grpSp>
          <p:nvGrpSpPr>
            <p:cNvPr id="76978" name="Group 296114"/>
            <p:cNvGrpSpPr/>
            <p:nvPr/>
          </p:nvGrpSpPr>
          <p:grpSpPr>
            <a:xfrm>
              <a:off x="3046" y="2583"/>
              <a:ext cx="48" cy="48"/>
              <a:chOff x="4080" y="2928"/>
              <a:chExt cx="48" cy="48"/>
            </a:xfrm>
          </p:grpSpPr>
          <p:sp>
            <p:nvSpPr>
              <p:cNvPr id="76979" name="Straight Connector 296115"/>
              <p:cNvSpPr/>
              <p:nvPr/>
            </p:nvSpPr>
            <p:spPr>
              <a:xfrm>
                <a:off x="4080" y="2928"/>
                <a:ext cx="0" cy="48"/>
              </a:xfrm>
              <a:prstGeom prst="line">
                <a:avLst/>
              </a:prstGeom>
              <a:ln w="9525" cap="flat" cmpd="sng">
                <a:solidFill>
                  <a:schemeClr val="tx1"/>
                </a:solidFill>
                <a:prstDash val="solid"/>
                <a:round/>
                <a:headEnd type="none" w="med" len="med"/>
                <a:tailEnd type="none" w="med" len="med"/>
              </a:ln>
            </p:spPr>
          </p:sp>
          <p:sp>
            <p:nvSpPr>
              <p:cNvPr id="76980" name="Straight Connector 296116"/>
              <p:cNvSpPr/>
              <p:nvPr/>
            </p:nvSpPr>
            <p:spPr>
              <a:xfrm flipV="1">
                <a:off x="4080" y="2928"/>
                <a:ext cx="48" cy="48"/>
              </a:xfrm>
              <a:prstGeom prst="line">
                <a:avLst/>
              </a:prstGeom>
              <a:ln w="9525" cap="flat" cmpd="sng">
                <a:solidFill>
                  <a:schemeClr val="tx1"/>
                </a:solidFill>
                <a:prstDash val="solid"/>
                <a:round/>
                <a:headEnd type="none" w="med" len="med"/>
                <a:tailEnd type="none" w="med" len="med"/>
              </a:ln>
            </p:spPr>
          </p:sp>
        </p:grpSp>
      </p:grpSp>
      <p:grpSp>
        <p:nvGrpSpPr>
          <p:cNvPr id="296118" name="Group 296117"/>
          <p:cNvGrpSpPr/>
          <p:nvPr/>
        </p:nvGrpSpPr>
        <p:grpSpPr>
          <a:xfrm rot="-1794553">
            <a:off x="9617075" y="4272280"/>
            <a:ext cx="533400" cy="533400"/>
            <a:chOff x="3373" y="2592"/>
            <a:chExt cx="672" cy="672"/>
          </a:xfrm>
        </p:grpSpPr>
        <p:grpSp>
          <p:nvGrpSpPr>
            <p:cNvPr id="76982" name="Group 296118"/>
            <p:cNvGrpSpPr/>
            <p:nvPr/>
          </p:nvGrpSpPr>
          <p:grpSpPr>
            <a:xfrm>
              <a:off x="3661" y="2592"/>
              <a:ext cx="96" cy="384"/>
              <a:chOff x="3661" y="2592"/>
              <a:chExt cx="96" cy="384"/>
            </a:xfrm>
          </p:grpSpPr>
          <p:sp>
            <p:nvSpPr>
              <p:cNvPr id="76983" name="Isosceles Triangle 296119"/>
              <p:cNvSpPr/>
              <p:nvPr/>
            </p:nvSpPr>
            <p:spPr>
              <a:xfrm flipH="1">
                <a:off x="3696" y="2592"/>
                <a:ext cx="33" cy="287"/>
              </a:xfrm>
              <a:prstGeom prst="triangle">
                <a:avLst>
                  <a:gd name="adj" fmla="val 0"/>
                </a:avLst>
              </a:prstGeom>
              <a:solidFill>
                <a:srgbClr val="FF0000"/>
              </a:solidFill>
              <a:ln w="9525">
                <a:noFill/>
              </a:ln>
            </p:spPr>
            <p:txBody>
              <a:bodyPr anchor="t"/>
              <a:lstStyle/>
              <a:p>
                <a:pPr algn="ctr"/>
                <a:endParaRPr lang="en-US" altLang="zh-CN">
                  <a:latin typeface="Arial" panose="020B0604020202020204" pitchFamily="34" charset="0"/>
                </a:endParaRPr>
              </a:p>
            </p:txBody>
          </p:sp>
          <p:sp>
            <p:nvSpPr>
              <p:cNvPr id="76984" name="Oval 296120"/>
              <p:cNvSpPr/>
              <p:nvPr/>
            </p:nvSpPr>
            <p:spPr>
              <a:xfrm>
                <a:off x="3661" y="2880"/>
                <a:ext cx="96" cy="96"/>
              </a:xfrm>
              <a:prstGeom prst="ellipse">
                <a:avLst/>
              </a:prstGeom>
              <a:solidFill>
                <a:schemeClr val="tx1"/>
              </a:solidFill>
              <a:ln w="9525">
                <a:noFill/>
              </a:ln>
            </p:spPr>
            <p:txBody>
              <a:bodyPr anchor="t"/>
              <a:lstStyle/>
              <a:p>
                <a:pPr algn="ctr"/>
                <a:endParaRPr lang="en-US" altLang="zh-CN">
                  <a:latin typeface="Arial" panose="020B0604020202020204" pitchFamily="34" charset="0"/>
                </a:endParaRPr>
              </a:p>
            </p:txBody>
          </p:sp>
        </p:grpSp>
        <p:sp>
          <p:nvSpPr>
            <p:cNvPr id="76985" name="Oval 296121"/>
            <p:cNvSpPr/>
            <p:nvPr/>
          </p:nvSpPr>
          <p:spPr>
            <a:xfrm>
              <a:off x="3373" y="2592"/>
              <a:ext cx="672" cy="672"/>
            </a:xfrm>
            <a:prstGeom prst="ellipse">
              <a:avLst/>
            </a:prstGeom>
            <a:noFill/>
            <a:ln w="9525">
              <a:noFill/>
            </a:ln>
          </p:spPr>
          <p:txBody>
            <a:bodyPr anchor="t"/>
            <a:lstStyle/>
            <a:p>
              <a:pPr algn="ctr"/>
              <a:endParaRPr lang="en-US" altLang="zh-CN">
                <a:latin typeface="Arial" panose="020B0604020202020204" pitchFamily="34" charset="0"/>
              </a:endParaRPr>
            </a:p>
          </p:txBody>
        </p:sp>
      </p:grpSp>
      <p:sp>
        <p:nvSpPr>
          <p:cNvPr id="76986" name="Freeform 296122"/>
          <p:cNvSpPr/>
          <p:nvPr/>
        </p:nvSpPr>
        <p:spPr>
          <a:xfrm>
            <a:off x="9272588" y="3022918"/>
            <a:ext cx="892175" cy="806450"/>
          </a:xfrm>
          <a:custGeom>
            <a:avLst/>
            <a:gdLst/>
            <a:ahLst/>
            <a:cxnLst/>
            <a:rect l="0" t="0" r="0" b="0"/>
            <a:pathLst>
              <a:path w="562" h="569">
                <a:moveTo>
                  <a:pt x="553" y="0"/>
                </a:moveTo>
                <a:cubicBezTo>
                  <a:pt x="482" y="17"/>
                  <a:pt x="210" y="28"/>
                  <a:pt x="128" y="102"/>
                </a:cubicBezTo>
                <a:cubicBezTo>
                  <a:pt x="46" y="176"/>
                  <a:pt x="0" y="383"/>
                  <a:pt x="59" y="445"/>
                </a:cubicBezTo>
                <a:cubicBezTo>
                  <a:pt x="118" y="507"/>
                  <a:pt x="406" y="452"/>
                  <a:pt x="484" y="473"/>
                </a:cubicBezTo>
                <a:cubicBezTo>
                  <a:pt x="562" y="494"/>
                  <a:pt x="517" y="549"/>
                  <a:pt x="526" y="569"/>
                </a:cubicBez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76987" name="Freeform 296123"/>
          <p:cNvSpPr/>
          <p:nvPr/>
        </p:nvSpPr>
        <p:spPr>
          <a:xfrm>
            <a:off x="10479088" y="3000693"/>
            <a:ext cx="1093787" cy="904875"/>
          </a:xfrm>
          <a:custGeom>
            <a:avLst/>
            <a:gdLst/>
            <a:ahLst/>
            <a:cxnLst/>
            <a:rect l="0" t="0" r="0" b="0"/>
            <a:pathLst>
              <a:path w="689" h="624">
                <a:moveTo>
                  <a:pt x="81" y="0"/>
                </a:moveTo>
                <a:cubicBezTo>
                  <a:pt x="201" y="8"/>
                  <a:pt x="328" y="31"/>
                  <a:pt x="417" y="48"/>
                </a:cubicBezTo>
                <a:cubicBezTo>
                  <a:pt x="506" y="65"/>
                  <a:pt x="585" y="39"/>
                  <a:pt x="616" y="103"/>
                </a:cubicBezTo>
                <a:cubicBezTo>
                  <a:pt x="647" y="167"/>
                  <a:pt x="689" y="361"/>
                  <a:pt x="602" y="432"/>
                </a:cubicBezTo>
                <a:cubicBezTo>
                  <a:pt x="515" y="503"/>
                  <a:pt x="190" y="496"/>
                  <a:pt x="95" y="528"/>
                </a:cubicBezTo>
                <a:cubicBezTo>
                  <a:pt x="0" y="560"/>
                  <a:pt x="46" y="604"/>
                  <a:pt x="33" y="624"/>
                </a:cubicBezTo>
              </a:path>
            </a:pathLst>
          </a:custGeom>
          <a:noFill/>
          <a:ln w="19050" cap="flat" cmpd="sng">
            <a:solidFill>
              <a:schemeClr val="accent2"/>
            </a:solidFill>
            <a:prstDash val="solid"/>
            <a:round/>
            <a:headEnd type="none" w="med" len="med"/>
            <a:tailEnd type="none" w="med" len="med"/>
          </a:ln>
        </p:spPr>
        <p:txBody>
          <a:bodyPr/>
          <a:lstStyle/>
          <a:p>
            <a:endParaRPr lang="en-US"/>
          </a:p>
        </p:txBody>
      </p:sp>
      <p:sp>
        <p:nvSpPr>
          <p:cNvPr id="76988" name="Freeform 296124"/>
          <p:cNvSpPr/>
          <p:nvPr/>
        </p:nvSpPr>
        <p:spPr>
          <a:xfrm>
            <a:off x="8370888" y="1238568"/>
            <a:ext cx="600075" cy="871537"/>
          </a:xfrm>
          <a:custGeom>
            <a:avLst/>
            <a:gdLst/>
            <a:ahLst/>
            <a:cxnLst/>
            <a:rect l="0" t="0" r="0" b="0"/>
            <a:pathLst>
              <a:path w="378" h="686">
                <a:moveTo>
                  <a:pt x="378" y="0"/>
                </a:moveTo>
                <a:cubicBezTo>
                  <a:pt x="346" y="5"/>
                  <a:pt x="251" y="5"/>
                  <a:pt x="200" y="27"/>
                </a:cubicBezTo>
                <a:cubicBezTo>
                  <a:pt x="149" y="49"/>
                  <a:pt x="103" y="84"/>
                  <a:pt x="70" y="135"/>
                </a:cubicBezTo>
                <a:cubicBezTo>
                  <a:pt x="37" y="186"/>
                  <a:pt x="0" y="278"/>
                  <a:pt x="3" y="336"/>
                </a:cubicBezTo>
                <a:cubicBezTo>
                  <a:pt x="6" y="394"/>
                  <a:pt x="75" y="427"/>
                  <a:pt x="86" y="485"/>
                </a:cubicBezTo>
                <a:cubicBezTo>
                  <a:pt x="97" y="543"/>
                  <a:pt x="75" y="644"/>
                  <a:pt x="72" y="686"/>
                </a:cubicBezTo>
              </a:path>
            </a:pathLst>
          </a:custGeom>
          <a:noFill/>
          <a:ln w="19050" cap="flat" cmpd="sng">
            <a:solidFill>
              <a:srgbClr val="C80000"/>
            </a:solidFill>
            <a:prstDash val="solid"/>
            <a:round/>
            <a:headEnd type="none" w="med" len="med"/>
            <a:tailEnd type="none" w="med" len="med"/>
          </a:ln>
        </p:spPr>
        <p:txBody>
          <a:bodyPr/>
          <a:lstStyle/>
          <a:p>
            <a:endParaRPr lang="en-US"/>
          </a:p>
        </p:txBody>
      </p:sp>
      <p:sp>
        <p:nvSpPr>
          <p:cNvPr id="76989" name="Text Box 296125"/>
          <p:cNvSpPr txBox="1"/>
          <p:nvPr/>
        </p:nvSpPr>
        <p:spPr>
          <a:xfrm>
            <a:off x="5692775" y="540068"/>
            <a:ext cx="457200" cy="460375"/>
          </a:xfrm>
          <a:prstGeom prst="rect">
            <a:avLst/>
          </a:prstGeom>
          <a:noFill/>
          <a:ln w="9525">
            <a:noFill/>
          </a:ln>
        </p:spPr>
        <p:txBody>
          <a:bodyPr anchor="t">
            <a:spAutoFit/>
          </a:bodyPr>
          <a:lstStyle/>
          <a:p>
            <a:pPr>
              <a:spcBef>
                <a:spcPct val="50000"/>
              </a:spcBef>
            </a:pPr>
            <a:r>
              <a:rPr lang="en-US" sz="2400" b="0" i="0" dirty="0">
                <a:latin typeface="Arial" panose="020B0604020202020204" pitchFamily="34" charset="0"/>
              </a:rPr>
              <a:t>-</a:t>
            </a:r>
          </a:p>
        </p:txBody>
      </p:sp>
      <p:sp>
        <p:nvSpPr>
          <p:cNvPr id="2" name="Text Box 1"/>
          <p:cNvSpPr txBox="1"/>
          <p:nvPr/>
        </p:nvSpPr>
        <p:spPr>
          <a:xfrm>
            <a:off x="302260" y="141605"/>
            <a:ext cx="8573770" cy="398780"/>
          </a:xfrm>
          <a:prstGeom prst="rect">
            <a:avLst/>
          </a:prstGeom>
          <a:noFill/>
        </p:spPr>
        <p:txBody>
          <a:bodyPr wrap="square" rtlCol="0">
            <a:spAutoFit/>
          </a:bodyPr>
          <a:lstStyle/>
          <a:p>
            <a:r>
              <a:rPr lang="en-US" sz="2000" b="1">
                <a:latin typeface="Times New Roman" panose="02020603050405020304" pitchFamily="18" charset="0"/>
                <a:cs typeface="Times New Roman" panose="02020603050405020304" pitchFamily="18" charset="0"/>
              </a:rPr>
              <a:t>b) Bóng đèn khi được mắc vào mạch điện</a:t>
            </a:r>
          </a:p>
        </p:txBody>
      </p:sp>
      <p:graphicFrame>
        <p:nvGraphicFramePr>
          <p:cNvPr id="5" name="Table 4"/>
          <p:cNvGraphicFramePr/>
          <p:nvPr/>
        </p:nvGraphicFramePr>
        <p:xfrm>
          <a:off x="754840" y="5334000"/>
          <a:ext cx="10678510" cy="1304544"/>
        </p:xfrm>
        <a:graphic>
          <a:graphicData uri="http://schemas.openxmlformats.org/drawingml/2006/table">
            <a:tbl>
              <a:tblPr firstRow="1" firstCol="1" bandRow="1">
                <a:tableStyleId>{5940675A-B579-460E-94D1-54222C63F5DA}</a:tableStyleId>
              </a:tblPr>
              <a:tblGrid>
                <a:gridCol w="2668771"/>
                <a:gridCol w="2669913"/>
                <a:gridCol w="2669913"/>
                <a:gridCol w="2669913"/>
              </a:tblGrid>
              <a:tr h="325755">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Số chỉ vôn kế (V)</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Số chỉ am pe kế (A)</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r>
              <a:tr h="0">
                <a:tc rowSpan="2">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Nguồn điện 1 pin</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Mạch hở</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U</a:t>
                      </a:r>
                      <a:r>
                        <a:rPr lang="en-US" sz="2000" baseline="-25000">
                          <a:effectLst/>
                          <a:latin typeface="Times New Roman" panose="02020603050405020304" pitchFamily="18" charset="0"/>
                          <a:cs typeface="Times New Roman" panose="02020603050405020304" pitchFamily="18" charset="0"/>
                        </a:rPr>
                        <a:t>0 </a:t>
                      </a:r>
                      <a:r>
                        <a:rPr lang="en-US" sz="20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I</a:t>
                      </a:r>
                      <a:r>
                        <a:rPr lang="en-US" sz="2000" baseline="-25000">
                          <a:effectLst/>
                          <a:latin typeface="Times New Roman" panose="02020603050405020304" pitchFamily="18" charset="0"/>
                          <a:cs typeface="Times New Roman" panose="02020603050405020304" pitchFamily="18" charset="0"/>
                        </a:rPr>
                        <a:t>O</a:t>
                      </a: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r>
              <a:tr h="0">
                <a:tc vMerge="1">
                  <a:txBody>
                    <a:bodyPr/>
                    <a:lstStyle/>
                    <a:p>
                      <a:endParaRPr lang="vi-VN"/>
                    </a:p>
                  </a:txBody>
                  <a:tcPr/>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Mạch kín</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U</a:t>
                      </a:r>
                      <a:r>
                        <a:rPr lang="en-US" sz="2000" baseline="-25000">
                          <a:effectLst/>
                          <a:latin typeface="Times New Roman" panose="02020603050405020304" pitchFamily="18" charset="0"/>
                          <a:cs typeface="Times New Roman" panose="02020603050405020304" pitchFamily="18" charset="0"/>
                        </a:rPr>
                        <a:t>1</a:t>
                      </a:r>
                      <a:r>
                        <a:rPr lang="en-US" sz="20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I</a:t>
                      </a:r>
                      <a:r>
                        <a:rPr lang="en-US" sz="2000" baseline="-25000">
                          <a:effectLst/>
                          <a:latin typeface="Times New Roman" panose="02020603050405020304" pitchFamily="18" charset="0"/>
                          <a:cs typeface="Times New Roman" panose="02020603050405020304" pitchFamily="18" charset="0"/>
                        </a:rPr>
                        <a:t>1 </a:t>
                      </a:r>
                      <a:r>
                        <a:rPr lang="en-US" sz="2000">
                          <a:effectLst/>
                          <a:latin typeface="Times New Roman" panose="02020603050405020304" pitchFamily="18" charset="0"/>
                          <a:cs typeface="Times New Roman" panose="02020603050405020304" pitchFamily="18" charset="0"/>
                        </a:rPr>
                        <a:t>=</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r>
              <a:tr h="0">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Nguồn điện 2 pin</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Mạch kín</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a:effectLst/>
                          <a:latin typeface="Times New Roman" panose="02020603050405020304" pitchFamily="18" charset="0"/>
                          <a:cs typeface="Times New Roman" panose="02020603050405020304" pitchFamily="18" charset="0"/>
                        </a:rPr>
                        <a:t>U</a:t>
                      </a:r>
                      <a:r>
                        <a:rPr lang="en-US" sz="2000" baseline="-25000">
                          <a:effectLst/>
                          <a:latin typeface="Times New Roman" panose="02020603050405020304" pitchFamily="18" charset="0"/>
                          <a:cs typeface="Times New Roman" panose="02020603050405020304" pitchFamily="18" charset="0"/>
                        </a:rPr>
                        <a:t>2</a:t>
                      </a:r>
                      <a:r>
                        <a:rPr lang="en-US" sz="2000">
                          <a:effectLst/>
                          <a:latin typeface="Times New Roman" panose="02020603050405020304" pitchFamily="18" charset="0"/>
                          <a:cs typeface="Times New Roman" panose="02020603050405020304" pitchFamily="18" charset="0"/>
                        </a:rPr>
                        <a:t> = </a:t>
                      </a:r>
                      <a:endParaRPr lang="en-US" sz="160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c>
                  <a:txBody>
                    <a:bodyPr/>
                    <a:lstStyle/>
                    <a:p>
                      <a:pPr>
                        <a:lnSpc>
                          <a:spcPct val="107000"/>
                        </a:lnSpc>
                        <a:spcAft>
                          <a:spcPts val="0"/>
                        </a:spcAft>
                      </a:pPr>
                      <a:r>
                        <a:rPr lang="en-US" sz="2000" dirty="0">
                          <a:effectLst/>
                          <a:latin typeface="Times New Roman" panose="02020603050405020304" pitchFamily="18" charset="0"/>
                          <a:cs typeface="Times New Roman" panose="02020603050405020304" pitchFamily="18" charset="0"/>
                        </a:rPr>
                        <a:t>I</a:t>
                      </a:r>
                      <a:r>
                        <a:rPr lang="en-US" sz="2000" baseline="-25000" dirty="0">
                          <a:effectLst/>
                          <a:latin typeface="Times New Roman" panose="02020603050405020304" pitchFamily="18" charset="0"/>
                          <a:cs typeface="Times New Roman" panose="02020603050405020304" pitchFamily="18" charset="0"/>
                        </a:rPr>
                        <a:t>2</a:t>
                      </a:r>
                      <a:r>
                        <a:rPr lang="en-US" sz="20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charset="0"/>
                        <a:cs typeface="Times New Roman" panose="02020603050405020304" pitchFamily="18" charset="0"/>
                      </a:endParaRPr>
                    </a:p>
                  </a:txBody>
                  <a:tcPr marL="68580" marR="68580" marT="0" marB="0"/>
                </a:tc>
              </a:tr>
            </a:tbl>
          </a:graphicData>
        </a:graphic>
      </p:graphicFrame>
      <p:sp>
        <p:nvSpPr>
          <p:cNvPr id="6" name="Text Box 5"/>
          <p:cNvSpPr txBox="1"/>
          <p:nvPr/>
        </p:nvSpPr>
        <p:spPr>
          <a:xfrm>
            <a:off x="6780530" y="5611495"/>
            <a:ext cx="832485"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p>
        </p:txBody>
      </p:sp>
      <p:sp>
        <p:nvSpPr>
          <p:cNvPr id="7" name="Text Box 6"/>
          <p:cNvSpPr txBox="1"/>
          <p:nvPr/>
        </p:nvSpPr>
        <p:spPr>
          <a:xfrm>
            <a:off x="9457055" y="5647690"/>
            <a:ext cx="832485"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a:t>
            </a:r>
          </a:p>
        </p:txBody>
      </p:sp>
      <p:sp>
        <p:nvSpPr>
          <p:cNvPr id="8" name="Text Box 7"/>
          <p:cNvSpPr txBox="1"/>
          <p:nvPr/>
        </p:nvSpPr>
        <p:spPr>
          <a:xfrm>
            <a:off x="6734175" y="5941695"/>
            <a:ext cx="832485"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1,5</a:t>
            </a:r>
          </a:p>
        </p:txBody>
      </p:sp>
      <p:sp>
        <p:nvSpPr>
          <p:cNvPr id="9" name="Text Box 8"/>
          <p:cNvSpPr txBox="1"/>
          <p:nvPr/>
        </p:nvSpPr>
        <p:spPr>
          <a:xfrm>
            <a:off x="9349740" y="5953125"/>
            <a:ext cx="832485"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0,3</a:t>
            </a:r>
          </a:p>
        </p:txBody>
      </p:sp>
      <p:sp>
        <p:nvSpPr>
          <p:cNvPr id="10" name="Text Box 9"/>
          <p:cNvSpPr txBox="1"/>
          <p:nvPr/>
        </p:nvSpPr>
        <p:spPr>
          <a:xfrm>
            <a:off x="6885305" y="6295390"/>
            <a:ext cx="832485"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p>
        </p:txBody>
      </p:sp>
      <p:sp>
        <p:nvSpPr>
          <p:cNvPr id="11" name="Text Box 10"/>
          <p:cNvSpPr txBox="1"/>
          <p:nvPr/>
        </p:nvSpPr>
        <p:spPr>
          <a:xfrm>
            <a:off x="9349740" y="6238240"/>
            <a:ext cx="832485" cy="398780"/>
          </a:xfrm>
          <a:prstGeom prst="rect">
            <a:avLst/>
          </a:prstGeom>
          <a:noFill/>
        </p:spPr>
        <p:txBody>
          <a:bodyPr wrap="square" rtlCol="0">
            <a:spAutoFit/>
            <a:scene3d>
              <a:camera prst="orthographicFront"/>
              <a:lightRig rig="threePt" dir="t"/>
            </a:scene3d>
          </a:bodyPr>
          <a:lstStyle/>
          <a:p>
            <a:r>
              <a:rPr lang="en-US" sz="20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1000" fill="hold"/>
                                        <p:tgtEl>
                                          <p:spTgt spid="295977"/>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1000"/>
                            </p:stCondLst>
                            <p:childTnLst>
                              <p:par>
                                <p:cTn id="8" presetID="55" presetClass="entr" presetSubtype="0" fill="hold" nodeType="afterEffect">
                                  <p:stCondLst>
                                    <p:cond delay="0"/>
                                  </p:stCondLst>
                                  <p:childTnLst>
                                    <p:set>
                                      <p:cBhvr>
                                        <p:cTn id="9" dur="1" fill="hold">
                                          <p:stCondLst>
                                            <p:cond delay="0"/>
                                          </p:stCondLst>
                                        </p:cTn>
                                        <p:tgtEl>
                                          <p:spTgt spid="295953"/>
                                        </p:tgtEl>
                                        <p:attrNameLst>
                                          <p:attrName>style.visibility</p:attrName>
                                        </p:attrNameLst>
                                      </p:cBhvr>
                                      <p:to>
                                        <p:strVal val="visible"/>
                                      </p:to>
                                    </p:set>
                                    <p:anim calcmode="lin" valueType="num">
                                      <p:cBhvr>
                                        <p:cTn id="10" dur="500" fill="hold"/>
                                        <p:tgtEl>
                                          <p:spTgt spid="295953"/>
                                        </p:tgtEl>
                                        <p:attrNameLst>
                                          <p:attrName>ppt_w</p:attrName>
                                        </p:attrNameLst>
                                      </p:cBhvr>
                                      <p:tavLst>
                                        <p:tav tm="0">
                                          <p:val>
                                            <p:strVal val="#ppt_w*0.70"/>
                                          </p:val>
                                        </p:tav>
                                        <p:tav tm="100000">
                                          <p:val>
                                            <p:strVal val="#ppt_w"/>
                                          </p:val>
                                        </p:tav>
                                      </p:tavLst>
                                    </p:anim>
                                    <p:anim calcmode="lin" valueType="num">
                                      <p:cBhvr>
                                        <p:cTn id="11" dur="500" fill="hold"/>
                                        <p:tgtEl>
                                          <p:spTgt spid="295953"/>
                                        </p:tgtEl>
                                        <p:attrNameLst>
                                          <p:attrName>ppt_h</p:attrName>
                                        </p:attrNameLst>
                                      </p:cBhvr>
                                      <p:tavLst>
                                        <p:tav tm="0">
                                          <p:val>
                                            <p:strVal val="#ppt_h"/>
                                          </p:val>
                                        </p:tav>
                                        <p:tav tm="100000">
                                          <p:val>
                                            <p:strVal val="#ppt_h"/>
                                          </p:val>
                                        </p:tav>
                                      </p:tavLst>
                                    </p:anim>
                                    <p:animEffect transition="in" filter="fade">
                                      <p:cBhvr>
                                        <p:cTn id="12" dur="500"/>
                                        <p:tgtEl>
                                          <p:spTgt spid="295953"/>
                                        </p:tgtEl>
                                      </p:cBhvr>
                                    </p:animEffect>
                                  </p:childTnLst>
                                </p:cTn>
                              </p:par>
                              <p:par>
                                <p:cTn id="13" presetID="8" presetClass="emph" presetSubtype="0" fill="hold" nodeType="withEffect">
                                  <p:stCondLst>
                                    <p:cond delay="0"/>
                                  </p:stCondLst>
                                  <p:childTnLst>
                                    <p:animRot by="2400000">
                                      <p:cBhvr>
                                        <p:cTn id="14" dur="1000" fill="hold"/>
                                        <p:tgtEl>
                                          <p:spTgt spid="296002"/>
                                        </p:tgtEl>
                                        <p:attrNameLst>
                                          <p:attrName>r</p:attrName>
                                        </p:attrNameLst>
                                      </p:cBhvr>
                                    </p:animRot>
                                  </p:childTnLst>
                                </p:cTn>
                              </p:par>
                              <p:par>
                                <p:cTn id="15" presetID="6" presetClass="emph" presetSubtype="0" fill="hold" nodeType="withEffect">
                                  <p:stCondLst>
                                    <p:cond delay="0"/>
                                  </p:stCondLst>
                                  <p:childTnLst>
                                    <p:animScale>
                                      <p:cBhvr>
                                        <p:cTn id="16" dur="2000" fill="hold"/>
                                        <p:tgtEl>
                                          <p:spTgt spid="295953"/>
                                        </p:tgtEl>
                                      </p:cBhvr>
                                      <p:by x="150000" y="150000"/>
                                    </p:animScale>
                                  </p:childTnLst>
                                </p:cTn>
                              </p:par>
                              <p:par>
                                <p:cTn id="17" presetID="6" presetClass="emph" presetSubtype="0" fill="hold" nodeType="withEffect">
                                  <p:stCondLst>
                                    <p:cond delay="0"/>
                                  </p:stCondLst>
                                  <p:childTnLst>
                                    <p:animScale>
                                      <p:cBhvr>
                                        <p:cTn id="18" dur="2000" fill="hold"/>
                                        <p:tgtEl>
                                          <p:spTgt spid="295953"/>
                                        </p:tgtEl>
                                      </p:cBhvr>
                                      <p:by x="65000" y="65000"/>
                                    </p:animScale>
                                  </p:childTnLst>
                                </p:cTn>
                              </p:par>
                              <p:par>
                                <p:cTn id="19" presetID="8" presetClass="emph" presetSubtype="0" fill="hold" nodeType="withEffect">
                                  <p:stCondLst>
                                    <p:cond delay="0"/>
                                  </p:stCondLst>
                                  <p:childTnLst>
                                    <p:animRot by="1500000">
                                      <p:cBhvr>
                                        <p:cTn id="20" dur="2000" fill="hold"/>
                                        <p:tgtEl>
                                          <p:spTgt spid="29603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700000">
                                      <p:cBhvr>
                                        <p:cTn id="24" dur="1000" fill="hold"/>
                                        <p:tgtEl>
                                          <p:spTgt spid="296060"/>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par>
                          <p:cTn id="25" fill="hold">
                            <p:stCondLst>
                              <p:cond delay="1000"/>
                            </p:stCondLst>
                            <p:childTnLst>
                              <p:par>
                                <p:cTn id="26" presetID="55" presetClass="entr" presetSubtype="0" fill="hold" nodeType="afterEffect">
                                  <p:stCondLst>
                                    <p:cond delay="0"/>
                                  </p:stCondLst>
                                  <p:childTnLst>
                                    <p:set>
                                      <p:cBhvr>
                                        <p:cTn id="27" dur="1" fill="hold">
                                          <p:stCondLst>
                                            <p:cond delay="0"/>
                                          </p:stCondLst>
                                        </p:cTn>
                                        <p:tgtEl>
                                          <p:spTgt spid="296044"/>
                                        </p:tgtEl>
                                        <p:attrNameLst>
                                          <p:attrName>style.visibility</p:attrName>
                                        </p:attrNameLst>
                                      </p:cBhvr>
                                      <p:to>
                                        <p:strVal val="visible"/>
                                      </p:to>
                                    </p:set>
                                    <p:anim calcmode="lin" valueType="num">
                                      <p:cBhvr>
                                        <p:cTn id="28" dur="500" fill="hold"/>
                                        <p:tgtEl>
                                          <p:spTgt spid="296044"/>
                                        </p:tgtEl>
                                        <p:attrNameLst>
                                          <p:attrName>ppt_w</p:attrName>
                                        </p:attrNameLst>
                                      </p:cBhvr>
                                      <p:tavLst>
                                        <p:tav tm="0">
                                          <p:val>
                                            <p:strVal val="#ppt_w*0.70"/>
                                          </p:val>
                                        </p:tav>
                                        <p:tav tm="100000">
                                          <p:val>
                                            <p:strVal val="#ppt_w"/>
                                          </p:val>
                                        </p:tav>
                                      </p:tavLst>
                                    </p:anim>
                                    <p:anim calcmode="lin" valueType="num">
                                      <p:cBhvr>
                                        <p:cTn id="29" dur="500" fill="hold"/>
                                        <p:tgtEl>
                                          <p:spTgt spid="296044"/>
                                        </p:tgtEl>
                                        <p:attrNameLst>
                                          <p:attrName>ppt_h</p:attrName>
                                        </p:attrNameLst>
                                      </p:cBhvr>
                                      <p:tavLst>
                                        <p:tav tm="0">
                                          <p:val>
                                            <p:strVal val="#ppt_h"/>
                                          </p:val>
                                        </p:tav>
                                        <p:tav tm="100000">
                                          <p:val>
                                            <p:strVal val="#ppt_h"/>
                                          </p:val>
                                        </p:tav>
                                      </p:tavLst>
                                    </p:anim>
                                    <p:animEffect transition="in" filter="fade">
                                      <p:cBhvr>
                                        <p:cTn id="30" dur="500"/>
                                        <p:tgtEl>
                                          <p:spTgt spid="296044"/>
                                        </p:tgtEl>
                                      </p:cBhvr>
                                    </p:animEffect>
                                  </p:childTnLst>
                                </p:cTn>
                              </p:par>
                              <p:par>
                                <p:cTn id="31" presetID="8" presetClass="emph" presetSubtype="0" fill="hold" nodeType="withEffect">
                                  <p:stCondLst>
                                    <p:cond delay="0"/>
                                  </p:stCondLst>
                                  <p:childTnLst>
                                    <p:animRot by="4800000">
                                      <p:cBhvr>
                                        <p:cTn id="32" dur="1000" fill="hold"/>
                                        <p:tgtEl>
                                          <p:spTgt spid="296085"/>
                                        </p:tgtEl>
                                        <p:attrNameLst>
                                          <p:attrName>r</p:attrName>
                                        </p:attrNameLst>
                                      </p:cBhvr>
                                    </p:animRot>
                                  </p:childTnLst>
                                </p:cTn>
                              </p:par>
                              <p:par>
                                <p:cTn id="33" presetID="6" presetClass="emph" presetSubtype="0" fill="hold" nodeType="withEffect">
                                  <p:stCondLst>
                                    <p:cond delay="0"/>
                                  </p:stCondLst>
                                  <p:childTnLst>
                                    <p:animScale>
                                      <p:cBhvr>
                                        <p:cTn id="34" dur="2000" fill="hold"/>
                                        <p:tgtEl>
                                          <p:spTgt spid="296044"/>
                                        </p:tgtEl>
                                      </p:cBhvr>
                                      <p:by x="150000" y="150000"/>
                                    </p:animScale>
                                  </p:childTnLst>
                                </p:cTn>
                              </p:par>
                              <p:par>
                                <p:cTn id="35" presetID="6" presetClass="emph" presetSubtype="0" fill="hold" nodeType="withEffect">
                                  <p:stCondLst>
                                    <p:cond delay="0"/>
                                  </p:stCondLst>
                                  <p:childTnLst>
                                    <p:animScale>
                                      <p:cBhvr>
                                        <p:cTn id="36" dur="2000" fill="hold"/>
                                        <p:tgtEl>
                                          <p:spTgt spid="296044"/>
                                        </p:tgtEl>
                                      </p:cBhvr>
                                      <p:by x="65000" y="65000"/>
                                    </p:animScale>
                                  </p:childTnLst>
                                </p:cTn>
                              </p:par>
                              <p:par>
                                <p:cTn id="37" presetID="8" presetClass="emph" presetSubtype="0" fill="hold" nodeType="withEffect">
                                  <p:stCondLst>
                                    <p:cond delay="0"/>
                                  </p:stCondLst>
                                  <p:childTnLst>
                                    <p:animRot by="2760000">
                                      <p:cBhvr>
                                        <p:cTn id="38" dur="2000" fill="hold"/>
                                        <p:tgtEl>
                                          <p:spTgt spid="296118"/>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heckerboard(across)">
                                      <p:cBhvr>
                                        <p:cTn id="43" dur="500"/>
                                        <p:tgtEl>
                                          <p:spTgt spid="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heckerboard(across)">
                                      <p:cBhvr>
                                        <p:cTn id="46" dur="500"/>
                                        <p:tgtEl>
                                          <p:spTgt spid="6"/>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heckerboard(across)">
                                      <p:cBhvr>
                                        <p:cTn id="49" dur="500"/>
                                        <p:tgtEl>
                                          <p:spTgt spid="1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checkerboard(across)">
                                      <p:cBhvr>
                                        <p:cTn id="52" dur="500"/>
                                        <p:tgtEl>
                                          <p:spTgt spid="11"/>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heckerboard(across)">
                                      <p:cBhvr>
                                        <p:cTn id="55" dur="500"/>
                                        <p:tgtEl>
                                          <p:spTgt spid="9"/>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checkerboard(across)">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P spid="10" grpId="0"/>
      <p:bldP spid="10"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p:nvPr/>
        </p:nvSpPr>
        <p:spPr>
          <a:xfrm>
            <a:off x="2819400" y="304800"/>
            <a:ext cx="6477000" cy="1447800"/>
          </a:xfrm>
          <a:prstGeom prst="horizontalScroll">
            <a:avLst>
              <a:gd name="adj" fmla="val 12500"/>
            </a:avLst>
          </a:prstGeom>
          <a:gradFill rotWithShape="1">
            <a:gsLst>
              <a:gs pos="0">
                <a:schemeClr val="folHlink"/>
              </a:gs>
              <a:gs pos="100000">
                <a:schemeClr val="bg2"/>
              </a:gs>
            </a:gsLst>
            <a:lin ang="5400000" scaled="1"/>
            <a:tileRect/>
          </a:gradFill>
          <a:ln w="9525" cap="flat" cmpd="sng">
            <a:solidFill>
              <a:schemeClr val="tx1"/>
            </a:solidFill>
            <a:prstDash val="solid"/>
            <a:headEnd type="none" w="med" len="med"/>
            <a:tailEnd type="none" w="med" len="med"/>
          </a:ln>
        </p:spPr>
        <p:txBody>
          <a:bodyPr wrap="none" anchor="ctr"/>
          <a:lstStyle/>
          <a:p>
            <a:pPr algn="ctr" eaLnBrk="0" hangingPunct="0"/>
            <a:r>
              <a:rPr sz="4800" b="1" dirty="0">
                <a:solidFill>
                  <a:srgbClr val="000000"/>
                </a:solidFill>
                <a:latin typeface="Times New Roman" panose="02020603050405020304" pitchFamily="18" charset="0"/>
              </a:rPr>
              <a:t>KIỂM TRA BÀI CŨ</a:t>
            </a:r>
            <a:r>
              <a:rPr dirty="0">
                <a:latin typeface="Verdana" panose="020B0604030504040204" pitchFamily="34" charset="0"/>
              </a:rPr>
              <a:t> </a:t>
            </a:r>
          </a:p>
        </p:txBody>
      </p:sp>
      <p:sp>
        <p:nvSpPr>
          <p:cNvPr id="7171" name="Rectangle 3">
            <a:hlinkClick r:id="rId2" action="ppaction://hlinksldjump"/>
          </p:cNvPr>
          <p:cNvSpPr/>
          <p:nvPr/>
        </p:nvSpPr>
        <p:spPr>
          <a:xfrm>
            <a:off x="1828800" y="3124200"/>
            <a:ext cx="1524000" cy="1219200"/>
          </a:xfrm>
          <a:prstGeom prst="rect">
            <a:avLst/>
          </a:prstGeom>
          <a:gradFill rotWithShape="0">
            <a:gsLst>
              <a:gs pos="0">
                <a:srgbClr val="FF0000"/>
              </a:gs>
              <a:gs pos="100000">
                <a:srgbClr val="FFFF00"/>
              </a:gs>
            </a:gsLst>
            <a:lin ang="5400000" scaled="1"/>
            <a:tileRect/>
          </a:gra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r>
              <a:rPr sz="3200" b="1" dirty="0">
                <a:solidFill>
                  <a:srgbClr val="000000"/>
                </a:solidFill>
                <a:latin typeface="+mj-lt"/>
              </a:rPr>
              <a:t>Gói 1</a:t>
            </a:r>
          </a:p>
          <a:p>
            <a:pPr algn="ctr"/>
            <a:r>
              <a:rPr sz="3200" b="1" dirty="0">
                <a:solidFill>
                  <a:srgbClr val="000000"/>
                </a:solidFill>
                <a:latin typeface="+mj-lt"/>
              </a:rPr>
              <a:t>(10đ)</a:t>
            </a:r>
          </a:p>
        </p:txBody>
      </p:sp>
      <p:sp>
        <p:nvSpPr>
          <p:cNvPr id="7172" name="Rectangle 4">
            <a:hlinkClick r:id="rId3" action="ppaction://hlinksldjump"/>
          </p:cNvPr>
          <p:cNvSpPr/>
          <p:nvPr/>
        </p:nvSpPr>
        <p:spPr>
          <a:xfrm>
            <a:off x="4953000" y="3124200"/>
            <a:ext cx="1600200" cy="1219200"/>
          </a:xfrm>
          <a:prstGeom prst="rect">
            <a:avLst/>
          </a:prstGeom>
          <a:gradFill rotWithShape="0">
            <a:gsLst>
              <a:gs pos="0">
                <a:srgbClr val="FF0000"/>
              </a:gs>
              <a:gs pos="100000">
                <a:srgbClr val="FFFF00"/>
              </a:gs>
            </a:gsLst>
            <a:lin ang="5400000" scaled="1"/>
            <a:tileRect/>
          </a:gra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r>
              <a:rPr sz="3200" b="1" dirty="0">
                <a:solidFill>
                  <a:srgbClr val="000000"/>
                </a:solidFill>
                <a:latin typeface="+mj-lt"/>
              </a:rPr>
              <a:t>Gói 2</a:t>
            </a:r>
          </a:p>
          <a:p>
            <a:pPr algn="ctr"/>
            <a:r>
              <a:rPr sz="3200" b="1" dirty="0">
                <a:solidFill>
                  <a:srgbClr val="000000"/>
                </a:solidFill>
                <a:latin typeface="+mj-lt"/>
              </a:rPr>
              <a:t>(9đ)</a:t>
            </a:r>
          </a:p>
        </p:txBody>
      </p:sp>
      <p:sp>
        <p:nvSpPr>
          <p:cNvPr id="7173" name="Rectangle 5">
            <a:hlinkClick r:id="rId4" action="ppaction://hlinksldjump"/>
          </p:cNvPr>
          <p:cNvSpPr/>
          <p:nvPr/>
        </p:nvSpPr>
        <p:spPr>
          <a:xfrm>
            <a:off x="8077200" y="3124200"/>
            <a:ext cx="1524000" cy="1219200"/>
          </a:xfrm>
          <a:prstGeom prst="rect">
            <a:avLst/>
          </a:prstGeom>
          <a:gradFill rotWithShape="0">
            <a:gsLst>
              <a:gs pos="0">
                <a:srgbClr val="FF0000"/>
              </a:gs>
              <a:gs pos="100000">
                <a:srgbClr val="FFFF00"/>
              </a:gs>
            </a:gsLst>
            <a:lin ang="5400000" scaled="1"/>
            <a:tileRect/>
          </a:gradFill>
          <a:ln w="9525" cap="flat" cmpd="sng">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FF0000"/>
            </a:extrusionClr>
          </a:sp3d>
        </p:spPr>
        <p:txBody>
          <a:bodyPr wrap="none" anchor="ctr">
            <a:flatTx/>
          </a:bodyPr>
          <a:lstStyle/>
          <a:p>
            <a:pPr algn="ctr"/>
            <a:r>
              <a:rPr sz="3600" b="1" dirty="0">
                <a:solidFill>
                  <a:srgbClr val="000000"/>
                </a:solidFill>
                <a:latin typeface="+mj-lt"/>
              </a:rPr>
              <a:t>Gói 3</a:t>
            </a:r>
          </a:p>
          <a:p>
            <a:pPr algn="ctr"/>
            <a:r>
              <a:rPr sz="3600" b="1" dirty="0">
                <a:solidFill>
                  <a:srgbClr val="000000"/>
                </a:solidFill>
                <a:latin typeface="+mj-lt"/>
              </a:rPr>
              <a:t>(8đ)</a:t>
            </a:r>
          </a:p>
        </p:txBody>
      </p:sp>
      <p:sp>
        <p:nvSpPr>
          <p:cNvPr id="2" name="TextBox 1">
            <a:hlinkClick r:id="rId5" action="ppaction://hlinksldjump"/>
          </p:cNvPr>
          <p:cNvSpPr txBox="1"/>
          <p:nvPr/>
        </p:nvSpPr>
        <p:spPr>
          <a:xfrm>
            <a:off x="9984828" y="6096000"/>
            <a:ext cx="2070537" cy="369332"/>
          </a:xfrm>
          <a:prstGeom prst="rect">
            <a:avLst/>
          </a:prstGeom>
          <a:noFill/>
        </p:spPr>
        <p:txBody>
          <a:bodyPr wrap="square" rtlCol="0">
            <a:spAutoFit/>
          </a:bodyPr>
          <a:lstStyle/>
          <a:p>
            <a:r>
              <a:rPr lang="en-US" dirty="0" smtClean="0"/>
              <a:t>Bài mới</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72"/>
                    </p:tgtEl>
                  </p:cond>
                </p:stCondLst>
                <p:endSync evt="end" delay="0">
                  <p:rtn val="all"/>
                </p:endSync>
                <p:childTnLst>
                  <p:par>
                    <p:cTn id="3" fill="hold">
                      <p:stCondLst>
                        <p:cond delay="0"/>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7172"/>
                                        </p:tgtEl>
                                      </p:cBhvr>
                                    </p:animEffect>
                                    <p:set>
                                      <p:cBhvr>
                                        <p:cTn id="7" dur="1" fill="hold">
                                          <p:stCondLst>
                                            <p:cond delay="499"/>
                                          </p:stCondLst>
                                        </p:cTn>
                                        <p:tgtEl>
                                          <p:spTgt spid="7172"/>
                                        </p:tgtEl>
                                        <p:attrNameLst>
                                          <p:attrName>style.visibility</p:attrName>
                                        </p:attrNameLst>
                                      </p:cBhvr>
                                      <p:to>
                                        <p:strVal val="hidden"/>
                                      </p:to>
                                    </p:set>
                                  </p:childTnLst>
                                </p:cTn>
                              </p:par>
                            </p:childTnLst>
                          </p:cTn>
                        </p:par>
                      </p:childTnLst>
                    </p:cTn>
                  </p:par>
                </p:childTnLst>
              </p:cTn>
              <p:nextCondLst>
                <p:cond evt="onClick" delay="0">
                  <p:tgtEl>
                    <p:spTgt spid="7172"/>
                  </p:tgtEl>
                </p:cond>
              </p:nextCondLst>
            </p:seq>
            <p:seq concurrent="1" nextAc="seek">
              <p:cTn id="8" restart="whenNotActive" fill="hold" evtFilter="cancelBubble" nodeType="interactiveSeq">
                <p:stCondLst>
                  <p:cond evt="onClick" delay="0">
                    <p:tgtEl>
                      <p:spTgt spid="7173"/>
                    </p:tgtEl>
                  </p:cond>
                </p:stCondLst>
                <p:endSync evt="end" delay="0">
                  <p:rtn val="all"/>
                </p:endSync>
                <p:childTnLst>
                  <p:par>
                    <p:cTn id="9" fill="hold">
                      <p:stCondLst>
                        <p:cond delay="0"/>
                      </p:stCondLst>
                      <p:childTnLst>
                        <p:par>
                          <p:cTn id="10" fill="hold">
                            <p:stCondLst>
                              <p:cond delay="0"/>
                            </p:stCondLst>
                            <p:childTnLst>
                              <p:par>
                                <p:cTn id="11" presetID="3" presetClass="exit" presetSubtype="10" fill="hold" grpId="0" nodeType="clickEffect">
                                  <p:stCondLst>
                                    <p:cond delay="0"/>
                                  </p:stCondLst>
                                  <p:childTnLst>
                                    <p:animEffect transition="out" filter="blinds(horizontal)">
                                      <p:cBhvr>
                                        <p:cTn id="12" dur="500"/>
                                        <p:tgtEl>
                                          <p:spTgt spid="7173"/>
                                        </p:tgtEl>
                                      </p:cBhvr>
                                    </p:animEffect>
                                    <p:set>
                                      <p:cBhvr>
                                        <p:cTn id="13" dur="1" fill="hold">
                                          <p:stCondLst>
                                            <p:cond delay="499"/>
                                          </p:stCondLst>
                                        </p:cTn>
                                        <p:tgtEl>
                                          <p:spTgt spid="7173"/>
                                        </p:tgtEl>
                                        <p:attrNameLst>
                                          <p:attrName>style.visibility</p:attrName>
                                        </p:attrNameLst>
                                      </p:cBhvr>
                                      <p:to>
                                        <p:strVal val="hidden"/>
                                      </p:to>
                                    </p:set>
                                  </p:childTnLst>
                                </p:cTn>
                              </p:par>
                            </p:childTnLst>
                          </p:cTn>
                        </p:par>
                      </p:childTnLst>
                    </p:cTn>
                  </p:par>
                </p:childTnLst>
              </p:cTn>
              <p:nextCondLst>
                <p:cond evt="onClick" delay="0">
                  <p:tgtEl>
                    <p:spTgt spid="7173"/>
                  </p:tgtEl>
                </p:cond>
              </p:nextCondLst>
            </p:seq>
            <p:seq concurrent="1" nextAc="seek">
              <p:cTn id="14" restart="whenNotActive" fill="hold" evtFilter="cancelBubble" nodeType="interactiveSeq">
                <p:stCondLst>
                  <p:cond evt="onClick" delay="0">
                    <p:tgtEl>
                      <p:spTgt spid="7171"/>
                    </p:tgtEl>
                  </p:cond>
                </p:stCondLst>
                <p:endSync evt="end" delay="0">
                  <p:rtn val="all"/>
                </p:endSync>
                <p:childTnLst>
                  <p:par>
                    <p:cTn id="15" fill="hold">
                      <p:stCondLst>
                        <p:cond delay="0"/>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7171"/>
                                        </p:tgtEl>
                                      </p:cBhvr>
                                    </p:animEffect>
                                    <p:set>
                                      <p:cBhvr>
                                        <p:cTn id="19" dur="1" fill="hold">
                                          <p:stCondLst>
                                            <p:cond delay="499"/>
                                          </p:stCondLst>
                                        </p:cTn>
                                        <p:tgtEl>
                                          <p:spTgt spid="7171"/>
                                        </p:tgtEl>
                                        <p:attrNameLst>
                                          <p:attrName>style.visibility</p:attrName>
                                        </p:attrNameLst>
                                      </p:cBhvr>
                                      <p:to>
                                        <p:strVal val="hidden"/>
                                      </p:to>
                                    </p:set>
                                  </p:childTnLst>
                                </p:cTn>
                              </p:par>
                            </p:childTnLst>
                          </p:cTn>
                        </p:par>
                      </p:childTnLst>
                    </p:cTn>
                  </p:par>
                </p:childTnLst>
              </p:cTn>
              <p:nextCondLst>
                <p:cond evt="onClick" delay="0">
                  <p:tgtEl>
                    <p:spTgt spid="7171"/>
                  </p:tgtEl>
                </p:cond>
              </p:nextCondLst>
            </p:seq>
          </p:childTnLst>
        </p:cTn>
      </p:par>
    </p:tnLst>
    <p:bldLst>
      <p:bldP spid="7171" grpId="0" animBg="1"/>
      <p:bldP spid="7172" grpId="0" animBg="1"/>
      <p:bldP spid="71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3"/>
          <p:cNvSpPr txBox="1"/>
          <p:nvPr/>
        </p:nvSpPr>
        <p:spPr>
          <a:xfrm>
            <a:off x="495300" y="533400"/>
            <a:ext cx="11158220" cy="445135"/>
          </a:xfrm>
          <a:prstGeom prst="rect">
            <a:avLst/>
          </a:prstGeom>
          <a:noFill/>
          <a:ln w="9525">
            <a:noFill/>
          </a:ln>
        </p:spPr>
        <p:txBody>
          <a:bodyPr wrap="square" anchor="t">
            <a:spAutoFit/>
          </a:bodyPr>
          <a:lstStyle/>
          <a:p>
            <a:pPr>
              <a:spcBef>
                <a:spcPct val="50000"/>
              </a:spcBef>
            </a:pPr>
            <a:r>
              <a:rPr lang="en-US" sz="2300" b="1" dirty="0">
                <a:latin typeface="Times New Roman" panose="02020603050405020304" pitchFamily="18" charset="0"/>
                <a:cs typeface="Times New Roman" panose="02020603050405020304" pitchFamily="18" charset="0"/>
              </a:rPr>
              <a:t>C 3: Từ kết quả thí nghiệm 1 và 2 trên ,hãy viết đầy đủ các câu sau </a:t>
            </a:r>
          </a:p>
        </p:txBody>
      </p:sp>
      <p:sp>
        <p:nvSpPr>
          <p:cNvPr id="41988" name="Text Box 4"/>
          <p:cNvSpPr txBox="1"/>
          <p:nvPr/>
        </p:nvSpPr>
        <p:spPr>
          <a:xfrm>
            <a:off x="495300" y="1318260"/>
            <a:ext cx="11043920" cy="1753235"/>
          </a:xfrm>
          <a:prstGeom prst="rect">
            <a:avLst/>
          </a:prstGeom>
          <a:noFill/>
          <a:ln w="9525">
            <a:noFill/>
          </a:ln>
        </p:spPr>
        <p:txBody>
          <a:bodyPr wrap="square" anchor="t">
            <a:spAutoFit/>
          </a:bodyPr>
          <a:lstStyle/>
          <a:p>
            <a:pPr>
              <a:spcBef>
                <a:spcPct val="50000"/>
              </a:spcBef>
              <a:buFont typeface="Wingdings" panose="05000000000000000000" pitchFamily="2" charset="2"/>
            </a:pP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a:latin typeface="Times New Roman" panose="02020603050405020304" pitchFamily="18" charset="0"/>
                <a:cs typeface="Times New Roman" panose="02020603050405020304" pitchFamily="18" charset="0"/>
                <a:sym typeface="Wingdings" panose="05000000000000000000" pitchFamily="2" charset="2"/>
              </a:rPr>
              <a:t> Hiệu điện thế giữa hai đầu bóng đèn bằng không thì.........................dòng điện chạy qua bóng đèn.</a:t>
            </a:r>
          </a:p>
          <a:p>
            <a:pPr>
              <a:spcBef>
                <a:spcPct val="50000"/>
              </a:spcBef>
              <a:buFont typeface="Wingdings" panose="05000000000000000000" pitchFamily="2" charset="2"/>
            </a:pP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latin typeface="Times New Roman" panose="02020603050405020304" pitchFamily="18" charset="0"/>
                <a:cs typeface="Times New Roman" panose="02020603050405020304" pitchFamily="18" charset="0"/>
                <a:sym typeface="Wingdings" panose="05000000000000000000" pitchFamily="2" charset="2"/>
              </a:rPr>
              <a:t> Hiệu điện thế giữa hai đầu bóng đèn càng............................. thì dòng điện chạy qua bóng đèn có cường độ càng ..............................</a:t>
            </a:r>
          </a:p>
        </p:txBody>
      </p:sp>
      <p:sp>
        <p:nvSpPr>
          <p:cNvPr id="2" name="Text Box 1"/>
          <p:cNvSpPr txBox="1"/>
          <p:nvPr/>
        </p:nvSpPr>
        <p:spPr>
          <a:xfrm>
            <a:off x="8042275" y="1245870"/>
            <a:ext cx="2086610" cy="460375"/>
          </a:xfrm>
          <a:prstGeom prst="rect">
            <a:avLst/>
          </a:prstGeom>
          <a:noFill/>
        </p:spPr>
        <p:txBody>
          <a:bodyPr wrap="square" rtlCol="0">
            <a:spAutoFit/>
            <a:scene3d>
              <a:camera prst="orthographicFront"/>
              <a:lightRig rig="threePt" dir="t"/>
            </a:scene3d>
          </a:bodyPr>
          <a:lstStyle/>
          <a:p>
            <a:r>
              <a:rPr lang="en-US" sz="240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Không có</a:t>
            </a:r>
          </a:p>
        </p:txBody>
      </p:sp>
      <p:sp>
        <p:nvSpPr>
          <p:cNvPr id="3" name="Text Box 2"/>
          <p:cNvSpPr txBox="1"/>
          <p:nvPr/>
        </p:nvSpPr>
        <p:spPr>
          <a:xfrm>
            <a:off x="5256530" y="2611120"/>
            <a:ext cx="2086610" cy="460375"/>
          </a:xfrm>
          <a:prstGeom prst="rect">
            <a:avLst/>
          </a:prstGeom>
          <a:noFill/>
        </p:spPr>
        <p:txBody>
          <a:bodyPr wrap="square" rtlCol="0">
            <a:spAutoFit/>
            <a:scene3d>
              <a:camera prst="orthographicFront"/>
              <a:lightRig rig="threePt" dir="t"/>
            </a:scene3d>
          </a:bodyPr>
          <a:lstStyle/>
          <a:p>
            <a:r>
              <a:rPr lang="en-US" sz="240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lớn ( nhỏ)</a:t>
            </a:r>
          </a:p>
        </p:txBody>
      </p:sp>
      <p:sp>
        <p:nvSpPr>
          <p:cNvPr id="4" name="Text Box 3"/>
          <p:cNvSpPr txBox="1"/>
          <p:nvPr/>
        </p:nvSpPr>
        <p:spPr>
          <a:xfrm>
            <a:off x="6993255" y="2052955"/>
            <a:ext cx="2086610" cy="460375"/>
          </a:xfrm>
          <a:prstGeom prst="rect">
            <a:avLst/>
          </a:prstGeom>
          <a:noFill/>
        </p:spPr>
        <p:txBody>
          <a:bodyPr wrap="square" rtlCol="0">
            <a:spAutoFit/>
            <a:scene3d>
              <a:camera prst="orthographicFront"/>
              <a:lightRig rig="threePt" dir="t"/>
            </a:scene3d>
          </a:bodyPr>
          <a:lstStyle/>
          <a:p>
            <a:r>
              <a:rPr lang="en-US" sz="240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lớn ( nhỏ)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wedge">
                                      <p:cBhvr>
                                        <p:cTn id="7" dur="20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988">
                                            <p:txEl>
                                              <p:pRg st="0" end="0"/>
                                            </p:txEl>
                                          </p:spTgt>
                                        </p:tgtEl>
                                        <p:attrNameLst>
                                          <p:attrName>style.visibility</p:attrName>
                                        </p:attrNameLst>
                                      </p:cBhvr>
                                      <p:to>
                                        <p:strVal val="visible"/>
                                      </p:to>
                                    </p:set>
                                    <p:animEffect transition="in" filter="randombar(horizontal)">
                                      <p:cBhvr>
                                        <p:cTn id="12" dur="500"/>
                                        <p:tgtEl>
                                          <p:spTgt spid="41988">
                                            <p:txEl>
                                              <p:pRg st="0" end="0"/>
                                            </p:txEl>
                                          </p:spTgt>
                                        </p:tgtEl>
                                      </p:cBhvr>
                                    </p:animEffect>
                                  </p:childTnLst>
                                </p:cTn>
                              </p:par>
                              <p:par>
                                <p:cTn id="13" presetID="24" presetClass="entr" presetSubtype="0" fill="hold" nodeType="withEffect">
                                  <p:stCondLst>
                                    <p:cond delay="0"/>
                                  </p:stCondLst>
                                  <p:childTnLst>
                                    <p:set>
                                      <p:cBhvr>
                                        <p:cTn id="14" dur="1" fill="hold">
                                          <p:stCondLst>
                                            <p:cond delay="0"/>
                                          </p:stCondLst>
                                        </p:cTn>
                                        <p:tgtEl>
                                          <p:spTgt spid="41988">
                                            <p:txEl>
                                              <p:pRg st="1" end="1"/>
                                            </p:txEl>
                                          </p:spTgt>
                                        </p:tgtEl>
                                        <p:attrNameLst>
                                          <p:attrName>style.visibility</p:attrName>
                                        </p:attrNameLst>
                                      </p:cBhvr>
                                      <p:to>
                                        <p:strVal val="visible"/>
                                      </p:to>
                                    </p:set>
                                    <p:anim calcmode="lin" valueType="num">
                                      <p:cBhvr>
                                        <p:cTn id="15" dur="1" fill="hold"/>
                                        <p:tgtEl>
                                          <p:spTgt spid="41988">
                                            <p:txEl>
                                              <p:pRg st="1" end="1"/>
                                            </p:txEl>
                                          </p:spTgt>
                                        </p:tgtEl>
                                      </p:cBhvr>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heel(1)">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heckerboard(across)">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2" grpId="0"/>
      <p:bldP spid="2" grpId="1"/>
      <p:bldP spid="3" grpId="0"/>
      <p:bldP spid="3" grpId="1"/>
      <p:bldP spid="4" grpId="0"/>
      <p:bldP spid="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5"/>
          <p:cNvSpPr/>
          <p:nvPr/>
        </p:nvSpPr>
        <p:spPr>
          <a:xfrm>
            <a:off x="824230" y="835660"/>
            <a:ext cx="10924540" cy="4990981"/>
          </a:xfrm>
          <a:prstGeom prst="horizontalScroll">
            <a:avLst>
              <a:gd name="adj" fmla="val 12500"/>
            </a:avLst>
          </a:prstGeom>
          <a:solidFill>
            <a:srgbClr val="99CCFF"/>
          </a:solidFill>
          <a:ln w="57150" cap="flat" cmpd="sng">
            <a:pattFill prst="pct5">
              <a:fgClr>
                <a:schemeClr val="bg1"/>
              </a:fgClr>
              <a:bgClr>
                <a:srgbClr val="FF0066"/>
              </a:bgClr>
            </a:pattFill>
            <a:prstDash val="solid"/>
            <a:round/>
            <a:headEnd type="none" w="med" len="med"/>
            <a:tailEnd type="none" w="med" len="med"/>
          </a:ln>
        </p:spPr>
        <p:txBody>
          <a:bodyPr wrap="square" anchor="t">
            <a:spAutoFit/>
          </a:bodyPr>
          <a:lstStyle/>
          <a:p>
            <a:pPr>
              <a:spcBef>
                <a:spcPct val="50000"/>
              </a:spcBef>
            </a:pPr>
            <a:r>
              <a:rPr lang="en-US" sz="2800" b="1" dirty="0">
                <a:latin typeface="Times New Roman" panose="02020603050405020304" pitchFamily="18" charset="0"/>
                <a:cs typeface="Times New Roman" panose="02020603050405020304" pitchFamily="18" charset="0"/>
                <a:sym typeface="Wingdings" panose="05000000000000000000" pitchFamily="2" charset="2"/>
              </a:rPr>
              <a:t></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p>
          <a:p>
            <a:pPr>
              <a:spcBef>
                <a:spcPct val="50000"/>
              </a:spcBef>
            </a:pPr>
            <a:r>
              <a:rPr lang="en-US" sz="2800" dirty="0">
                <a:latin typeface="Times New Roman" panose="02020603050405020304" pitchFamily="18" charset="0"/>
                <a:cs typeface="Times New Roman" panose="02020603050405020304" pitchFamily="18" charset="0"/>
                <a:sym typeface="Wingdings" panose="05000000000000000000" pitchFamily="2" charset="2"/>
              </a:rPr>
              <a:t>- Số vôn ghi trên mỗi dụng cụ dùng điện là giá trị hiệu điện thế định mức.</a:t>
            </a:r>
          </a:p>
          <a:p>
            <a:pPr>
              <a:spcBef>
                <a:spcPct val="50000"/>
              </a:spcBef>
            </a:pPr>
            <a:r>
              <a:rPr lang="en-US" sz="2800" dirty="0">
                <a:latin typeface="Times New Roman" panose="02020603050405020304" pitchFamily="18" charset="0"/>
                <a:cs typeface="Times New Roman" panose="02020603050405020304" pitchFamily="18" charset="0"/>
                <a:sym typeface="Wingdings" panose="05000000000000000000" pitchFamily="2" charset="2"/>
              </a:rPr>
              <a:t>- Mỗi dụng cụ điện sẽ hoạt động bình thường khi được sử dụng đúng với hiệu điện thế định mức của nó. </a:t>
            </a:r>
          </a:p>
          <a:p>
            <a:pPr>
              <a:spcBef>
                <a:spcPct val="50000"/>
              </a:spcBef>
            </a:pPr>
            <a:r>
              <a:rPr lang="en-US" sz="2800" dirty="0">
                <a:latin typeface="Times New Roman" panose="02020603050405020304" pitchFamily="18" charset="0"/>
                <a:cs typeface="Times New Roman" panose="02020603050405020304" pitchFamily="18" charset="0"/>
                <a:sym typeface="Wingdings" panose="05000000000000000000" pitchFamily="2" charset="2"/>
              </a:rPr>
              <a:t>- Nếu quá mức đó thì dụng cụ điện sẽ hỏng, chẳng hạn dây tóc bóng đèn sẽ đứt </a:t>
            </a:r>
          </a:p>
        </p:txBody>
      </p:sp>
      <p:sp>
        <p:nvSpPr>
          <p:cNvPr id="21506" name="AutoShape 6"/>
          <p:cNvSpPr/>
          <p:nvPr/>
        </p:nvSpPr>
        <p:spPr>
          <a:xfrm>
            <a:off x="1244600" y="685800"/>
            <a:ext cx="9962515" cy="1350633"/>
          </a:xfrm>
          <a:prstGeom prst="flowChartTerminator">
            <a:avLst/>
          </a:prstGeom>
          <a:solidFill>
            <a:srgbClr val="99FF33"/>
          </a:solidFill>
          <a:ln w="76200" cap="flat" cmpd="tri">
            <a:pattFill prst="pct5">
              <a:fgClr>
                <a:srgbClr val="FFFF00"/>
              </a:fgClr>
              <a:bgClr>
                <a:srgbClr val="FF0066"/>
              </a:bgClr>
            </a:pattFill>
            <a:prstDash val="solid"/>
            <a:miter/>
            <a:headEnd type="none" w="med" len="med"/>
            <a:tailEnd type="none" w="med" len="med"/>
          </a:ln>
        </p:spPr>
        <p:txBody>
          <a:bodyPr wrap="square" anchor="t">
            <a:spAutoFit/>
          </a:bodyPr>
          <a:lstStyle/>
          <a:p>
            <a:pPr>
              <a:spcBef>
                <a:spcPct val="50000"/>
              </a:spcBef>
            </a:pPr>
            <a:r>
              <a:rPr lang="en-US" sz="2800" dirty="0">
                <a:solidFill>
                  <a:srgbClr val="000066"/>
                </a:solidFill>
                <a:latin typeface="Times New Roman" panose="02020603050405020304" pitchFamily="18" charset="0"/>
                <a:cs typeface="Times New Roman" panose="02020603050405020304" pitchFamily="18" charset="0"/>
              </a:rPr>
              <a:t>C4 : Một bóng đèn có ghi 2,5V. Hỏi có thể mắc đèn này vào hiệu điện thế là bao nhiêu để nó không bị hỏng ?</a:t>
            </a:r>
          </a:p>
        </p:txBody>
      </p:sp>
      <p:sp>
        <p:nvSpPr>
          <p:cNvPr id="50183" name="AutoShape 7"/>
          <p:cNvSpPr/>
          <p:nvPr/>
        </p:nvSpPr>
        <p:spPr>
          <a:xfrm>
            <a:off x="2420938" y="2732088"/>
            <a:ext cx="7543800" cy="2395337"/>
          </a:xfrm>
          <a:prstGeom prst="flowChartExtract">
            <a:avLst/>
          </a:prstGeom>
          <a:solidFill>
            <a:srgbClr val="000066"/>
          </a:solidFill>
          <a:ln w="76200" cap="flat" cmpd="tri">
            <a:solidFill>
              <a:srgbClr val="FFFF00"/>
            </a:solidFill>
            <a:prstDash val="lgDash"/>
            <a:miter/>
            <a:headEnd type="none" w="med" len="med"/>
            <a:tailEnd type="none" w="med" len="med"/>
          </a:ln>
          <a:effectLst>
            <a:outerShdw dist="107763" dir="13499999" algn="ctr" rotWithShape="0">
              <a:schemeClr val="bg2">
                <a:alpha val="50000"/>
              </a:schemeClr>
            </a:outerShdw>
          </a:effectLst>
        </p:spPr>
        <p:txBody>
          <a:bodyPr anchor="t">
            <a:spAutoFit/>
          </a:bodyPr>
          <a:lstStyle/>
          <a:p>
            <a:pPr algn="ctr">
              <a:spcBef>
                <a:spcPct val="50000"/>
              </a:spcBef>
            </a:pPr>
            <a:r>
              <a:rPr lang="en-US" sz="2400" dirty="0">
                <a:solidFill>
                  <a:srgbClr val="FFFF00"/>
                </a:solidFill>
                <a:latin typeface="Times New Roman" panose="02020603050405020304" pitchFamily="18" charset="0"/>
                <a:cs typeface="Times New Roman" panose="02020603050405020304" pitchFamily="18" charset="0"/>
              </a:rPr>
              <a:t>Có thể mắc đèn vào hiệu điện thế </a:t>
            </a:r>
            <a:r>
              <a:rPr lang="en-US" sz="2400" b="1" dirty="0">
                <a:solidFill>
                  <a:srgbClr val="FFFF00"/>
                </a:solidFill>
                <a:latin typeface="Times New Roman" panose="02020603050405020304" pitchFamily="18" charset="0"/>
                <a:cs typeface="Times New Roman" panose="02020603050405020304" pitchFamily="18" charset="0"/>
              </a:rPr>
              <a:t>nhỏ hơn hoặc bằng </a:t>
            </a:r>
            <a:r>
              <a:rPr lang="en-US" sz="2400" dirty="0">
                <a:solidFill>
                  <a:srgbClr val="FFFF00"/>
                </a:solidFill>
                <a:latin typeface="Times New Roman" panose="02020603050405020304" pitchFamily="18" charset="0"/>
                <a:cs typeface="Times New Roman" panose="02020603050405020304" pitchFamily="18" charset="0"/>
              </a:rPr>
              <a:t> 2,5V để nó không bị hỏng.</a:t>
            </a:r>
          </a:p>
        </p:txBody>
      </p:sp>
      <p:sp>
        <p:nvSpPr>
          <p:cNvPr id="21508" name="Text Box 15"/>
          <p:cNvSpPr txBox="1"/>
          <p:nvPr/>
        </p:nvSpPr>
        <p:spPr>
          <a:xfrm>
            <a:off x="2133600" y="6553200"/>
            <a:ext cx="8305800" cy="368300"/>
          </a:xfrm>
          <a:prstGeom prst="rect">
            <a:avLst/>
          </a:prstGeom>
          <a:noFill/>
          <a:ln w="9525">
            <a:noFill/>
          </a:ln>
        </p:spPr>
        <p:txBody>
          <a:bodyPr anchor="t">
            <a:spAutoFit/>
          </a:bodyPr>
          <a:lstStyle/>
          <a:p>
            <a:pPr>
              <a:spcBef>
                <a:spcPct val="50000"/>
              </a:spcBef>
            </a:pPr>
            <a:endParaRPr lang="en-US" dirty="0">
              <a:latin typeface="Arial" panose="020B0604020202020204" pitchFamily="34" charset="0"/>
            </a:endParaRPr>
          </a:p>
        </p:txBody>
      </p:sp>
      <p:sp>
        <p:nvSpPr>
          <p:cNvPr id="50193" name="Text Box 17"/>
          <p:cNvSpPr txBox="1">
            <a:spLocks noChangeArrowheads="1"/>
          </p:cNvSpPr>
          <p:nvPr/>
        </p:nvSpPr>
        <p:spPr bwMode="auto">
          <a:xfrm>
            <a:off x="5372100" y="3332163"/>
            <a:ext cx="18288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spcBef>
                <a:spcPct val="50000"/>
              </a:spcBef>
              <a:buClrTx/>
              <a:buSzTx/>
              <a:buFontTx/>
              <a:defRPr/>
            </a:pPr>
            <a:r>
              <a:rPr kumimoji="0" lang="en-US" b="1" kern="1200" cap="none" spc="0" normalizeH="0" baseline="0" noProof="0" dirty="0" smtClean="0">
                <a:solidFill>
                  <a:schemeClr val="bg1"/>
                </a:solidFill>
                <a:effectLst>
                  <a:outerShdw blurRad="38100" dist="38100" dir="2700000" algn="tl">
                    <a:srgbClr val="C0C0C0"/>
                  </a:outerShdw>
                </a:effectLst>
                <a:latin typeface="Times New Roman" pitchFamily="18" charset="0"/>
                <a:cs typeface="Times New Roman"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505"/>
                                        </p:tgtEl>
                                        <p:attrNameLst>
                                          <p:attrName>style.visibility</p:attrName>
                                        </p:attrNameLst>
                                      </p:cBhvr>
                                      <p:to>
                                        <p:strVal val="visible"/>
                                      </p:to>
                                    </p:set>
                                    <p:anim calcmode="discrete" valueType="clr">
                                      <p:cBhvr override="childStyle">
                                        <p:cTn id="7" dur="80"/>
                                        <p:tgtEl>
                                          <p:spTgt spid="215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5"/>
                                        </p:tgtEl>
                                        <p:attrNameLst>
                                          <p:attrName>fillcolor</p:attrName>
                                        </p:attrNameLst>
                                      </p:cBhvr>
                                      <p:tavLst>
                                        <p:tav tm="0">
                                          <p:val>
                                            <p:clrVal>
                                              <a:schemeClr val="accent2"/>
                                            </p:clrVal>
                                          </p:val>
                                        </p:tav>
                                        <p:tav tm="50000">
                                          <p:val>
                                            <p:clrVal>
                                              <a:schemeClr val="hlink"/>
                                            </p:clrVal>
                                          </p:val>
                                        </p:tav>
                                      </p:tavLst>
                                    </p:anim>
                                    <p:set>
                                      <p:cBhvr>
                                        <p:cTn id="9" dur="80"/>
                                        <p:tgtEl>
                                          <p:spTgt spid="2150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iterate type="lt">
                                    <p:tmAbs val="0"/>
                                  </p:iterate>
                                  <p:childTnLst>
                                    <p:animEffect transition="out" filter="randombar(horizontal)">
                                      <p:cBhvr>
                                        <p:cTn id="13" dur="500"/>
                                        <p:tgtEl>
                                          <p:spTgt spid="21505"/>
                                        </p:tgtEl>
                                      </p:cBhvr>
                                    </p:animEffect>
                                    <p:set>
                                      <p:cBhvr>
                                        <p:cTn id="14" dur="1" fill="hold">
                                          <p:stCondLst>
                                            <p:cond delay="499"/>
                                          </p:stCondLst>
                                        </p:cTn>
                                        <p:tgtEl>
                                          <p:spTgt spid="21505"/>
                                        </p:tgtEl>
                                        <p:attrNameLst>
                                          <p:attrName>style.visibility</p:attrName>
                                        </p:attrNameLst>
                                      </p:cBhvr>
                                      <p:to>
                                        <p:strVal val="hidden"/>
                                      </p:to>
                                    </p:set>
                                  </p:childTnLst>
                                </p:cTn>
                              </p:par>
                              <p:par>
                                <p:cTn id="15" presetID="17" presetClass="entr" presetSubtype="1" fill="hold" grpId="0" nodeType="withEffect">
                                  <p:stCondLst>
                                    <p:cond delay="0"/>
                                  </p:stCondLst>
                                  <p:childTnLst>
                                    <p:set>
                                      <p:cBhvr>
                                        <p:cTn id="16" dur="1" fill="hold">
                                          <p:stCondLst>
                                            <p:cond delay="0"/>
                                          </p:stCondLst>
                                        </p:cTn>
                                        <p:tgtEl>
                                          <p:spTgt spid="21506"/>
                                        </p:tgtEl>
                                        <p:attrNameLst>
                                          <p:attrName>style.visibility</p:attrName>
                                        </p:attrNameLst>
                                      </p:cBhvr>
                                      <p:to>
                                        <p:strVal val="visible"/>
                                      </p:to>
                                    </p:set>
                                    <p:anim calcmode="lin" valueType="num">
                                      <p:cBhvr>
                                        <p:cTn id="17" dur="500" fill="hold"/>
                                        <p:tgtEl>
                                          <p:spTgt spid="21506"/>
                                        </p:tgtEl>
                                        <p:attrNameLst>
                                          <p:attrName>ppt_x</p:attrName>
                                        </p:attrNameLst>
                                      </p:cBhvr>
                                      <p:tavLst>
                                        <p:tav tm="0">
                                          <p:val>
                                            <p:strVal val="#ppt_x"/>
                                          </p:val>
                                        </p:tav>
                                        <p:tav tm="100000">
                                          <p:val>
                                            <p:strVal val="#ppt_x"/>
                                          </p:val>
                                        </p:tav>
                                      </p:tavLst>
                                    </p:anim>
                                    <p:anim calcmode="lin" valueType="num">
                                      <p:cBhvr>
                                        <p:cTn id="18" dur="500" fill="hold"/>
                                        <p:tgtEl>
                                          <p:spTgt spid="21506"/>
                                        </p:tgtEl>
                                        <p:attrNameLst>
                                          <p:attrName>ppt_y</p:attrName>
                                        </p:attrNameLst>
                                      </p:cBhvr>
                                      <p:tavLst>
                                        <p:tav tm="0">
                                          <p:val>
                                            <p:strVal val="#ppt_y-#ppt_h/2"/>
                                          </p:val>
                                        </p:tav>
                                        <p:tav tm="100000">
                                          <p:val>
                                            <p:strVal val="#ppt_y"/>
                                          </p:val>
                                        </p:tav>
                                      </p:tavLst>
                                    </p:anim>
                                    <p:anim calcmode="lin" valueType="num">
                                      <p:cBhvr>
                                        <p:cTn id="19" dur="500" fill="hold"/>
                                        <p:tgtEl>
                                          <p:spTgt spid="21506"/>
                                        </p:tgtEl>
                                        <p:attrNameLst>
                                          <p:attrName>ppt_w</p:attrName>
                                        </p:attrNameLst>
                                      </p:cBhvr>
                                      <p:tavLst>
                                        <p:tav tm="0">
                                          <p:val>
                                            <p:strVal val="#ppt_w"/>
                                          </p:val>
                                        </p:tav>
                                        <p:tav tm="100000">
                                          <p:val>
                                            <p:strVal val="#ppt_w"/>
                                          </p:val>
                                        </p:tav>
                                      </p:tavLst>
                                    </p:anim>
                                    <p:anim calcmode="lin" valueType="num">
                                      <p:cBhvr>
                                        <p:cTn id="20" dur="500" fill="hold"/>
                                        <p:tgtEl>
                                          <p:spTgt spid="2150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0193"/>
                                        </p:tgtEl>
                                        <p:attrNameLst>
                                          <p:attrName>style.visibility</p:attrName>
                                        </p:attrNameLst>
                                      </p:cBhvr>
                                      <p:to>
                                        <p:strVal val="visible"/>
                                      </p:to>
                                    </p:set>
                                    <p:animEffect transition="in" filter="wipe(down)">
                                      <p:cBhvr>
                                        <p:cTn id="25" dur="500"/>
                                        <p:tgtEl>
                                          <p:spTgt spid="5019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0183"/>
                                        </p:tgtEl>
                                        <p:attrNameLst>
                                          <p:attrName>style.visibility</p:attrName>
                                        </p:attrNameLst>
                                      </p:cBhvr>
                                      <p:to>
                                        <p:strVal val="visible"/>
                                      </p:to>
                                    </p:set>
                                    <p:anim calcmode="lin" valueType="num">
                                      <p:cBhvr additive="base">
                                        <p:cTn id="30" dur="500" fill="hold"/>
                                        <p:tgtEl>
                                          <p:spTgt spid="50183"/>
                                        </p:tgtEl>
                                        <p:attrNameLst>
                                          <p:attrName>ppt_x</p:attrName>
                                        </p:attrNameLst>
                                      </p:cBhvr>
                                      <p:tavLst>
                                        <p:tav tm="0">
                                          <p:val>
                                            <p:strVal val="#ppt_x"/>
                                          </p:val>
                                        </p:tav>
                                        <p:tav tm="100000">
                                          <p:val>
                                            <p:strVal val="#ppt_x"/>
                                          </p:val>
                                        </p:tav>
                                      </p:tavLst>
                                    </p:anim>
                                    <p:anim calcmode="lin" valueType="num">
                                      <p:cBhvr additive="base">
                                        <p:cTn id="31"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bldLvl="0" animBg="1"/>
      <p:bldP spid="21505" grpId="1" bldLvl="0" animBg="1"/>
      <p:bldP spid="21506" grpId="0" bldLvl="0" animBg="1"/>
      <p:bldP spid="50183" grpId="0" bldLvl="0" animBg="1"/>
      <p:bldP spid="50193"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ext Box 6"/>
          <p:cNvSpPr txBox="1"/>
          <p:nvPr/>
        </p:nvSpPr>
        <p:spPr>
          <a:xfrm>
            <a:off x="2660968" y="1938655"/>
            <a:ext cx="6361112" cy="3476625"/>
          </a:xfrm>
          <a:prstGeom prst="rect">
            <a:avLst/>
          </a:prstGeom>
          <a:noFill/>
          <a:ln w="9525">
            <a:noFill/>
          </a:ln>
        </p:spPr>
        <p:txBody>
          <a:bodyPr anchor="t">
            <a:spAutoFit/>
          </a:bodyPr>
          <a:lstStyle/>
          <a:p>
            <a:pPr marL="342900" indent="-342900">
              <a:spcBef>
                <a:spcPct val="50000"/>
              </a:spcBef>
              <a:buAutoNum type="alphaLcParenR"/>
            </a:pPr>
            <a:r>
              <a:rPr lang="en-US" sz="4000" dirty="0">
                <a:solidFill>
                  <a:srgbClr val="000099"/>
                </a:solidFill>
                <a:latin typeface="Tahoma" panose="020B0604030504040204" pitchFamily="34" charset="0"/>
              </a:rPr>
              <a:t> </a:t>
            </a:r>
            <a:r>
              <a:rPr lang="en-US" sz="4000" dirty="0">
                <a:solidFill>
                  <a:srgbClr val="000099"/>
                </a:solidFill>
                <a:latin typeface="Times New Roman" pitchFamily="18" charset="0"/>
                <a:cs typeface="Times New Roman" pitchFamily="18" charset="0"/>
              </a:rPr>
              <a:t>2,5V       = ........... mV</a:t>
            </a:r>
          </a:p>
          <a:p>
            <a:pPr marL="342900" indent="-342900">
              <a:spcBef>
                <a:spcPct val="50000"/>
              </a:spcBef>
              <a:buAutoNum type="alphaLcParenR"/>
            </a:pPr>
            <a:r>
              <a:rPr lang="en-US" sz="4000" dirty="0">
                <a:solidFill>
                  <a:srgbClr val="000099"/>
                </a:solidFill>
                <a:latin typeface="Times New Roman" pitchFamily="18" charset="0"/>
                <a:cs typeface="Times New Roman" pitchFamily="18" charset="0"/>
              </a:rPr>
              <a:t> 0,6kV        = ............V</a:t>
            </a:r>
          </a:p>
          <a:p>
            <a:pPr marL="342900" indent="-342900">
              <a:spcBef>
                <a:spcPct val="50000"/>
              </a:spcBef>
              <a:buAutoNum type="alphaLcParenR"/>
            </a:pPr>
            <a:r>
              <a:rPr lang="en-US" sz="4000" dirty="0">
                <a:solidFill>
                  <a:srgbClr val="000099"/>
                </a:solidFill>
                <a:latin typeface="Times New Roman" pitchFamily="18" charset="0"/>
                <a:cs typeface="Times New Roman" pitchFamily="18" charset="0"/>
              </a:rPr>
              <a:t> 100V      = ............ kV</a:t>
            </a:r>
          </a:p>
          <a:p>
            <a:pPr marL="342900" indent="-342900">
              <a:spcBef>
                <a:spcPct val="50000"/>
              </a:spcBef>
              <a:buAutoNum type="alphaLcParenR"/>
            </a:pPr>
            <a:r>
              <a:rPr lang="en-US" sz="4000" dirty="0">
                <a:solidFill>
                  <a:srgbClr val="000099"/>
                </a:solidFill>
                <a:latin typeface="Times New Roman" pitchFamily="18" charset="0"/>
                <a:cs typeface="Times New Roman" pitchFamily="18" charset="0"/>
              </a:rPr>
              <a:t> 2050mV = ........... V</a:t>
            </a:r>
          </a:p>
        </p:txBody>
      </p:sp>
      <p:sp>
        <p:nvSpPr>
          <p:cNvPr id="35847" name="Text Box 7"/>
          <p:cNvSpPr txBox="1"/>
          <p:nvPr/>
        </p:nvSpPr>
        <p:spPr>
          <a:xfrm>
            <a:off x="5822458" y="1862455"/>
            <a:ext cx="1295400" cy="706755"/>
          </a:xfrm>
          <a:prstGeom prst="rect">
            <a:avLst/>
          </a:prstGeom>
          <a:noFill/>
          <a:ln w="9525">
            <a:noFill/>
          </a:ln>
        </p:spPr>
        <p:txBody>
          <a:bodyPr anchor="t">
            <a:spAutoFit/>
          </a:bodyPr>
          <a:lstStyle/>
          <a:p>
            <a:pPr>
              <a:spcBef>
                <a:spcPct val="50000"/>
              </a:spcBef>
            </a:pPr>
            <a:r>
              <a:rPr lang="en-US" sz="4000" dirty="0">
                <a:solidFill>
                  <a:srgbClr val="FF0000"/>
                </a:solidFill>
                <a:latin typeface="Times New Roman" pitchFamily="18" charset="0"/>
                <a:cs typeface="Times New Roman" pitchFamily="18" charset="0"/>
              </a:rPr>
              <a:t>2500</a:t>
            </a:r>
          </a:p>
        </p:txBody>
      </p:sp>
      <p:sp>
        <p:nvSpPr>
          <p:cNvPr id="35848" name="Text Box 8"/>
          <p:cNvSpPr txBox="1"/>
          <p:nvPr/>
        </p:nvSpPr>
        <p:spPr>
          <a:xfrm>
            <a:off x="6153506" y="2772093"/>
            <a:ext cx="1295400" cy="706755"/>
          </a:xfrm>
          <a:prstGeom prst="rect">
            <a:avLst/>
          </a:prstGeom>
          <a:noFill/>
          <a:ln w="9525">
            <a:noFill/>
          </a:ln>
        </p:spPr>
        <p:txBody>
          <a:bodyPr anchor="t">
            <a:spAutoFit/>
          </a:bodyPr>
          <a:lstStyle/>
          <a:p>
            <a:pPr>
              <a:spcBef>
                <a:spcPct val="50000"/>
              </a:spcBef>
            </a:pPr>
            <a:r>
              <a:rPr lang="en-US" sz="4000" dirty="0">
                <a:solidFill>
                  <a:srgbClr val="FF0000"/>
                </a:solidFill>
                <a:latin typeface="Times New Roman" pitchFamily="18" charset="0"/>
                <a:cs typeface="Times New Roman" pitchFamily="18" charset="0"/>
              </a:rPr>
              <a:t>600</a:t>
            </a:r>
          </a:p>
        </p:txBody>
      </p:sp>
      <p:sp>
        <p:nvSpPr>
          <p:cNvPr id="35849" name="Text Box 9"/>
          <p:cNvSpPr txBox="1"/>
          <p:nvPr/>
        </p:nvSpPr>
        <p:spPr>
          <a:xfrm>
            <a:off x="6037307" y="3643630"/>
            <a:ext cx="1371600" cy="706755"/>
          </a:xfrm>
          <a:prstGeom prst="rect">
            <a:avLst/>
          </a:prstGeom>
          <a:noFill/>
          <a:ln w="9525">
            <a:noFill/>
          </a:ln>
        </p:spPr>
        <p:txBody>
          <a:bodyPr anchor="t">
            <a:spAutoFit/>
          </a:bodyPr>
          <a:lstStyle/>
          <a:p>
            <a:pPr>
              <a:spcBef>
                <a:spcPct val="50000"/>
              </a:spcBef>
            </a:pPr>
            <a:r>
              <a:rPr lang="en-US" sz="4000" dirty="0">
                <a:solidFill>
                  <a:srgbClr val="FF0000"/>
                </a:solidFill>
                <a:latin typeface="Times New Roman" pitchFamily="18" charset="0"/>
                <a:cs typeface="Times New Roman" pitchFamily="18" charset="0"/>
              </a:rPr>
              <a:t>0,1</a:t>
            </a:r>
            <a:r>
              <a:rPr lang="en-US" sz="4000" dirty="0">
                <a:solidFill>
                  <a:srgbClr val="FF0000"/>
                </a:solidFill>
                <a:latin typeface="Tahoma" panose="020B0604030504040204" pitchFamily="34" charset="0"/>
              </a:rPr>
              <a:t> </a:t>
            </a:r>
          </a:p>
        </p:txBody>
      </p:sp>
      <p:sp>
        <p:nvSpPr>
          <p:cNvPr id="35850" name="Text Box 10"/>
          <p:cNvSpPr txBox="1"/>
          <p:nvPr/>
        </p:nvSpPr>
        <p:spPr>
          <a:xfrm>
            <a:off x="5858480" y="4577080"/>
            <a:ext cx="1276350" cy="706755"/>
          </a:xfrm>
          <a:prstGeom prst="rect">
            <a:avLst/>
          </a:prstGeom>
          <a:noFill/>
          <a:ln w="9525">
            <a:noFill/>
          </a:ln>
        </p:spPr>
        <p:txBody>
          <a:bodyPr anchor="t">
            <a:spAutoFit/>
          </a:bodyPr>
          <a:lstStyle/>
          <a:p>
            <a:pPr>
              <a:spcBef>
                <a:spcPct val="50000"/>
              </a:spcBef>
            </a:pPr>
            <a:r>
              <a:rPr lang="en-US" sz="4000" dirty="0">
                <a:solidFill>
                  <a:srgbClr val="FF0000"/>
                </a:solidFill>
                <a:latin typeface="Times New Roman" pitchFamily="18" charset="0"/>
                <a:cs typeface="Times New Roman" pitchFamily="18" charset="0"/>
              </a:rPr>
              <a:t>2,05</a:t>
            </a:r>
          </a:p>
        </p:txBody>
      </p:sp>
      <p:sp>
        <p:nvSpPr>
          <p:cNvPr id="35851" name="Text Box 11"/>
          <p:cNvSpPr txBox="1"/>
          <p:nvPr/>
        </p:nvSpPr>
        <p:spPr>
          <a:xfrm>
            <a:off x="1101725" y="387350"/>
            <a:ext cx="7696200" cy="583565"/>
          </a:xfrm>
          <a:prstGeom prst="rect">
            <a:avLst/>
          </a:prstGeom>
          <a:noFill/>
          <a:ln w="9525">
            <a:noFill/>
          </a:ln>
        </p:spPr>
        <p:txBody>
          <a:bodyPr anchor="t">
            <a:spAutoFit/>
          </a:bodyPr>
          <a:lstStyle/>
          <a:p>
            <a:pPr>
              <a:spcBef>
                <a:spcPct val="50000"/>
              </a:spcBef>
            </a:pPr>
            <a:r>
              <a:rPr lang="en-US" sz="3200" dirty="0">
                <a:solidFill>
                  <a:srgbClr val="000099"/>
                </a:solidFill>
                <a:latin typeface="Times New Roman" pitchFamily="18" charset="0"/>
                <a:cs typeface="Times New Roman" pitchFamily="18" charset="0"/>
              </a:rPr>
              <a:t>Câu 1: Đổi đơn vị cho các giá trị sau:</a:t>
            </a:r>
          </a:p>
        </p:txBody>
      </p:sp>
      <p:sp>
        <p:nvSpPr>
          <p:cNvPr id="35852" name="AutoShape 12"/>
          <p:cNvSpPr/>
          <p:nvPr/>
        </p:nvSpPr>
        <p:spPr>
          <a:xfrm>
            <a:off x="535305" y="1344930"/>
            <a:ext cx="2009775" cy="1107440"/>
          </a:xfrm>
          <a:prstGeom prst="wedgeEllipseCallout">
            <a:avLst>
              <a:gd name="adj1" fmla="val 81250"/>
              <a:gd name="adj2" fmla="val 47917"/>
            </a:avLst>
          </a:prstGeom>
          <a:gradFill rotWithShape="1">
            <a:gsLst>
              <a:gs pos="0">
                <a:srgbClr val="F4F4AA"/>
              </a:gs>
              <a:gs pos="100000">
                <a:srgbClr val="0066FF"/>
              </a:gs>
            </a:gsLst>
            <a:lin ang="2700000" scaled="1"/>
            <a:tileRect/>
          </a:gradFill>
          <a:ln w="9525" cap="flat" cmpd="sng">
            <a:solidFill>
              <a:srgbClr val="FF0000"/>
            </a:solidFill>
            <a:prstDash val="solid"/>
            <a:miter/>
            <a:headEnd type="none" w="med" len="med"/>
            <a:tailEnd type="none" w="med" len="med"/>
          </a:ln>
        </p:spPr>
        <p:txBody>
          <a:bodyPr anchor="t"/>
          <a:lstStyle/>
          <a:p>
            <a:pPr algn="ctr">
              <a:spcBef>
                <a:spcPct val="50000"/>
              </a:spcBef>
            </a:pPr>
            <a:r>
              <a:rPr lang="en-US" sz="2800" b="1" i="1" dirty="0">
                <a:solidFill>
                  <a:srgbClr val="FF0000"/>
                </a:solidFill>
                <a:latin typeface="VNI-Ariston" pitchFamily="2" charset="0"/>
              </a:rPr>
              <a:t>Trả lời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51"/>
                                        </p:tgtEl>
                                        <p:attrNameLst>
                                          <p:attrName>style.visibility</p:attrName>
                                        </p:attrNameLst>
                                      </p:cBhvr>
                                      <p:to>
                                        <p:strVal val="visible"/>
                                      </p:to>
                                    </p:set>
                                    <p:animEffect transition="in" filter="wipe(left)">
                                      <p:cBhvr>
                                        <p:cTn id="7" dur="1000"/>
                                        <p:tgtEl>
                                          <p:spTgt spid="35851"/>
                                        </p:tgtEl>
                                      </p:cBhvr>
                                    </p:animEffect>
                                  </p:childTnLst>
                                </p:cTn>
                              </p:par>
                            </p:childTnLst>
                          </p:cTn>
                        </p:par>
                        <p:par>
                          <p:cTn id="8" fill="hold">
                            <p:stCondLst>
                              <p:cond delay="1000"/>
                            </p:stCondLst>
                            <p:childTnLst>
                              <p:par>
                                <p:cTn id="9" presetID="25" presetClass="entr" presetSubtype="0" fill="hold" grpId="0" nodeType="afterEffect">
                                  <p:stCondLst>
                                    <p:cond delay="0"/>
                                  </p:stCondLst>
                                  <p:childTnLst>
                                    <p:set>
                                      <p:cBhvr>
                                        <p:cTn id="10" dur="1" fill="hold">
                                          <p:stCondLst>
                                            <p:cond delay="0"/>
                                          </p:stCondLst>
                                        </p:cTn>
                                        <p:tgtEl>
                                          <p:spTgt spid="35846"/>
                                        </p:tgtEl>
                                        <p:attrNameLst>
                                          <p:attrName>style.visibility</p:attrName>
                                        </p:attrNameLst>
                                      </p:cBhvr>
                                      <p:to>
                                        <p:strVal val="visible"/>
                                      </p:to>
                                    </p:set>
                                    <p:anim calcmode="lin" valueType="num">
                                      <p:cBhvr>
                                        <p:cTn id="11" dur="1000" decel="50000" fill="hold">
                                          <p:stCondLst>
                                            <p:cond delay="0"/>
                                          </p:stCondLst>
                                        </p:cTn>
                                        <p:tgtEl>
                                          <p:spTgt spid="35846"/>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35846"/>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35846"/>
                                        </p:tgtEl>
                                        <p:attrNameLst>
                                          <p:attrName>ppt_w</p:attrName>
                                        </p:attrNameLst>
                                      </p:cBhvr>
                                      <p:tavLst>
                                        <p:tav tm="0">
                                          <p:val>
                                            <p:strVal val="#ppt_w*.05"/>
                                          </p:val>
                                        </p:tav>
                                        <p:tav tm="100000">
                                          <p:val>
                                            <p:strVal val="#ppt_w"/>
                                          </p:val>
                                        </p:tav>
                                      </p:tavLst>
                                    </p:anim>
                                    <p:anim calcmode="lin" valueType="num">
                                      <p:cBhvr>
                                        <p:cTn id="14" dur="2000" fill="hold"/>
                                        <p:tgtEl>
                                          <p:spTgt spid="35846"/>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35846"/>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35846"/>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35846"/>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35846"/>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5852"/>
                                        </p:tgtEl>
                                        <p:attrNameLst>
                                          <p:attrName>style.visibility</p:attrName>
                                        </p:attrNameLst>
                                      </p:cBhvr>
                                      <p:to>
                                        <p:strVal val="visible"/>
                                      </p:to>
                                    </p:set>
                                    <p:animEffect transition="in" filter="wedge">
                                      <p:cBhvr>
                                        <p:cTn id="23" dur="5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5852"/>
                    </p:tgtEl>
                  </p:cond>
                </p:stCondLst>
                <p:endSync evt="end" delay="0">
                  <p:rtn val="all"/>
                </p:endSync>
                <p:childTnLst>
                  <p:par>
                    <p:cTn id="25" fill="hold">
                      <p:stCondLst>
                        <p:cond delay="0"/>
                      </p:stCondLst>
                      <p:childTnLst>
                        <p:par>
                          <p:cTn id="26" fill="hold">
                            <p:stCondLst>
                              <p:cond delay="0"/>
                            </p:stCondLst>
                            <p:childTnLst>
                              <p:par>
                                <p:cTn id="27" presetID="2" presetClass="entr" presetSubtype="1" fill="hold" grpId="0" nodeType="clickEffect">
                                  <p:stCondLst>
                                    <p:cond delay="0"/>
                                  </p:stCondLst>
                                  <p:iterate type="lt">
                                    <p:tmPct val="10000"/>
                                  </p:iterate>
                                  <p:childTnLst>
                                    <p:set>
                                      <p:cBhvr>
                                        <p:cTn id="28" dur="1" fill="hold">
                                          <p:stCondLst>
                                            <p:cond delay="0"/>
                                          </p:stCondLst>
                                        </p:cTn>
                                        <p:tgtEl>
                                          <p:spTgt spid="35847"/>
                                        </p:tgtEl>
                                        <p:attrNameLst>
                                          <p:attrName>style.visibility</p:attrName>
                                        </p:attrNameLst>
                                      </p:cBhvr>
                                      <p:to>
                                        <p:strVal val="visible"/>
                                      </p:to>
                                    </p:set>
                                    <p:anim calcmode="lin" valueType="num">
                                      <p:cBhvr additive="base">
                                        <p:cTn id="29" dur="500" fill="hold"/>
                                        <p:tgtEl>
                                          <p:spTgt spid="35847"/>
                                        </p:tgtEl>
                                        <p:attrNameLst>
                                          <p:attrName>ppt_x</p:attrName>
                                        </p:attrNameLst>
                                      </p:cBhvr>
                                      <p:tavLst>
                                        <p:tav tm="0">
                                          <p:val>
                                            <p:strVal val="#ppt_x"/>
                                          </p:val>
                                        </p:tav>
                                        <p:tav tm="100000">
                                          <p:val>
                                            <p:strVal val="#ppt_x"/>
                                          </p:val>
                                        </p:tav>
                                      </p:tavLst>
                                    </p:anim>
                                    <p:anim calcmode="lin" valueType="num">
                                      <p:cBhvr additive="base">
                                        <p:cTn id="30" dur="500" fill="hold"/>
                                        <p:tgtEl>
                                          <p:spTgt spid="35847"/>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848"/>
                                        </p:tgtEl>
                                        <p:attrNameLst>
                                          <p:attrName>style.visibility</p:attrName>
                                        </p:attrNameLst>
                                      </p:cBhvr>
                                      <p:to>
                                        <p:strVal val="visible"/>
                                      </p:to>
                                    </p:set>
                                    <p:animEffect transition="in" filter="slide(fromBottom)">
                                      <p:cBhvr>
                                        <p:cTn id="35" dur="500"/>
                                        <p:tgtEl>
                                          <p:spTgt spid="3584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5849"/>
                                        </p:tgtEl>
                                        <p:attrNameLst>
                                          <p:attrName>style.visibility</p:attrName>
                                        </p:attrNameLst>
                                      </p:cBhvr>
                                      <p:to>
                                        <p:strVal val="visible"/>
                                      </p:to>
                                    </p:set>
                                    <p:animEffect transition="in" filter="wipe(left)">
                                      <p:cBhvr>
                                        <p:cTn id="40" dur="1000"/>
                                        <p:tgtEl>
                                          <p:spTgt spid="3584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5850"/>
                                        </p:tgtEl>
                                        <p:attrNameLst>
                                          <p:attrName>style.visibility</p:attrName>
                                        </p:attrNameLst>
                                      </p:cBhvr>
                                      <p:to>
                                        <p:strVal val="visible"/>
                                      </p:to>
                                    </p:set>
                                    <p:animEffect transition="in" filter="wipe(left)">
                                      <p:cBhvr>
                                        <p:cTn id="45" dur="1000"/>
                                        <p:tgtEl>
                                          <p:spTgt spid="35850"/>
                                        </p:tgtEl>
                                      </p:cBhvr>
                                    </p:animEffect>
                                  </p:childTnLst>
                                </p:cTn>
                              </p:par>
                            </p:childTnLst>
                          </p:cTn>
                        </p:par>
                      </p:childTnLst>
                    </p:cTn>
                  </p:par>
                </p:childTnLst>
              </p:cTn>
              <p:nextCondLst>
                <p:cond evt="onClick" delay="0">
                  <p:tgtEl>
                    <p:spTgt spid="35852"/>
                  </p:tgtEl>
                </p:cond>
              </p:nextCondLst>
            </p:seq>
          </p:childTnLst>
        </p:cTn>
      </p:par>
    </p:tnLst>
    <p:bldLst>
      <p:bldP spid="35846" grpId="0"/>
      <p:bldP spid="35847" grpId="0"/>
      <p:bldP spid="35848" grpId="0"/>
      <p:bldP spid="35849" grpId="0"/>
      <p:bldP spid="35850" grpId="0"/>
      <p:bldP spid="35851" grpId="0"/>
      <p:bldP spid="3585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Line 4"/>
          <p:cNvSpPr/>
          <p:nvPr/>
        </p:nvSpPr>
        <p:spPr>
          <a:xfrm>
            <a:off x="3296285" y="1778000"/>
            <a:ext cx="0" cy="0"/>
          </a:xfrm>
          <a:prstGeom prst="line">
            <a:avLst/>
          </a:prstGeom>
          <a:ln w="9525" cap="flat" cmpd="sng">
            <a:solidFill>
              <a:schemeClr val="tx1"/>
            </a:solidFill>
            <a:prstDash val="solid"/>
            <a:round/>
            <a:headEnd type="none" w="med" len="med"/>
            <a:tailEnd type="none" w="med" len="med"/>
          </a:ln>
        </p:spPr>
      </p:sp>
      <p:sp>
        <p:nvSpPr>
          <p:cNvPr id="29701" name="Line 5"/>
          <p:cNvSpPr/>
          <p:nvPr/>
        </p:nvSpPr>
        <p:spPr>
          <a:xfrm>
            <a:off x="3067685" y="1809750"/>
            <a:ext cx="0" cy="0"/>
          </a:xfrm>
          <a:prstGeom prst="line">
            <a:avLst/>
          </a:prstGeom>
          <a:ln w="9525" cap="flat" cmpd="sng">
            <a:solidFill>
              <a:schemeClr val="tx1"/>
            </a:solidFill>
            <a:prstDash val="solid"/>
            <a:round/>
            <a:headEnd type="none" w="med" len="med"/>
            <a:tailEnd type="none" w="med" len="med"/>
          </a:ln>
        </p:spPr>
      </p:sp>
      <p:sp>
        <p:nvSpPr>
          <p:cNvPr id="53317" name="Oval 69"/>
          <p:cNvSpPr/>
          <p:nvPr/>
        </p:nvSpPr>
        <p:spPr>
          <a:xfrm>
            <a:off x="7030085" y="3667125"/>
            <a:ext cx="762000" cy="709613"/>
          </a:xfrm>
          <a:prstGeom prst="ellipse">
            <a:avLst/>
          </a:prstGeom>
          <a:noFill/>
          <a:ln w="3175" cap="flat" cmpd="sng">
            <a:solidFill>
              <a:srgbClr val="FD6D55"/>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53318" name="Text Box 70"/>
          <p:cNvSpPr txBox="1"/>
          <p:nvPr/>
        </p:nvSpPr>
        <p:spPr>
          <a:xfrm>
            <a:off x="582930" y="654685"/>
            <a:ext cx="10394950" cy="521970"/>
          </a:xfrm>
          <a:prstGeom prst="rect">
            <a:avLst/>
          </a:prstGeom>
          <a:noFill/>
          <a:ln w="9525">
            <a:noFill/>
          </a:ln>
        </p:spPr>
        <p:txBody>
          <a:bodyPr wrap="square" anchor="t">
            <a:spAutoFit/>
            <a:scene3d>
              <a:camera prst="orthographicFront"/>
              <a:lightRig rig="threePt" dir="t"/>
            </a:scene3d>
          </a:bodyPr>
          <a:lstStyle/>
          <a:p>
            <a:r>
              <a:rPr lang="en-US" sz="2800" dirty="0">
                <a:solidFill>
                  <a:schemeClr val="tx1"/>
                </a:solidFill>
                <a:latin typeface="Times New Roman" pitchFamily="18" charset="0"/>
                <a:cs typeface="Times New Roman" pitchFamily="18" charset="0"/>
                <a:sym typeface="Wingdings" panose="05000000000000000000" pitchFamily="2" charset="2"/>
              </a:rPr>
              <a:t>Câu 2: </a:t>
            </a:r>
            <a:r>
              <a:rPr lang="en-US" sz="2800" dirty="0">
                <a:solidFill>
                  <a:schemeClr val="tx1"/>
                </a:solidFill>
                <a:latin typeface="Times New Roman" pitchFamily="18" charset="0"/>
                <a:cs typeface="Times New Roman" pitchFamily="18" charset="0"/>
              </a:rPr>
              <a:t>Vôn kế trong sơ đồ nào ở hình được mắc đúng, vì sao? </a:t>
            </a:r>
          </a:p>
        </p:txBody>
      </p:sp>
      <p:sp>
        <p:nvSpPr>
          <p:cNvPr id="53345" name="Oval 97"/>
          <p:cNvSpPr/>
          <p:nvPr/>
        </p:nvSpPr>
        <p:spPr>
          <a:xfrm>
            <a:off x="7912735" y="4337050"/>
            <a:ext cx="762000" cy="709613"/>
          </a:xfrm>
          <a:prstGeom prst="ellipse">
            <a:avLst/>
          </a:prstGeom>
          <a:noFill/>
          <a:ln w="3175" cap="flat" cmpd="sng">
            <a:solidFill>
              <a:srgbClr val="FD6D55"/>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53346" name="Oval 98"/>
          <p:cNvSpPr/>
          <p:nvPr/>
        </p:nvSpPr>
        <p:spPr>
          <a:xfrm>
            <a:off x="6322060" y="4575175"/>
            <a:ext cx="533400" cy="533400"/>
          </a:xfrm>
          <a:prstGeom prst="ellipse">
            <a:avLst/>
          </a:prstGeom>
          <a:noFill/>
          <a:ln w="38100" cap="flat" cmpd="sng">
            <a:solidFill>
              <a:srgbClr val="FF0000"/>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06" name="Text Box 99"/>
          <p:cNvSpPr txBox="1"/>
          <p:nvPr/>
        </p:nvSpPr>
        <p:spPr>
          <a:xfrm>
            <a:off x="9544685" y="5467350"/>
            <a:ext cx="381000" cy="245110"/>
          </a:xfrm>
          <a:prstGeom prst="rect">
            <a:avLst/>
          </a:prstGeom>
          <a:noFill/>
          <a:ln w="9525">
            <a:noFill/>
          </a:ln>
        </p:spPr>
        <p:txBody>
          <a:bodyPr anchor="t">
            <a:spAutoFit/>
          </a:bodyPr>
          <a:lstStyle/>
          <a:p>
            <a:pPr>
              <a:spcBef>
                <a:spcPct val="50000"/>
              </a:spcBef>
            </a:pPr>
            <a:r>
              <a:rPr lang="en-US" sz="1000" dirty="0">
                <a:latin typeface="Arial" panose="020B0604020202020204" pitchFamily="34" charset="0"/>
              </a:rPr>
              <a:t>31</a:t>
            </a:r>
          </a:p>
        </p:txBody>
      </p:sp>
      <p:grpSp>
        <p:nvGrpSpPr>
          <p:cNvPr id="29707" name="Group 123"/>
          <p:cNvGrpSpPr/>
          <p:nvPr/>
        </p:nvGrpSpPr>
        <p:grpSpPr>
          <a:xfrm>
            <a:off x="1632585" y="3562350"/>
            <a:ext cx="3406775" cy="2035175"/>
            <a:chOff x="96" y="2738"/>
            <a:chExt cx="2146" cy="1282"/>
          </a:xfrm>
        </p:grpSpPr>
        <p:sp>
          <p:nvSpPr>
            <p:cNvPr id="29708" name="Text Box 124"/>
            <p:cNvSpPr txBox="1"/>
            <p:nvPr/>
          </p:nvSpPr>
          <p:spPr>
            <a:xfrm>
              <a:off x="96" y="3305"/>
              <a:ext cx="325" cy="329"/>
            </a:xfrm>
            <a:prstGeom prst="rect">
              <a:avLst/>
            </a:prstGeom>
            <a:noFill/>
            <a:ln w="9525">
              <a:noFill/>
            </a:ln>
          </p:spPr>
          <p:txBody>
            <a:bodyPr wrap="none" anchor="t">
              <a:spAutoFit/>
            </a:bodyPr>
            <a:lstStyle/>
            <a:p>
              <a:r>
                <a:rPr lang="en-US" sz="2800" dirty="0">
                  <a:latin typeface="Tahoma" panose="020B0604030504040204" pitchFamily="34" charset="0"/>
                </a:rPr>
                <a:t>b)</a:t>
              </a:r>
            </a:p>
          </p:txBody>
        </p:sp>
        <p:sp>
          <p:nvSpPr>
            <p:cNvPr id="29709" name="Text Box 125"/>
            <p:cNvSpPr txBox="1"/>
            <p:nvPr/>
          </p:nvSpPr>
          <p:spPr>
            <a:xfrm>
              <a:off x="1043" y="3506"/>
              <a:ext cx="255" cy="271"/>
            </a:xfrm>
            <a:prstGeom prst="rect">
              <a:avLst/>
            </a:prstGeom>
            <a:noFill/>
            <a:ln w="9525">
              <a:noFill/>
            </a:ln>
          </p:spPr>
          <p:txBody>
            <a:bodyPr wrap="none" anchor="t">
              <a:spAutoFit/>
            </a:bodyPr>
            <a:lstStyle/>
            <a:p>
              <a:r>
                <a:rPr lang="en-US" sz="2200" b="1" dirty="0">
                  <a:latin typeface="Times New Roman" pitchFamily="18" charset="0"/>
                  <a:cs typeface="Times New Roman" pitchFamily="18" charset="0"/>
                </a:rPr>
                <a:t>K</a:t>
              </a:r>
            </a:p>
          </p:txBody>
        </p:sp>
        <p:sp>
          <p:nvSpPr>
            <p:cNvPr id="29710" name="Line 126"/>
            <p:cNvSpPr/>
            <p:nvPr/>
          </p:nvSpPr>
          <p:spPr>
            <a:xfrm>
              <a:off x="755" y="3060"/>
              <a:ext cx="720" cy="0"/>
            </a:xfrm>
            <a:prstGeom prst="line">
              <a:avLst/>
            </a:prstGeom>
            <a:ln w="38100" cap="flat" cmpd="sng">
              <a:solidFill>
                <a:schemeClr val="tx1"/>
              </a:solidFill>
              <a:prstDash val="solid"/>
              <a:round/>
              <a:headEnd type="none" w="med" len="med"/>
              <a:tailEnd type="none" w="med" len="med"/>
            </a:ln>
          </p:spPr>
        </p:sp>
        <p:sp>
          <p:nvSpPr>
            <p:cNvPr id="29711" name="Line 127"/>
            <p:cNvSpPr/>
            <p:nvPr/>
          </p:nvSpPr>
          <p:spPr>
            <a:xfrm>
              <a:off x="1810" y="3060"/>
              <a:ext cx="432" cy="0"/>
            </a:xfrm>
            <a:prstGeom prst="line">
              <a:avLst/>
            </a:prstGeom>
            <a:ln w="38100" cap="flat" cmpd="sng">
              <a:solidFill>
                <a:schemeClr val="tx1"/>
              </a:solidFill>
              <a:prstDash val="solid"/>
              <a:round/>
              <a:headEnd type="none" w="med" len="med"/>
              <a:tailEnd type="none" w="med" len="med"/>
            </a:ln>
          </p:spPr>
        </p:sp>
        <p:sp>
          <p:nvSpPr>
            <p:cNvPr id="29712" name="Line 128"/>
            <p:cNvSpPr/>
            <p:nvPr/>
          </p:nvSpPr>
          <p:spPr>
            <a:xfrm flipH="1">
              <a:off x="467" y="3878"/>
              <a:ext cx="432" cy="0"/>
            </a:xfrm>
            <a:prstGeom prst="line">
              <a:avLst/>
            </a:prstGeom>
            <a:ln w="38100" cap="flat" cmpd="sng">
              <a:solidFill>
                <a:schemeClr val="tx1"/>
              </a:solidFill>
              <a:prstDash val="solid"/>
              <a:round/>
              <a:headEnd type="none" w="med" len="med"/>
              <a:tailEnd type="none" w="med" len="med"/>
            </a:ln>
          </p:spPr>
        </p:sp>
        <p:sp>
          <p:nvSpPr>
            <p:cNvPr id="29713" name="Line 129"/>
            <p:cNvSpPr/>
            <p:nvPr/>
          </p:nvSpPr>
          <p:spPr>
            <a:xfrm>
              <a:off x="467" y="3057"/>
              <a:ext cx="240" cy="0"/>
            </a:xfrm>
            <a:prstGeom prst="line">
              <a:avLst/>
            </a:prstGeom>
            <a:ln w="38100" cap="flat" cmpd="sng">
              <a:solidFill>
                <a:schemeClr val="tx1"/>
              </a:solidFill>
              <a:prstDash val="solid"/>
              <a:round/>
              <a:headEnd type="none" w="med" len="med"/>
              <a:tailEnd type="none" w="med" len="med"/>
            </a:ln>
          </p:spPr>
        </p:sp>
        <p:sp>
          <p:nvSpPr>
            <p:cNvPr id="29714" name="Line 130"/>
            <p:cNvSpPr/>
            <p:nvPr/>
          </p:nvSpPr>
          <p:spPr>
            <a:xfrm>
              <a:off x="755" y="3008"/>
              <a:ext cx="0" cy="96"/>
            </a:xfrm>
            <a:prstGeom prst="line">
              <a:avLst/>
            </a:prstGeom>
            <a:ln w="38100" cap="flat" cmpd="sng">
              <a:solidFill>
                <a:schemeClr val="tx1"/>
              </a:solidFill>
              <a:prstDash val="solid"/>
              <a:round/>
              <a:headEnd type="none" w="med" len="med"/>
              <a:tailEnd type="none" w="med" len="med"/>
            </a:ln>
          </p:spPr>
        </p:sp>
        <p:sp>
          <p:nvSpPr>
            <p:cNvPr id="29715" name="Line 131"/>
            <p:cNvSpPr/>
            <p:nvPr/>
          </p:nvSpPr>
          <p:spPr>
            <a:xfrm flipH="1">
              <a:off x="707" y="2927"/>
              <a:ext cx="0" cy="240"/>
            </a:xfrm>
            <a:prstGeom prst="line">
              <a:avLst/>
            </a:prstGeom>
            <a:ln w="38100" cap="flat" cmpd="sng">
              <a:solidFill>
                <a:schemeClr val="tx1"/>
              </a:solidFill>
              <a:prstDash val="solid"/>
              <a:round/>
              <a:headEnd type="none" w="med" len="med"/>
              <a:tailEnd type="none" w="med" len="med"/>
            </a:ln>
          </p:spPr>
        </p:sp>
        <p:sp>
          <p:nvSpPr>
            <p:cNvPr id="29716" name="Line 132"/>
            <p:cNvSpPr/>
            <p:nvPr/>
          </p:nvSpPr>
          <p:spPr>
            <a:xfrm>
              <a:off x="1006" y="3878"/>
              <a:ext cx="480" cy="0"/>
            </a:xfrm>
            <a:prstGeom prst="line">
              <a:avLst/>
            </a:prstGeom>
            <a:ln w="38100" cap="flat" cmpd="sng">
              <a:solidFill>
                <a:schemeClr val="tx1"/>
              </a:solidFill>
              <a:prstDash val="solid"/>
              <a:round/>
              <a:headEnd type="oval" w="med" len="med"/>
              <a:tailEnd type="none" w="med" len="med"/>
            </a:ln>
          </p:spPr>
        </p:sp>
        <p:sp>
          <p:nvSpPr>
            <p:cNvPr id="29717" name="Line 133"/>
            <p:cNvSpPr/>
            <p:nvPr/>
          </p:nvSpPr>
          <p:spPr>
            <a:xfrm flipV="1">
              <a:off x="899" y="3734"/>
              <a:ext cx="144" cy="144"/>
            </a:xfrm>
            <a:prstGeom prst="line">
              <a:avLst/>
            </a:prstGeom>
            <a:ln w="38100" cap="flat" cmpd="sng">
              <a:solidFill>
                <a:schemeClr val="tx1"/>
              </a:solidFill>
              <a:prstDash val="solid"/>
              <a:round/>
              <a:headEnd type="oval" w="med" len="med"/>
              <a:tailEnd type="none" w="med" len="med"/>
            </a:ln>
          </p:spPr>
        </p:sp>
        <p:sp>
          <p:nvSpPr>
            <p:cNvPr id="29718" name="Line 134"/>
            <p:cNvSpPr/>
            <p:nvPr/>
          </p:nvSpPr>
          <p:spPr>
            <a:xfrm>
              <a:off x="1841" y="3878"/>
              <a:ext cx="384" cy="0"/>
            </a:xfrm>
            <a:prstGeom prst="line">
              <a:avLst/>
            </a:prstGeom>
            <a:ln w="38100" cap="flat" cmpd="sng">
              <a:solidFill>
                <a:schemeClr val="tx1"/>
              </a:solidFill>
              <a:prstDash val="solid"/>
              <a:round/>
              <a:headEnd type="none" w="med" len="med"/>
              <a:tailEnd type="none" w="med" len="med"/>
            </a:ln>
          </p:spPr>
        </p:sp>
        <p:grpSp>
          <p:nvGrpSpPr>
            <p:cNvPr id="29719" name="Group 135"/>
            <p:cNvGrpSpPr/>
            <p:nvPr/>
          </p:nvGrpSpPr>
          <p:grpSpPr>
            <a:xfrm>
              <a:off x="1468" y="2888"/>
              <a:ext cx="336" cy="336"/>
              <a:chOff x="240" y="2352"/>
              <a:chExt cx="336" cy="336"/>
            </a:xfrm>
          </p:grpSpPr>
          <p:sp>
            <p:nvSpPr>
              <p:cNvPr id="29720" name="Oval 136"/>
              <p:cNvSpPr/>
              <p:nvPr/>
            </p:nvSpPr>
            <p:spPr>
              <a:xfrm>
                <a:off x="240" y="2352"/>
                <a:ext cx="336" cy="336"/>
              </a:xfrm>
              <a:prstGeom prst="ellipse">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21" name="Text Box 137"/>
              <p:cNvSpPr txBox="1"/>
              <p:nvPr/>
            </p:nvSpPr>
            <p:spPr>
              <a:xfrm>
                <a:off x="288" y="2379"/>
                <a:ext cx="221" cy="233"/>
              </a:xfrm>
              <a:prstGeom prst="rect">
                <a:avLst/>
              </a:prstGeom>
              <a:noFill/>
              <a:ln w="9525">
                <a:noFill/>
              </a:ln>
            </p:spPr>
            <p:txBody>
              <a:bodyPr wrap="none" anchor="t">
                <a:spAutoFit/>
              </a:bodyPr>
              <a:lstStyle/>
              <a:p>
                <a:r>
                  <a:rPr lang="en-US" b="1" dirty="0">
                    <a:latin typeface="Times New Roman" pitchFamily="18" charset="0"/>
                    <a:cs typeface="Times New Roman" pitchFamily="18" charset="0"/>
                  </a:rPr>
                  <a:t>V</a:t>
                </a:r>
              </a:p>
            </p:txBody>
          </p:sp>
        </p:grpSp>
        <p:sp>
          <p:nvSpPr>
            <p:cNvPr id="29722" name="Text Box 138"/>
            <p:cNvSpPr txBox="1"/>
            <p:nvPr/>
          </p:nvSpPr>
          <p:spPr>
            <a:xfrm>
              <a:off x="1200" y="2738"/>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23" name="Line 139"/>
            <p:cNvSpPr/>
            <p:nvPr/>
          </p:nvSpPr>
          <p:spPr>
            <a:xfrm>
              <a:off x="1856" y="2942"/>
              <a:ext cx="144" cy="0"/>
            </a:xfrm>
            <a:prstGeom prst="line">
              <a:avLst/>
            </a:prstGeom>
            <a:ln w="38100" cap="flat" cmpd="sng">
              <a:solidFill>
                <a:schemeClr val="tx1"/>
              </a:solidFill>
              <a:prstDash val="solid"/>
              <a:round/>
              <a:headEnd type="none" w="med" len="med"/>
              <a:tailEnd type="none" w="med" len="med"/>
            </a:ln>
          </p:spPr>
        </p:sp>
        <p:sp>
          <p:nvSpPr>
            <p:cNvPr id="29724" name="AutoShape 140"/>
            <p:cNvSpPr/>
            <p:nvPr/>
          </p:nvSpPr>
          <p:spPr>
            <a:xfrm>
              <a:off x="1494" y="3698"/>
              <a:ext cx="336" cy="322"/>
            </a:xfrm>
            <a:prstGeom prst="flowChartSummingJunction">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25" name="Text Box 141"/>
            <p:cNvSpPr txBox="1"/>
            <p:nvPr/>
          </p:nvSpPr>
          <p:spPr>
            <a:xfrm>
              <a:off x="418" y="2755"/>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26" name="Line 142"/>
            <p:cNvSpPr/>
            <p:nvPr/>
          </p:nvSpPr>
          <p:spPr>
            <a:xfrm>
              <a:off x="802" y="2956"/>
              <a:ext cx="144" cy="0"/>
            </a:xfrm>
            <a:prstGeom prst="line">
              <a:avLst/>
            </a:prstGeom>
            <a:ln w="38100" cap="flat" cmpd="sng">
              <a:solidFill>
                <a:schemeClr val="tx1"/>
              </a:solidFill>
              <a:prstDash val="solid"/>
              <a:round/>
              <a:headEnd type="none" w="med" len="med"/>
              <a:tailEnd type="none" w="med" len="med"/>
            </a:ln>
          </p:spPr>
        </p:sp>
        <p:sp>
          <p:nvSpPr>
            <p:cNvPr id="29727" name="Line 143"/>
            <p:cNvSpPr/>
            <p:nvPr/>
          </p:nvSpPr>
          <p:spPr>
            <a:xfrm>
              <a:off x="2230" y="3052"/>
              <a:ext cx="0" cy="840"/>
            </a:xfrm>
            <a:prstGeom prst="line">
              <a:avLst/>
            </a:prstGeom>
            <a:ln w="38100" cap="flat" cmpd="sng">
              <a:solidFill>
                <a:schemeClr val="tx1"/>
              </a:solidFill>
              <a:prstDash val="solid"/>
              <a:round/>
              <a:headEnd type="none" w="med" len="med"/>
              <a:tailEnd type="none" w="med" len="med"/>
            </a:ln>
          </p:spPr>
        </p:sp>
        <p:sp>
          <p:nvSpPr>
            <p:cNvPr id="29728" name="Line 144"/>
            <p:cNvSpPr/>
            <p:nvPr/>
          </p:nvSpPr>
          <p:spPr>
            <a:xfrm>
              <a:off x="466" y="3044"/>
              <a:ext cx="0" cy="840"/>
            </a:xfrm>
            <a:prstGeom prst="line">
              <a:avLst/>
            </a:prstGeom>
            <a:ln w="38100" cap="flat" cmpd="sng">
              <a:solidFill>
                <a:schemeClr val="tx1"/>
              </a:solidFill>
              <a:prstDash val="solid"/>
              <a:round/>
              <a:headEnd type="none" w="med" len="med"/>
              <a:tailEnd type="none" w="med" len="med"/>
            </a:ln>
          </p:spPr>
        </p:sp>
      </p:grpSp>
      <p:grpSp>
        <p:nvGrpSpPr>
          <p:cNvPr id="29729" name="Group 145"/>
          <p:cNvGrpSpPr/>
          <p:nvPr/>
        </p:nvGrpSpPr>
        <p:grpSpPr>
          <a:xfrm>
            <a:off x="1638935" y="1504950"/>
            <a:ext cx="3387725" cy="1987550"/>
            <a:chOff x="122" y="524"/>
            <a:chExt cx="2134" cy="1252"/>
          </a:xfrm>
        </p:grpSpPr>
        <p:sp>
          <p:nvSpPr>
            <p:cNvPr id="29730" name="Text Box 146"/>
            <p:cNvSpPr txBox="1"/>
            <p:nvPr/>
          </p:nvSpPr>
          <p:spPr>
            <a:xfrm>
              <a:off x="1878" y="524"/>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31" name="Text Box 147"/>
            <p:cNvSpPr txBox="1"/>
            <p:nvPr/>
          </p:nvSpPr>
          <p:spPr>
            <a:xfrm>
              <a:off x="122" y="1095"/>
              <a:ext cx="318" cy="329"/>
            </a:xfrm>
            <a:prstGeom prst="rect">
              <a:avLst/>
            </a:prstGeom>
            <a:noFill/>
            <a:ln w="9525">
              <a:noFill/>
            </a:ln>
          </p:spPr>
          <p:txBody>
            <a:bodyPr wrap="none" anchor="t">
              <a:spAutoFit/>
            </a:bodyPr>
            <a:lstStyle/>
            <a:p>
              <a:r>
                <a:rPr lang="en-US" sz="2800" dirty="0">
                  <a:latin typeface="Tahoma" panose="020B0604030504040204" pitchFamily="34" charset="0"/>
                </a:rPr>
                <a:t>a)</a:t>
              </a:r>
            </a:p>
          </p:txBody>
        </p:sp>
        <p:sp>
          <p:nvSpPr>
            <p:cNvPr id="29732" name="Text Box 148"/>
            <p:cNvSpPr txBox="1"/>
            <p:nvPr/>
          </p:nvSpPr>
          <p:spPr>
            <a:xfrm>
              <a:off x="1104" y="1296"/>
              <a:ext cx="255" cy="271"/>
            </a:xfrm>
            <a:prstGeom prst="rect">
              <a:avLst/>
            </a:prstGeom>
            <a:noFill/>
            <a:ln w="9525">
              <a:noFill/>
            </a:ln>
          </p:spPr>
          <p:txBody>
            <a:bodyPr wrap="none" anchor="t">
              <a:spAutoFit/>
            </a:bodyPr>
            <a:lstStyle/>
            <a:p>
              <a:r>
                <a:rPr lang="en-US" sz="2200" b="1" dirty="0">
                  <a:latin typeface="Times New Roman" pitchFamily="18" charset="0"/>
                  <a:cs typeface="Times New Roman" pitchFamily="18" charset="0"/>
                </a:rPr>
                <a:t>K</a:t>
              </a:r>
            </a:p>
          </p:txBody>
        </p:sp>
        <p:sp>
          <p:nvSpPr>
            <p:cNvPr id="29733" name="Text Box 149"/>
            <p:cNvSpPr txBox="1"/>
            <p:nvPr/>
          </p:nvSpPr>
          <p:spPr>
            <a:xfrm>
              <a:off x="782" y="1349"/>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34" name="Line 150"/>
            <p:cNvSpPr/>
            <p:nvPr/>
          </p:nvSpPr>
          <p:spPr>
            <a:xfrm>
              <a:off x="1008" y="1646"/>
              <a:ext cx="0" cy="0"/>
            </a:xfrm>
            <a:prstGeom prst="line">
              <a:avLst/>
            </a:prstGeom>
            <a:ln w="9525" cap="flat" cmpd="sng">
              <a:solidFill>
                <a:schemeClr val="tx1"/>
              </a:solidFill>
              <a:prstDash val="solid"/>
              <a:round/>
              <a:headEnd type="none" w="med" len="med"/>
              <a:tailEnd type="none" w="med" len="med"/>
            </a:ln>
          </p:spPr>
        </p:sp>
        <p:sp>
          <p:nvSpPr>
            <p:cNvPr id="29735" name="Line 151"/>
            <p:cNvSpPr/>
            <p:nvPr/>
          </p:nvSpPr>
          <p:spPr>
            <a:xfrm>
              <a:off x="864" y="1666"/>
              <a:ext cx="0" cy="0"/>
            </a:xfrm>
            <a:prstGeom prst="line">
              <a:avLst/>
            </a:prstGeom>
            <a:ln w="9525" cap="flat" cmpd="sng">
              <a:solidFill>
                <a:schemeClr val="tx1"/>
              </a:solidFill>
              <a:prstDash val="solid"/>
              <a:round/>
              <a:headEnd type="none" w="med" len="med"/>
              <a:tailEnd type="none" w="med" len="med"/>
            </a:ln>
          </p:spPr>
        </p:sp>
        <p:sp>
          <p:nvSpPr>
            <p:cNvPr id="29736" name="Oval 152"/>
            <p:cNvSpPr/>
            <p:nvPr/>
          </p:nvSpPr>
          <p:spPr>
            <a:xfrm>
              <a:off x="1570" y="646"/>
              <a:ext cx="336" cy="336"/>
            </a:xfrm>
            <a:prstGeom prst="ellipse">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37" name="Text Box 153"/>
            <p:cNvSpPr txBox="1"/>
            <p:nvPr/>
          </p:nvSpPr>
          <p:spPr>
            <a:xfrm>
              <a:off x="1618" y="674"/>
              <a:ext cx="221" cy="233"/>
            </a:xfrm>
            <a:prstGeom prst="rect">
              <a:avLst/>
            </a:prstGeom>
            <a:noFill/>
            <a:ln w="9525">
              <a:noFill/>
            </a:ln>
          </p:spPr>
          <p:txBody>
            <a:bodyPr wrap="none" anchor="t">
              <a:spAutoFit/>
            </a:bodyPr>
            <a:lstStyle/>
            <a:p>
              <a:r>
                <a:rPr lang="en-US" b="1" dirty="0">
                  <a:latin typeface="Times New Roman" pitchFamily="18" charset="0"/>
                  <a:cs typeface="Times New Roman" pitchFamily="18" charset="0"/>
                </a:rPr>
                <a:t>V</a:t>
              </a:r>
            </a:p>
          </p:txBody>
        </p:sp>
        <p:sp>
          <p:nvSpPr>
            <p:cNvPr id="29738" name="Line 154"/>
            <p:cNvSpPr/>
            <p:nvPr/>
          </p:nvSpPr>
          <p:spPr>
            <a:xfrm>
              <a:off x="1186" y="826"/>
              <a:ext cx="384" cy="0"/>
            </a:xfrm>
            <a:prstGeom prst="line">
              <a:avLst/>
            </a:prstGeom>
            <a:ln w="38100" cap="flat" cmpd="sng">
              <a:solidFill>
                <a:schemeClr val="tx1"/>
              </a:solidFill>
              <a:prstDash val="solid"/>
              <a:round/>
              <a:headEnd type="none" w="med" len="med"/>
              <a:tailEnd type="none" w="med" len="med"/>
            </a:ln>
          </p:spPr>
        </p:sp>
        <p:sp>
          <p:nvSpPr>
            <p:cNvPr id="29739" name="Line 155"/>
            <p:cNvSpPr/>
            <p:nvPr/>
          </p:nvSpPr>
          <p:spPr>
            <a:xfrm>
              <a:off x="514" y="816"/>
              <a:ext cx="336" cy="0"/>
            </a:xfrm>
            <a:prstGeom prst="line">
              <a:avLst/>
            </a:prstGeom>
            <a:ln w="38100" cap="flat" cmpd="sng">
              <a:solidFill>
                <a:schemeClr val="tx1"/>
              </a:solidFill>
              <a:prstDash val="solid"/>
              <a:round/>
              <a:headEnd type="none" w="med" len="med"/>
              <a:tailEnd type="none" w="med" len="med"/>
            </a:ln>
          </p:spPr>
        </p:sp>
        <p:sp>
          <p:nvSpPr>
            <p:cNvPr id="29740" name="Line 156"/>
            <p:cNvSpPr/>
            <p:nvPr/>
          </p:nvSpPr>
          <p:spPr>
            <a:xfrm>
              <a:off x="528" y="1654"/>
              <a:ext cx="240" cy="0"/>
            </a:xfrm>
            <a:prstGeom prst="line">
              <a:avLst/>
            </a:prstGeom>
            <a:ln w="38100" cap="flat" cmpd="sng">
              <a:solidFill>
                <a:schemeClr val="tx1"/>
              </a:solidFill>
              <a:prstDash val="solid"/>
              <a:round/>
              <a:headEnd type="none" w="med" len="med"/>
              <a:tailEnd type="none" w="med" len="med"/>
            </a:ln>
          </p:spPr>
        </p:sp>
        <p:sp>
          <p:nvSpPr>
            <p:cNvPr id="29741" name="Line 157"/>
            <p:cNvSpPr/>
            <p:nvPr/>
          </p:nvSpPr>
          <p:spPr>
            <a:xfrm>
              <a:off x="768" y="1617"/>
              <a:ext cx="0" cy="96"/>
            </a:xfrm>
            <a:prstGeom prst="line">
              <a:avLst/>
            </a:prstGeom>
            <a:ln w="38100" cap="flat" cmpd="sng">
              <a:solidFill>
                <a:schemeClr val="tx1"/>
              </a:solidFill>
              <a:prstDash val="solid"/>
              <a:round/>
              <a:headEnd type="none" w="med" len="med"/>
              <a:tailEnd type="none" w="med" len="med"/>
            </a:ln>
          </p:spPr>
        </p:sp>
        <p:sp>
          <p:nvSpPr>
            <p:cNvPr id="29742" name="Line 158"/>
            <p:cNvSpPr/>
            <p:nvPr/>
          </p:nvSpPr>
          <p:spPr>
            <a:xfrm flipH="1">
              <a:off x="816" y="1536"/>
              <a:ext cx="0" cy="240"/>
            </a:xfrm>
            <a:prstGeom prst="line">
              <a:avLst/>
            </a:prstGeom>
            <a:ln w="38100" cap="flat" cmpd="sng">
              <a:solidFill>
                <a:schemeClr val="tx1"/>
              </a:solidFill>
              <a:prstDash val="solid"/>
              <a:round/>
              <a:headEnd type="none" w="med" len="med"/>
              <a:tailEnd type="none" w="med" len="med"/>
            </a:ln>
          </p:spPr>
        </p:sp>
        <p:sp>
          <p:nvSpPr>
            <p:cNvPr id="29743" name="Line 159"/>
            <p:cNvSpPr/>
            <p:nvPr/>
          </p:nvSpPr>
          <p:spPr>
            <a:xfrm>
              <a:off x="816" y="1654"/>
              <a:ext cx="192" cy="0"/>
            </a:xfrm>
            <a:prstGeom prst="line">
              <a:avLst/>
            </a:prstGeom>
            <a:ln w="38100" cap="flat" cmpd="sng">
              <a:solidFill>
                <a:schemeClr val="tx1"/>
              </a:solidFill>
              <a:prstDash val="solid"/>
              <a:round/>
              <a:headEnd type="none" w="med" len="med"/>
              <a:tailEnd type="none" w="med" len="med"/>
            </a:ln>
          </p:spPr>
        </p:sp>
        <p:sp>
          <p:nvSpPr>
            <p:cNvPr id="29744" name="Line 160"/>
            <p:cNvSpPr/>
            <p:nvPr/>
          </p:nvSpPr>
          <p:spPr>
            <a:xfrm>
              <a:off x="1152" y="1654"/>
              <a:ext cx="1104" cy="0"/>
            </a:xfrm>
            <a:prstGeom prst="line">
              <a:avLst/>
            </a:prstGeom>
            <a:ln w="38100" cap="flat" cmpd="sng">
              <a:solidFill>
                <a:schemeClr val="tx1"/>
              </a:solidFill>
              <a:prstDash val="solid"/>
              <a:round/>
              <a:headEnd type="oval" w="med" len="med"/>
              <a:tailEnd type="none" w="med" len="med"/>
            </a:ln>
          </p:spPr>
        </p:sp>
        <p:sp>
          <p:nvSpPr>
            <p:cNvPr id="29745" name="Line 161"/>
            <p:cNvSpPr/>
            <p:nvPr/>
          </p:nvSpPr>
          <p:spPr>
            <a:xfrm flipV="1">
              <a:off x="1008" y="1510"/>
              <a:ext cx="144" cy="144"/>
            </a:xfrm>
            <a:prstGeom prst="line">
              <a:avLst/>
            </a:prstGeom>
            <a:ln w="38100" cap="flat" cmpd="sng">
              <a:solidFill>
                <a:schemeClr val="tx1"/>
              </a:solidFill>
              <a:prstDash val="solid"/>
              <a:round/>
              <a:headEnd type="oval" w="med" len="med"/>
              <a:tailEnd type="none" w="med" len="med"/>
            </a:ln>
          </p:spPr>
        </p:sp>
        <p:sp>
          <p:nvSpPr>
            <p:cNvPr id="29746" name="AutoShape 162"/>
            <p:cNvSpPr/>
            <p:nvPr/>
          </p:nvSpPr>
          <p:spPr>
            <a:xfrm>
              <a:off x="850" y="660"/>
              <a:ext cx="336" cy="322"/>
            </a:xfrm>
            <a:prstGeom prst="flowChartSummingJunction">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47" name="Line 163"/>
            <p:cNvSpPr/>
            <p:nvPr/>
          </p:nvSpPr>
          <p:spPr>
            <a:xfrm>
              <a:off x="1372" y="744"/>
              <a:ext cx="144" cy="0"/>
            </a:xfrm>
            <a:prstGeom prst="line">
              <a:avLst/>
            </a:prstGeom>
            <a:ln w="38100" cap="flat" cmpd="sng">
              <a:solidFill>
                <a:schemeClr val="tx1"/>
              </a:solidFill>
              <a:prstDash val="solid"/>
              <a:round/>
              <a:headEnd type="none" w="med" len="med"/>
              <a:tailEnd type="none" w="med" len="med"/>
            </a:ln>
          </p:spPr>
        </p:sp>
        <p:sp>
          <p:nvSpPr>
            <p:cNvPr id="29748" name="Line 164"/>
            <p:cNvSpPr/>
            <p:nvPr/>
          </p:nvSpPr>
          <p:spPr>
            <a:xfrm>
              <a:off x="576" y="1556"/>
              <a:ext cx="144" cy="0"/>
            </a:xfrm>
            <a:prstGeom prst="line">
              <a:avLst/>
            </a:prstGeom>
            <a:ln w="38100" cap="flat" cmpd="sng">
              <a:solidFill>
                <a:schemeClr val="tx1"/>
              </a:solidFill>
              <a:prstDash val="solid"/>
              <a:round/>
              <a:headEnd type="none" w="med" len="med"/>
              <a:tailEnd type="none" w="med" len="med"/>
            </a:ln>
          </p:spPr>
        </p:sp>
        <p:sp>
          <p:nvSpPr>
            <p:cNvPr id="29749" name="Line 165"/>
            <p:cNvSpPr/>
            <p:nvPr/>
          </p:nvSpPr>
          <p:spPr>
            <a:xfrm>
              <a:off x="2246" y="824"/>
              <a:ext cx="0" cy="840"/>
            </a:xfrm>
            <a:prstGeom prst="line">
              <a:avLst/>
            </a:prstGeom>
            <a:ln w="38100" cap="flat" cmpd="sng">
              <a:solidFill>
                <a:schemeClr val="tx1"/>
              </a:solidFill>
              <a:prstDash val="solid"/>
              <a:round/>
              <a:headEnd type="none" w="med" len="med"/>
              <a:tailEnd type="none" w="med" len="med"/>
            </a:ln>
          </p:spPr>
        </p:sp>
        <p:sp>
          <p:nvSpPr>
            <p:cNvPr id="29750" name="Line 166"/>
            <p:cNvSpPr/>
            <p:nvPr/>
          </p:nvSpPr>
          <p:spPr>
            <a:xfrm>
              <a:off x="512" y="818"/>
              <a:ext cx="0" cy="840"/>
            </a:xfrm>
            <a:prstGeom prst="line">
              <a:avLst/>
            </a:prstGeom>
            <a:ln w="38100" cap="flat" cmpd="sng">
              <a:solidFill>
                <a:schemeClr val="tx1"/>
              </a:solidFill>
              <a:prstDash val="solid"/>
              <a:round/>
              <a:headEnd type="none" w="med" len="med"/>
              <a:tailEnd type="none" w="med" len="med"/>
            </a:ln>
          </p:spPr>
        </p:sp>
        <p:sp>
          <p:nvSpPr>
            <p:cNvPr id="29751" name="Line 167"/>
            <p:cNvSpPr/>
            <p:nvPr/>
          </p:nvSpPr>
          <p:spPr>
            <a:xfrm>
              <a:off x="1906" y="836"/>
              <a:ext cx="336" cy="0"/>
            </a:xfrm>
            <a:prstGeom prst="line">
              <a:avLst/>
            </a:prstGeom>
            <a:ln w="38100" cap="flat" cmpd="sng">
              <a:solidFill>
                <a:schemeClr val="tx1"/>
              </a:solidFill>
              <a:prstDash val="solid"/>
              <a:round/>
              <a:headEnd type="none" w="med" len="med"/>
              <a:tailEnd type="none" w="med" len="med"/>
            </a:ln>
          </p:spPr>
        </p:sp>
      </p:grpSp>
      <p:grpSp>
        <p:nvGrpSpPr>
          <p:cNvPr id="29752" name="Group 168"/>
          <p:cNvGrpSpPr/>
          <p:nvPr/>
        </p:nvGrpSpPr>
        <p:grpSpPr>
          <a:xfrm>
            <a:off x="6399848" y="1457325"/>
            <a:ext cx="3367087" cy="2057400"/>
            <a:chOff x="3155" y="432"/>
            <a:chExt cx="2121" cy="1296"/>
          </a:xfrm>
        </p:grpSpPr>
        <p:sp>
          <p:nvSpPr>
            <p:cNvPr id="29753" name="Text Box 169"/>
            <p:cNvSpPr txBox="1"/>
            <p:nvPr/>
          </p:nvSpPr>
          <p:spPr>
            <a:xfrm>
              <a:off x="4837" y="1220"/>
              <a:ext cx="255" cy="271"/>
            </a:xfrm>
            <a:prstGeom prst="rect">
              <a:avLst/>
            </a:prstGeom>
            <a:noFill/>
            <a:ln w="9525">
              <a:noFill/>
            </a:ln>
          </p:spPr>
          <p:txBody>
            <a:bodyPr wrap="none" anchor="t">
              <a:spAutoFit/>
            </a:bodyPr>
            <a:lstStyle/>
            <a:p>
              <a:r>
                <a:rPr lang="en-US" sz="2200" b="1" dirty="0">
                  <a:latin typeface="Times New Roman" pitchFamily="18" charset="0"/>
                  <a:cs typeface="Times New Roman" pitchFamily="18" charset="0"/>
                </a:rPr>
                <a:t>K</a:t>
              </a:r>
            </a:p>
          </p:txBody>
        </p:sp>
        <p:sp>
          <p:nvSpPr>
            <p:cNvPr id="29754" name="Line 170"/>
            <p:cNvSpPr/>
            <p:nvPr/>
          </p:nvSpPr>
          <p:spPr>
            <a:xfrm>
              <a:off x="3792" y="742"/>
              <a:ext cx="720" cy="0"/>
            </a:xfrm>
            <a:prstGeom prst="line">
              <a:avLst/>
            </a:prstGeom>
            <a:ln w="38100" cap="flat" cmpd="sng">
              <a:solidFill>
                <a:schemeClr val="tx1"/>
              </a:solidFill>
              <a:prstDash val="solid"/>
              <a:round/>
              <a:headEnd type="none" w="med" len="med"/>
              <a:tailEnd type="none" w="med" len="med"/>
            </a:ln>
          </p:spPr>
        </p:sp>
        <p:sp>
          <p:nvSpPr>
            <p:cNvPr id="29755" name="Line 171"/>
            <p:cNvSpPr/>
            <p:nvPr/>
          </p:nvSpPr>
          <p:spPr>
            <a:xfrm>
              <a:off x="4844" y="742"/>
              <a:ext cx="432" cy="0"/>
            </a:xfrm>
            <a:prstGeom prst="line">
              <a:avLst/>
            </a:prstGeom>
            <a:ln w="38100" cap="flat" cmpd="sng">
              <a:solidFill>
                <a:schemeClr val="tx1"/>
              </a:solidFill>
              <a:prstDash val="solid"/>
              <a:round/>
              <a:headEnd type="none" w="med" len="med"/>
              <a:tailEnd type="none" w="med" len="med"/>
            </a:ln>
          </p:spPr>
        </p:sp>
        <p:sp>
          <p:nvSpPr>
            <p:cNvPr id="29756" name="Line 172"/>
            <p:cNvSpPr/>
            <p:nvPr/>
          </p:nvSpPr>
          <p:spPr>
            <a:xfrm flipH="1">
              <a:off x="3504" y="1578"/>
              <a:ext cx="432" cy="0"/>
            </a:xfrm>
            <a:prstGeom prst="line">
              <a:avLst/>
            </a:prstGeom>
            <a:ln w="38100" cap="flat" cmpd="sng">
              <a:solidFill>
                <a:schemeClr val="tx1"/>
              </a:solidFill>
              <a:prstDash val="solid"/>
              <a:round/>
              <a:headEnd type="none" w="med" len="med"/>
              <a:tailEnd type="none" w="med" len="med"/>
            </a:ln>
          </p:spPr>
        </p:sp>
        <p:sp>
          <p:nvSpPr>
            <p:cNvPr id="29757" name="Line 173"/>
            <p:cNvSpPr/>
            <p:nvPr/>
          </p:nvSpPr>
          <p:spPr>
            <a:xfrm>
              <a:off x="3504" y="739"/>
              <a:ext cx="240" cy="0"/>
            </a:xfrm>
            <a:prstGeom prst="line">
              <a:avLst/>
            </a:prstGeom>
            <a:ln w="38100" cap="flat" cmpd="sng">
              <a:solidFill>
                <a:schemeClr val="tx1"/>
              </a:solidFill>
              <a:prstDash val="solid"/>
              <a:round/>
              <a:headEnd type="none" w="med" len="med"/>
              <a:tailEnd type="none" w="med" len="med"/>
            </a:ln>
          </p:spPr>
        </p:sp>
        <p:sp>
          <p:nvSpPr>
            <p:cNvPr id="29758" name="Line 174"/>
            <p:cNvSpPr/>
            <p:nvPr/>
          </p:nvSpPr>
          <p:spPr>
            <a:xfrm>
              <a:off x="3744" y="690"/>
              <a:ext cx="0" cy="96"/>
            </a:xfrm>
            <a:prstGeom prst="line">
              <a:avLst/>
            </a:prstGeom>
            <a:ln w="38100" cap="flat" cmpd="sng">
              <a:solidFill>
                <a:schemeClr val="tx1"/>
              </a:solidFill>
              <a:prstDash val="solid"/>
              <a:round/>
              <a:headEnd type="none" w="med" len="med"/>
              <a:tailEnd type="none" w="med" len="med"/>
            </a:ln>
          </p:spPr>
        </p:sp>
        <p:sp>
          <p:nvSpPr>
            <p:cNvPr id="29759" name="Line 175"/>
            <p:cNvSpPr/>
            <p:nvPr/>
          </p:nvSpPr>
          <p:spPr>
            <a:xfrm flipH="1">
              <a:off x="3792" y="609"/>
              <a:ext cx="0" cy="240"/>
            </a:xfrm>
            <a:prstGeom prst="line">
              <a:avLst/>
            </a:prstGeom>
            <a:ln w="38100" cap="flat" cmpd="sng">
              <a:solidFill>
                <a:schemeClr val="tx1"/>
              </a:solidFill>
              <a:prstDash val="solid"/>
              <a:round/>
              <a:headEnd type="none" w="med" len="med"/>
              <a:tailEnd type="none" w="med" len="med"/>
            </a:ln>
          </p:spPr>
        </p:sp>
        <p:sp>
          <p:nvSpPr>
            <p:cNvPr id="29760" name="Line 176"/>
            <p:cNvSpPr/>
            <p:nvPr/>
          </p:nvSpPr>
          <p:spPr>
            <a:xfrm>
              <a:off x="4272" y="1578"/>
              <a:ext cx="480" cy="0"/>
            </a:xfrm>
            <a:prstGeom prst="line">
              <a:avLst/>
            </a:prstGeom>
            <a:ln w="38100" cap="flat" cmpd="sng">
              <a:solidFill>
                <a:schemeClr val="tx1"/>
              </a:solidFill>
              <a:prstDash val="solid"/>
              <a:round/>
              <a:headEnd type="none" w="med" len="med"/>
              <a:tailEnd type="none" w="med" len="med"/>
            </a:ln>
          </p:spPr>
        </p:sp>
        <p:sp>
          <p:nvSpPr>
            <p:cNvPr id="29761" name="Line 177"/>
            <p:cNvSpPr/>
            <p:nvPr/>
          </p:nvSpPr>
          <p:spPr>
            <a:xfrm flipV="1">
              <a:off x="4738" y="1434"/>
              <a:ext cx="147" cy="144"/>
            </a:xfrm>
            <a:prstGeom prst="line">
              <a:avLst/>
            </a:prstGeom>
            <a:ln w="38100" cap="flat" cmpd="sng">
              <a:solidFill>
                <a:schemeClr val="tx1"/>
              </a:solidFill>
              <a:prstDash val="solid"/>
              <a:round/>
              <a:headEnd type="oval" w="med" len="med"/>
              <a:tailEnd type="none" w="med" len="med"/>
            </a:ln>
          </p:spPr>
        </p:sp>
        <p:sp>
          <p:nvSpPr>
            <p:cNvPr id="29762" name="Text Box 178"/>
            <p:cNvSpPr txBox="1"/>
            <p:nvPr/>
          </p:nvSpPr>
          <p:spPr>
            <a:xfrm>
              <a:off x="3155" y="1025"/>
              <a:ext cx="304" cy="329"/>
            </a:xfrm>
            <a:prstGeom prst="rect">
              <a:avLst/>
            </a:prstGeom>
            <a:noFill/>
            <a:ln w="9525">
              <a:noFill/>
            </a:ln>
          </p:spPr>
          <p:txBody>
            <a:bodyPr wrap="none" anchor="t">
              <a:spAutoFit/>
            </a:bodyPr>
            <a:lstStyle/>
            <a:p>
              <a:r>
                <a:rPr lang="en-US" sz="2800" dirty="0">
                  <a:latin typeface="Tahoma" panose="020B0604030504040204" pitchFamily="34" charset="0"/>
                </a:rPr>
                <a:t>c)</a:t>
              </a:r>
            </a:p>
          </p:txBody>
        </p:sp>
        <p:sp>
          <p:nvSpPr>
            <p:cNvPr id="29763" name="Line 179"/>
            <p:cNvSpPr/>
            <p:nvPr/>
          </p:nvSpPr>
          <p:spPr>
            <a:xfrm>
              <a:off x="4882" y="1578"/>
              <a:ext cx="384" cy="0"/>
            </a:xfrm>
            <a:prstGeom prst="line">
              <a:avLst/>
            </a:prstGeom>
            <a:ln w="38100" cap="flat" cmpd="sng">
              <a:solidFill>
                <a:schemeClr val="tx1"/>
              </a:solidFill>
              <a:prstDash val="solid"/>
              <a:round/>
              <a:headEnd type="oval" w="med" len="med"/>
              <a:tailEnd type="none" w="med" len="med"/>
            </a:ln>
          </p:spPr>
        </p:sp>
        <p:sp>
          <p:nvSpPr>
            <p:cNvPr id="29764" name="AutoShape 180"/>
            <p:cNvSpPr/>
            <p:nvPr/>
          </p:nvSpPr>
          <p:spPr>
            <a:xfrm>
              <a:off x="3936" y="1406"/>
              <a:ext cx="336" cy="322"/>
            </a:xfrm>
            <a:prstGeom prst="flowChartSummingJunction">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grpSp>
          <p:nvGrpSpPr>
            <p:cNvPr id="29765" name="Group 181"/>
            <p:cNvGrpSpPr/>
            <p:nvPr/>
          </p:nvGrpSpPr>
          <p:grpSpPr>
            <a:xfrm>
              <a:off x="4498" y="570"/>
              <a:ext cx="336" cy="336"/>
              <a:chOff x="240" y="2352"/>
              <a:chExt cx="336" cy="336"/>
            </a:xfrm>
          </p:grpSpPr>
          <p:sp>
            <p:nvSpPr>
              <p:cNvPr id="29766" name="Oval 182"/>
              <p:cNvSpPr/>
              <p:nvPr/>
            </p:nvSpPr>
            <p:spPr>
              <a:xfrm>
                <a:off x="240" y="2352"/>
                <a:ext cx="336" cy="336"/>
              </a:xfrm>
              <a:prstGeom prst="ellipse">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67" name="Text Box 183"/>
              <p:cNvSpPr txBox="1"/>
              <p:nvPr/>
            </p:nvSpPr>
            <p:spPr>
              <a:xfrm>
                <a:off x="288" y="2379"/>
                <a:ext cx="221" cy="233"/>
              </a:xfrm>
              <a:prstGeom prst="rect">
                <a:avLst/>
              </a:prstGeom>
              <a:noFill/>
              <a:ln w="9525">
                <a:noFill/>
              </a:ln>
            </p:spPr>
            <p:txBody>
              <a:bodyPr wrap="none" anchor="t">
                <a:spAutoFit/>
              </a:bodyPr>
              <a:lstStyle/>
              <a:p>
                <a:r>
                  <a:rPr lang="en-US" b="1" dirty="0">
                    <a:latin typeface="Times New Roman" pitchFamily="18" charset="0"/>
                    <a:cs typeface="Times New Roman" pitchFamily="18" charset="0"/>
                  </a:rPr>
                  <a:t>V</a:t>
                </a:r>
              </a:p>
            </p:txBody>
          </p:sp>
        </p:grpSp>
        <p:sp>
          <p:nvSpPr>
            <p:cNvPr id="29768" name="Line 184"/>
            <p:cNvSpPr/>
            <p:nvPr/>
          </p:nvSpPr>
          <p:spPr>
            <a:xfrm>
              <a:off x="4294" y="660"/>
              <a:ext cx="144" cy="0"/>
            </a:xfrm>
            <a:prstGeom prst="line">
              <a:avLst/>
            </a:prstGeom>
            <a:ln w="38100" cap="flat" cmpd="sng">
              <a:solidFill>
                <a:schemeClr val="tx1"/>
              </a:solidFill>
              <a:prstDash val="solid"/>
              <a:round/>
              <a:headEnd type="none" w="med" len="med"/>
              <a:tailEnd type="none" w="med" len="med"/>
            </a:ln>
          </p:spPr>
        </p:sp>
        <p:sp>
          <p:nvSpPr>
            <p:cNvPr id="29769" name="Text Box 185"/>
            <p:cNvSpPr txBox="1"/>
            <p:nvPr/>
          </p:nvSpPr>
          <p:spPr>
            <a:xfrm>
              <a:off x="4800" y="466"/>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70" name="Text Box 186"/>
            <p:cNvSpPr txBox="1"/>
            <p:nvPr/>
          </p:nvSpPr>
          <p:spPr>
            <a:xfrm>
              <a:off x="3758" y="432"/>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71" name="Line 187"/>
            <p:cNvSpPr/>
            <p:nvPr/>
          </p:nvSpPr>
          <p:spPr>
            <a:xfrm>
              <a:off x="3542" y="646"/>
              <a:ext cx="144" cy="0"/>
            </a:xfrm>
            <a:prstGeom prst="line">
              <a:avLst/>
            </a:prstGeom>
            <a:ln w="38100" cap="flat" cmpd="sng">
              <a:solidFill>
                <a:schemeClr val="tx1"/>
              </a:solidFill>
              <a:prstDash val="solid"/>
              <a:round/>
              <a:headEnd type="none" w="med" len="med"/>
              <a:tailEnd type="none" w="med" len="med"/>
            </a:ln>
          </p:spPr>
        </p:sp>
        <p:sp>
          <p:nvSpPr>
            <p:cNvPr id="29772" name="Line 188"/>
            <p:cNvSpPr/>
            <p:nvPr/>
          </p:nvSpPr>
          <p:spPr>
            <a:xfrm>
              <a:off x="5274" y="734"/>
              <a:ext cx="0" cy="840"/>
            </a:xfrm>
            <a:prstGeom prst="line">
              <a:avLst/>
            </a:prstGeom>
            <a:ln w="38100" cap="flat" cmpd="sng">
              <a:solidFill>
                <a:schemeClr val="tx1"/>
              </a:solidFill>
              <a:prstDash val="solid"/>
              <a:round/>
              <a:headEnd type="none" w="med" len="med"/>
              <a:tailEnd type="none" w="med" len="med"/>
            </a:ln>
          </p:spPr>
        </p:sp>
        <p:sp>
          <p:nvSpPr>
            <p:cNvPr id="29773" name="Line 189"/>
            <p:cNvSpPr/>
            <p:nvPr/>
          </p:nvSpPr>
          <p:spPr>
            <a:xfrm>
              <a:off x="3514" y="726"/>
              <a:ext cx="0" cy="840"/>
            </a:xfrm>
            <a:prstGeom prst="line">
              <a:avLst/>
            </a:prstGeom>
            <a:ln w="38100" cap="flat" cmpd="sng">
              <a:solidFill>
                <a:schemeClr val="tx1"/>
              </a:solidFill>
              <a:prstDash val="solid"/>
              <a:round/>
              <a:headEnd type="none" w="med" len="med"/>
              <a:tailEnd type="none" w="med" len="med"/>
            </a:ln>
          </p:spPr>
        </p:sp>
      </p:grpSp>
      <p:grpSp>
        <p:nvGrpSpPr>
          <p:cNvPr id="29774" name="Group 190"/>
          <p:cNvGrpSpPr/>
          <p:nvPr/>
        </p:nvGrpSpPr>
        <p:grpSpPr>
          <a:xfrm>
            <a:off x="6344285" y="3543300"/>
            <a:ext cx="3432175" cy="2076450"/>
            <a:chOff x="3098" y="2676"/>
            <a:chExt cx="2162" cy="1308"/>
          </a:xfrm>
        </p:grpSpPr>
        <p:sp>
          <p:nvSpPr>
            <p:cNvPr id="29775" name="Text Box 191"/>
            <p:cNvSpPr txBox="1"/>
            <p:nvPr/>
          </p:nvSpPr>
          <p:spPr>
            <a:xfrm>
              <a:off x="4693" y="3472"/>
              <a:ext cx="255" cy="271"/>
            </a:xfrm>
            <a:prstGeom prst="rect">
              <a:avLst/>
            </a:prstGeom>
            <a:noFill/>
            <a:ln w="9525">
              <a:noFill/>
            </a:ln>
          </p:spPr>
          <p:txBody>
            <a:bodyPr wrap="none" anchor="t">
              <a:spAutoFit/>
            </a:bodyPr>
            <a:lstStyle/>
            <a:p>
              <a:r>
                <a:rPr lang="en-US" sz="2200" b="1" dirty="0">
                  <a:latin typeface="Times New Roman" pitchFamily="18" charset="0"/>
                  <a:cs typeface="Times New Roman" pitchFamily="18" charset="0"/>
                </a:rPr>
                <a:t>K</a:t>
              </a:r>
            </a:p>
          </p:txBody>
        </p:sp>
        <p:sp>
          <p:nvSpPr>
            <p:cNvPr id="29776" name="Text Box 192"/>
            <p:cNvSpPr txBox="1"/>
            <p:nvPr/>
          </p:nvSpPr>
          <p:spPr>
            <a:xfrm>
              <a:off x="3098" y="3307"/>
              <a:ext cx="325" cy="329"/>
            </a:xfrm>
            <a:prstGeom prst="rect">
              <a:avLst/>
            </a:prstGeom>
            <a:noFill/>
            <a:ln w="9525">
              <a:noFill/>
            </a:ln>
          </p:spPr>
          <p:txBody>
            <a:bodyPr wrap="none" anchor="t">
              <a:spAutoFit/>
            </a:bodyPr>
            <a:lstStyle/>
            <a:p>
              <a:r>
                <a:rPr lang="en-US" sz="2800" dirty="0">
                  <a:latin typeface="Tahoma" panose="020B0604030504040204" pitchFamily="34" charset="0"/>
                </a:rPr>
                <a:t>d)</a:t>
              </a:r>
            </a:p>
          </p:txBody>
        </p:sp>
        <p:sp>
          <p:nvSpPr>
            <p:cNvPr id="29777" name="Line 193"/>
            <p:cNvSpPr/>
            <p:nvPr/>
          </p:nvSpPr>
          <p:spPr>
            <a:xfrm>
              <a:off x="3781" y="3000"/>
              <a:ext cx="720" cy="0"/>
            </a:xfrm>
            <a:prstGeom prst="line">
              <a:avLst/>
            </a:prstGeom>
            <a:ln w="9525" cap="flat" cmpd="sng">
              <a:solidFill>
                <a:schemeClr val="tx1"/>
              </a:solidFill>
              <a:prstDash val="solid"/>
              <a:round/>
              <a:headEnd type="none" w="med" len="med"/>
              <a:tailEnd type="none" w="med" len="med"/>
            </a:ln>
          </p:spPr>
        </p:sp>
        <p:sp>
          <p:nvSpPr>
            <p:cNvPr id="29778" name="Line 194"/>
            <p:cNvSpPr/>
            <p:nvPr/>
          </p:nvSpPr>
          <p:spPr>
            <a:xfrm flipH="1">
              <a:off x="3493" y="3830"/>
              <a:ext cx="432" cy="0"/>
            </a:xfrm>
            <a:prstGeom prst="line">
              <a:avLst/>
            </a:prstGeom>
            <a:ln w="38100" cap="flat" cmpd="sng">
              <a:solidFill>
                <a:schemeClr val="tx1"/>
              </a:solidFill>
              <a:prstDash val="solid"/>
              <a:round/>
              <a:headEnd type="none" w="med" len="med"/>
              <a:tailEnd type="none" w="med" len="med"/>
            </a:ln>
          </p:spPr>
        </p:sp>
        <p:sp>
          <p:nvSpPr>
            <p:cNvPr id="29779" name="Line 195"/>
            <p:cNvSpPr/>
            <p:nvPr/>
          </p:nvSpPr>
          <p:spPr>
            <a:xfrm>
              <a:off x="3493" y="2997"/>
              <a:ext cx="240" cy="0"/>
            </a:xfrm>
            <a:prstGeom prst="line">
              <a:avLst/>
            </a:prstGeom>
            <a:ln w="38100" cap="flat" cmpd="sng">
              <a:solidFill>
                <a:schemeClr val="tx1"/>
              </a:solidFill>
              <a:prstDash val="solid"/>
              <a:round/>
              <a:headEnd type="none" w="med" len="med"/>
              <a:tailEnd type="none" w="med" len="med"/>
            </a:ln>
          </p:spPr>
        </p:sp>
        <p:sp>
          <p:nvSpPr>
            <p:cNvPr id="29780" name="Line 196"/>
            <p:cNvSpPr/>
            <p:nvPr/>
          </p:nvSpPr>
          <p:spPr>
            <a:xfrm>
              <a:off x="3733" y="2948"/>
              <a:ext cx="0" cy="96"/>
            </a:xfrm>
            <a:prstGeom prst="line">
              <a:avLst/>
            </a:prstGeom>
            <a:ln w="38100" cap="flat" cmpd="sng">
              <a:solidFill>
                <a:schemeClr val="tx1"/>
              </a:solidFill>
              <a:prstDash val="solid"/>
              <a:round/>
              <a:headEnd type="none" w="med" len="med"/>
              <a:tailEnd type="none" w="med" len="med"/>
            </a:ln>
          </p:spPr>
        </p:sp>
        <p:sp>
          <p:nvSpPr>
            <p:cNvPr id="29781" name="Line 197"/>
            <p:cNvSpPr/>
            <p:nvPr/>
          </p:nvSpPr>
          <p:spPr>
            <a:xfrm flipH="1">
              <a:off x="3781" y="2867"/>
              <a:ext cx="0" cy="240"/>
            </a:xfrm>
            <a:prstGeom prst="line">
              <a:avLst/>
            </a:prstGeom>
            <a:ln w="38100" cap="flat" cmpd="sng">
              <a:solidFill>
                <a:schemeClr val="tx1"/>
              </a:solidFill>
              <a:prstDash val="solid"/>
              <a:round/>
              <a:headEnd type="none" w="med" len="med"/>
              <a:tailEnd type="none" w="med" len="med"/>
            </a:ln>
          </p:spPr>
        </p:sp>
        <p:sp>
          <p:nvSpPr>
            <p:cNvPr id="29782" name="Line 198"/>
            <p:cNvSpPr/>
            <p:nvPr/>
          </p:nvSpPr>
          <p:spPr>
            <a:xfrm>
              <a:off x="4252" y="3830"/>
              <a:ext cx="480" cy="0"/>
            </a:xfrm>
            <a:prstGeom prst="line">
              <a:avLst/>
            </a:prstGeom>
            <a:ln w="38100" cap="flat" cmpd="sng">
              <a:solidFill>
                <a:schemeClr val="tx1"/>
              </a:solidFill>
              <a:prstDash val="solid"/>
              <a:round/>
              <a:headEnd type="none" w="med" len="med"/>
              <a:tailEnd type="none" w="med" len="med"/>
            </a:ln>
          </p:spPr>
        </p:sp>
        <p:sp>
          <p:nvSpPr>
            <p:cNvPr id="29783" name="Line 199"/>
            <p:cNvSpPr/>
            <p:nvPr/>
          </p:nvSpPr>
          <p:spPr>
            <a:xfrm>
              <a:off x="5237" y="3000"/>
              <a:ext cx="0" cy="840"/>
            </a:xfrm>
            <a:prstGeom prst="line">
              <a:avLst/>
            </a:prstGeom>
            <a:ln w="38100" cap="flat" cmpd="sng">
              <a:solidFill>
                <a:schemeClr val="tx1"/>
              </a:solidFill>
              <a:prstDash val="solid"/>
              <a:round/>
              <a:headEnd type="none" w="med" len="med"/>
              <a:tailEnd type="none" w="med" len="med"/>
            </a:ln>
          </p:spPr>
        </p:sp>
        <p:sp>
          <p:nvSpPr>
            <p:cNvPr id="29784" name="Line 200"/>
            <p:cNvSpPr/>
            <p:nvPr/>
          </p:nvSpPr>
          <p:spPr>
            <a:xfrm flipV="1">
              <a:off x="4718" y="3686"/>
              <a:ext cx="147" cy="144"/>
            </a:xfrm>
            <a:prstGeom prst="line">
              <a:avLst/>
            </a:prstGeom>
            <a:ln w="38100" cap="flat" cmpd="sng">
              <a:solidFill>
                <a:schemeClr val="tx1"/>
              </a:solidFill>
              <a:prstDash val="solid"/>
              <a:round/>
              <a:headEnd type="oval" w="med" len="med"/>
              <a:tailEnd type="none" w="med" len="med"/>
            </a:ln>
          </p:spPr>
        </p:sp>
        <p:sp>
          <p:nvSpPr>
            <p:cNvPr id="29785" name="Line 201"/>
            <p:cNvSpPr/>
            <p:nvPr/>
          </p:nvSpPr>
          <p:spPr>
            <a:xfrm>
              <a:off x="4862" y="3830"/>
              <a:ext cx="384" cy="0"/>
            </a:xfrm>
            <a:prstGeom prst="line">
              <a:avLst/>
            </a:prstGeom>
            <a:ln w="38100" cap="flat" cmpd="sng">
              <a:solidFill>
                <a:schemeClr val="tx1"/>
              </a:solidFill>
              <a:prstDash val="solid"/>
              <a:round/>
              <a:headEnd type="oval" w="med" len="med"/>
              <a:tailEnd type="none" w="med" len="med"/>
            </a:ln>
          </p:spPr>
        </p:sp>
        <p:sp>
          <p:nvSpPr>
            <p:cNvPr id="29786" name="Line 202"/>
            <p:cNvSpPr/>
            <p:nvPr/>
          </p:nvSpPr>
          <p:spPr>
            <a:xfrm>
              <a:off x="3504" y="3400"/>
              <a:ext cx="672" cy="0"/>
            </a:xfrm>
            <a:prstGeom prst="line">
              <a:avLst/>
            </a:prstGeom>
            <a:ln w="38100" cap="flat" cmpd="sng">
              <a:solidFill>
                <a:schemeClr val="tx1"/>
              </a:solidFill>
              <a:prstDash val="solid"/>
              <a:round/>
              <a:headEnd type="none" w="med" len="med"/>
              <a:tailEnd type="none" w="med" len="med"/>
            </a:ln>
          </p:spPr>
        </p:sp>
        <p:sp>
          <p:nvSpPr>
            <p:cNvPr id="29787" name="Line 203"/>
            <p:cNvSpPr/>
            <p:nvPr/>
          </p:nvSpPr>
          <p:spPr>
            <a:xfrm>
              <a:off x="3792" y="3000"/>
              <a:ext cx="1440" cy="0"/>
            </a:xfrm>
            <a:prstGeom prst="line">
              <a:avLst/>
            </a:prstGeom>
            <a:ln w="38100" cap="flat" cmpd="sng">
              <a:solidFill>
                <a:schemeClr val="tx1"/>
              </a:solidFill>
              <a:prstDash val="solid"/>
              <a:round/>
              <a:headEnd type="none" w="med" len="med"/>
              <a:tailEnd type="none" w="med" len="med"/>
            </a:ln>
          </p:spPr>
        </p:sp>
        <p:sp>
          <p:nvSpPr>
            <p:cNvPr id="29788" name="Line 204"/>
            <p:cNvSpPr/>
            <p:nvPr/>
          </p:nvSpPr>
          <p:spPr>
            <a:xfrm>
              <a:off x="4492" y="3400"/>
              <a:ext cx="768" cy="0"/>
            </a:xfrm>
            <a:prstGeom prst="line">
              <a:avLst/>
            </a:prstGeom>
            <a:ln w="38100" cap="flat" cmpd="sng">
              <a:solidFill>
                <a:schemeClr val="tx1"/>
              </a:solidFill>
              <a:prstDash val="solid"/>
              <a:round/>
              <a:headEnd type="none" w="med" len="med"/>
              <a:tailEnd type="none" w="med" len="med"/>
            </a:ln>
          </p:spPr>
        </p:sp>
        <p:sp>
          <p:nvSpPr>
            <p:cNvPr id="29789" name="Line 205"/>
            <p:cNvSpPr/>
            <p:nvPr/>
          </p:nvSpPr>
          <p:spPr>
            <a:xfrm>
              <a:off x="3936" y="3300"/>
              <a:ext cx="144" cy="0"/>
            </a:xfrm>
            <a:prstGeom prst="line">
              <a:avLst/>
            </a:prstGeom>
            <a:ln w="38100" cap="flat" cmpd="sng">
              <a:solidFill>
                <a:schemeClr val="tx1"/>
              </a:solidFill>
              <a:prstDash val="solid"/>
              <a:round/>
              <a:headEnd type="none" w="med" len="med"/>
              <a:tailEnd type="none" w="med" len="med"/>
            </a:ln>
          </p:spPr>
        </p:sp>
        <p:grpSp>
          <p:nvGrpSpPr>
            <p:cNvPr id="29790" name="Group 206"/>
            <p:cNvGrpSpPr/>
            <p:nvPr/>
          </p:nvGrpSpPr>
          <p:grpSpPr>
            <a:xfrm>
              <a:off x="4156" y="3232"/>
              <a:ext cx="336" cy="336"/>
              <a:chOff x="240" y="2352"/>
              <a:chExt cx="336" cy="336"/>
            </a:xfrm>
          </p:grpSpPr>
          <p:sp>
            <p:nvSpPr>
              <p:cNvPr id="29791" name="Oval 207"/>
              <p:cNvSpPr/>
              <p:nvPr/>
            </p:nvSpPr>
            <p:spPr>
              <a:xfrm>
                <a:off x="240" y="2352"/>
                <a:ext cx="336" cy="336"/>
              </a:xfrm>
              <a:prstGeom prst="ellipse">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92" name="Text Box 208"/>
              <p:cNvSpPr txBox="1"/>
              <p:nvPr/>
            </p:nvSpPr>
            <p:spPr>
              <a:xfrm>
                <a:off x="288" y="2379"/>
                <a:ext cx="221" cy="233"/>
              </a:xfrm>
              <a:prstGeom prst="rect">
                <a:avLst/>
              </a:prstGeom>
              <a:noFill/>
              <a:ln w="9525">
                <a:noFill/>
              </a:ln>
            </p:spPr>
            <p:txBody>
              <a:bodyPr wrap="none" anchor="t">
                <a:spAutoFit/>
              </a:bodyPr>
              <a:lstStyle/>
              <a:p>
                <a:r>
                  <a:rPr lang="en-US" b="1" dirty="0">
                    <a:latin typeface="Times New Roman" pitchFamily="18" charset="0"/>
                    <a:cs typeface="Times New Roman" pitchFamily="18" charset="0"/>
                  </a:rPr>
                  <a:t>V</a:t>
                </a:r>
              </a:p>
            </p:txBody>
          </p:sp>
        </p:grpSp>
        <p:sp>
          <p:nvSpPr>
            <p:cNvPr id="29793" name="AutoShape 209"/>
            <p:cNvSpPr/>
            <p:nvPr/>
          </p:nvSpPr>
          <p:spPr>
            <a:xfrm>
              <a:off x="3916" y="3662"/>
              <a:ext cx="336" cy="322"/>
            </a:xfrm>
            <a:prstGeom prst="flowChartSummingJunction">
              <a:avLst/>
            </a:prstGeom>
            <a:noFill/>
            <a:ln w="38100" cap="flat" cmpd="sng">
              <a:solidFill>
                <a:schemeClr val="tx1"/>
              </a:solidFill>
              <a:prstDash val="solid"/>
              <a:round/>
              <a:headEnd type="none" w="med" len="med"/>
              <a:tailEnd type="none" w="med" len="med"/>
            </a:ln>
          </p:spPr>
          <p:txBody>
            <a:bodyPr wrap="none" anchor="ctr"/>
            <a:lstStyle/>
            <a:p>
              <a:endParaRPr lang="en-US" dirty="0">
                <a:latin typeface="Times New Roman" panose="02020603050405020304" pitchFamily="18" charset="0"/>
              </a:endParaRPr>
            </a:p>
          </p:txBody>
        </p:sp>
        <p:sp>
          <p:nvSpPr>
            <p:cNvPr id="29794" name="Text Box 210"/>
            <p:cNvSpPr txBox="1"/>
            <p:nvPr/>
          </p:nvSpPr>
          <p:spPr>
            <a:xfrm>
              <a:off x="4450" y="3080"/>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95" name="Line 211"/>
            <p:cNvSpPr/>
            <p:nvPr/>
          </p:nvSpPr>
          <p:spPr>
            <a:xfrm>
              <a:off x="3532" y="2904"/>
              <a:ext cx="144" cy="0"/>
            </a:xfrm>
            <a:prstGeom prst="line">
              <a:avLst/>
            </a:prstGeom>
            <a:ln w="38100" cap="flat" cmpd="sng">
              <a:solidFill>
                <a:schemeClr val="tx1"/>
              </a:solidFill>
              <a:prstDash val="solid"/>
              <a:round/>
              <a:headEnd type="none" w="med" len="med"/>
              <a:tailEnd type="none" w="med" len="med"/>
            </a:ln>
          </p:spPr>
        </p:sp>
        <p:sp>
          <p:nvSpPr>
            <p:cNvPr id="29796" name="Text Box 212"/>
            <p:cNvSpPr txBox="1"/>
            <p:nvPr/>
          </p:nvSpPr>
          <p:spPr>
            <a:xfrm>
              <a:off x="3750" y="2676"/>
              <a:ext cx="302" cy="368"/>
            </a:xfrm>
            <a:prstGeom prst="rect">
              <a:avLst/>
            </a:prstGeom>
            <a:noFill/>
            <a:ln w="9525">
              <a:noFill/>
            </a:ln>
          </p:spPr>
          <p:txBody>
            <a:bodyPr wrap="none" anchor="t">
              <a:spAutoFit/>
            </a:bodyPr>
            <a:lstStyle/>
            <a:p>
              <a:r>
                <a:rPr lang="en-US" sz="3200" dirty="0">
                  <a:latin typeface="Tahoma" panose="020B0604030504040204" pitchFamily="34" charset="0"/>
                </a:rPr>
                <a:t>+</a:t>
              </a:r>
            </a:p>
          </p:txBody>
        </p:sp>
        <p:sp>
          <p:nvSpPr>
            <p:cNvPr id="29797" name="Line 213"/>
            <p:cNvSpPr/>
            <p:nvPr/>
          </p:nvSpPr>
          <p:spPr>
            <a:xfrm>
              <a:off x="3490" y="2990"/>
              <a:ext cx="0" cy="840"/>
            </a:xfrm>
            <a:prstGeom prst="line">
              <a:avLst/>
            </a:prstGeom>
            <a:ln w="38100" cap="flat" cmpd="sng">
              <a:solidFill>
                <a:schemeClr val="tx1"/>
              </a:solidFill>
              <a:prstDash val="solid"/>
              <a:round/>
              <a:headEnd type="none" w="med" len="med"/>
              <a:tailEnd type="none" w="med" len="med"/>
            </a:ln>
          </p:spPr>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3318"/>
                                        </p:tgtEl>
                                        <p:attrNameLst>
                                          <p:attrName>style.visibility</p:attrName>
                                        </p:attrNameLst>
                                      </p:cBhvr>
                                      <p:to>
                                        <p:strVal val="visible"/>
                                      </p:to>
                                    </p:set>
                                    <p:animEffect transition="in" filter="slide(fromBottom)">
                                      <p:cBhvr>
                                        <p:cTn id="7" dur="500"/>
                                        <p:tgtEl>
                                          <p:spTgt spid="533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repeatCount="indefinite" fill="hold" grpId="0" nodeType="clickEffect">
                                  <p:stCondLst>
                                    <p:cond delay="0"/>
                                  </p:stCondLst>
                                  <p:childTnLst>
                                    <p:set>
                                      <p:cBhvr>
                                        <p:cTn id="11" dur="1" fill="hold">
                                          <p:stCondLst>
                                            <p:cond delay="0"/>
                                          </p:stCondLst>
                                        </p:cTn>
                                        <p:tgtEl>
                                          <p:spTgt spid="53346"/>
                                        </p:tgtEl>
                                        <p:attrNameLst>
                                          <p:attrName>style.visibility</p:attrName>
                                        </p:attrNameLst>
                                      </p:cBhvr>
                                      <p:to>
                                        <p:strVal val="visible"/>
                                      </p:to>
                                    </p:set>
                                    <p:animEffect transition="in" filter="wheel(1)">
                                      <p:cBhvr>
                                        <p:cTn id="12" dur="2000"/>
                                        <p:tgtEl>
                                          <p:spTgt spid="53346"/>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53317"/>
                                        </p:tgtEl>
                                        <p:attrNameLst>
                                          <p:attrName>style.visibility</p:attrName>
                                        </p:attrNameLst>
                                      </p:cBhvr>
                                      <p:to>
                                        <p:strVal val="visible"/>
                                      </p:to>
                                    </p:set>
                                    <p:anim calcmode="lin" valueType="num">
                                      <p:cBhvr additive="base">
                                        <p:cTn id="16" dur="2000" fill="hold"/>
                                        <p:tgtEl>
                                          <p:spTgt spid="53317"/>
                                        </p:tgtEl>
                                        <p:attrNameLst>
                                          <p:attrName>ppt_x</p:attrName>
                                        </p:attrNameLst>
                                      </p:cBhvr>
                                      <p:tavLst>
                                        <p:tav tm="0">
                                          <p:val>
                                            <p:strVal val="#ppt_x"/>
                                          </p:val>
                                        </p:tav>
                                        <p:tav tm="100000">
                                          <p:val>
                                            <p:strVal val="#ppt_x"/>
                                          </p:val>
                                        </p:tav>
                                      </p:tavLst>
                                    </p:anim>
                                    <p:anim calcmode="lin" valueType="num">
                                      <p:cBhvr additive="base">
                                        <p:cTn id="17" dur="2000" fill="hold"/>
                                        <p:tgtEl>
                                          <p:spTgt spid="53317"/>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3345"/>
                                        </p:tgtEl>
                                        <p:attrNameLst>
                                          <p:attrName>style.visibility</p:attrName>
                                        </p:attrNameLst>
                                      </p:cBhvr>
                                      <p:to>
                                        <p:strVal val="visible"/>
                                      </p:to>
                                    </p:set>
                                    <p:anim calcmode="lin" valueType="num">
                                      <p:cBhvr additive="base">
                                        <p:cTn id="20" dur="2000" fill="hold"/>
                                        <p:tgtEl>
                                          <p:spTgt spid="53345"/>
                                        </p:tgtEl>
                                        <p:attrNameLst>
                                          <p:attrName>ppt_x</p:attrName>
                                        </p:attrNameLst>
                                      </p:cBhvr>
                                      <p:tavLst>
                                        <p:tav tm="0">
                                          <p:val>
                                            <p:strVal val="#ppt_x"/>
                                          </p:val>
                                        </p:tav>
                                        <p:tav tm="100000">
                                          <p:val>
                                            <p:strVal val="#ppt_x"/>
                                          </p:val>
                                        </p:tav>
                                      </p:tavLst>
                                    </p:anim>
                                    <p:anim calcmode="lin" valueType="num">
                                      <p:cBhvr additive="base">
                                        <p:cTn id="21" dur="2000" fill="hold"/>
                                        <p:tgtEl>
                                          <p:spTgt spid="53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17" grpId="0" bldLvl="0" animBg="1"/>
      <p:bldP spid="53318" grpId="0"/>
      <p:bldP spid="53345" grpId="0" bldLvl="0" animBg="1"/>
      <p:bldP spid="5334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6"/>
          <p:cNvSpPr txBox="1"/>
          <p:nvPr/>
        </p:nvSpPr>
        <p:spPr>
          <a:xfrm>
            <a:off x="847725" y="371475"/>
            <a:ext cx="11195685" cy="2814955"/>
          </a:xfrm>
          <a:prstGeom prst="rect">
            <a:avLst/>
          </a:prstGeom>
          <a:noFill/>
          <a:ln w="9525">
            <a:noFill/>
          </a:ln>
        </p:spPr>
        <p:txBody>
          <a:bodyPr wrap="square" anchor="t">
            <a:spAutoFit/>
          </a:bodyPr>
          <a:lstStyle/>
          <a:p>
            <a:pPr marL="342900" indent="-342900">
              <a:spcBef>
                <a:spcPct val="50000"/>
              </a:spcBef>
            </a:pPr>
            <a:r>
              <a:rPr lang="en-US" sz="2300" b="1" dirty="0">
                <a:solidFill>
                  <a:srgbClr val="000000"/>
                </a:solidFill>
                <a:latin typeface="Times New Roman" pitchFamily="18" charset="0"/>
                <a:cs typeface="Times New Roman" pitchFamily="18" charset="0"/>
              </a:rPr>
              <a:t>Câu 3: </a:t>
            </a:r>
            <a:r>
              <a:rPr lang="en-US" sz="2200" dirty="0">
                <a:solidFill>
                  <a:srgbClr val="000000"/>
                </a:solidFill>
                <a:latin typeface="Times New Roman" pitchFamily="18" charset="0"/>
                <a:cs typeface="Times New Roman" pitchFamily="18" charset="0"/>
              </a:rPr>
              <a:t> Trong những trường hợp nào dưới đây có hiệu điện thế bằng không ?( không có hiệu điện thế)</a:t>
            </a:r>
          </a:p>
          <a:p>
            <a:pPr marL="342900" indent="-342900">
              <a:spcBef>
                <a:spcPct val="50000"/>
              </a:spcBef>
              <a:buAutoNum type="alphaUcPeriod"/>
            </a:pPr>
            <a:r>
              <a:rPr lang="en-US" sz="2200" dirty="0">
                <a:solidFill>
                  <a:srgbClr val="000000"/>
                </a:solidFill>
                <a:latin typeface="Times New Roman" pitchFamily="18" charset="0"/>
                <a:cs typeface="Times New Roman" pitchFamily="18" charset="0"/>
              </a:rPr>
              <a:t>Giữa hai đầu bóng đèn điện đang sáng</a:t>
            </a:r>
          </a:p>
          <a:p>
            <a:pPr marL="342900" indent="-342900">
              <a:spcBef>
                <a:spcPct val="50000"/>
              </a:spcBef>
            </a:pPr>
            <a:r>
              <a:rPr lang="en-US" sz="2200" dirty="0">
                <a:solidFill>
                  <a:srgbClr val="000000"/>
                </a:solidFill>
                <a:latin typeface="Times New Roman" pitchFamily="18" charset="0"/>
                <a:cs typeface="Times New Roman" pitchFamily="18" charset="0"/>
              </a:rPr>
              <a:t>B. Giữa hai cực của pin càng mới</a:t>
            </a:r>
          </a:p>
          <a:p>
            <a:pPr marL="342900" indent="-342900">
              <a:spcBef>
                <a:spcPct val="50000"/>
              </a:spcBef>
            </a:pPr>
            <a:r>
              <a:rPr lang="en-US" sz="2200" dirty="0">
                <a:solidFill>
                  <a:srgbClr val="000000"/>
                </a:solidFill>
                <a:latin typeface="Times New Roman" pitchFamily="18" charset="0"/>
                <a:cs typeface="Times New Roman" pitchFamily="18" charset="0"/>
              </a:rPr>
              <a:t>C. Giữa hai đầu của bóng đèn pin được tháo rời khỏi đèn pin</a:t>
            </a:r>
          </a:p>
          <a:p>
            <a:pPr marL="342900" indent="-342900">
              <a:spcBef>
                <a:spcPct val="50000"/>
              </a:spcBef>
            </a:pPr>
            <a:r>
              <a:rPr lang="en-US" sz="2200" dirty="0">
                <a:solidFill>
                  <a:srgbClr val="000000"/>
                </a:solidFill>
                <a:latin typeface="Times New Roman" pitchFamily="18" charset="0"/>
                <a:cs typeface="Times New Roman" pitchFamily="18" charset="0"/>
              </a:rPr>
              <a:t>D. Giữa hai cực của Ắc quy đang thắp sáng đèn của xe máy</a:t>
            </a:r>
          </a:p>
        </p:txBody>
      </p:sp>
      <p:sp>
        <p:nvSpPr>
          <p:cNvPr id="61447" name="Oval 7"/>
          <p:cNvSpPr/>
          <p:nvPr/>
        </p:nvSpPr>
        <p:spPr>
          <a:xfrm>
            <a:off x="760730" y="2204076"/>
            <a:ext cx="533400" cy="524528"/>
          </a:xfrm>
          <a:prstGeom prst="ellipse">
            <a:avLst/>
          </a:prstGeom>
          <a:noFill/>
          <a:ln w="76200" cap="flat" cmpd="tri">
            <a:solidFill>
              <a:srgbClr val="000066"/>
            </a:solidFill>
            <a:prstDash val="solid"/>
            <a:round/>
            <a:headEnd type="none" w="med" len="med"/>
            <a:tailEnd type="none" w="med" len="med"/>
          </a:ln>
        </p:spPr>
        <p:txBody>
          <a:bodyPr anchor="ctr">
            <a:spAutoFit/>
          </a:bodyPr>
          <a:lstStyle/>
          <a:p>
            <a:endParaRPr lang="en-US" dirty="0">
              <a:latin typeface="Arial" panose="020B0604020202020204" pitchFamily="34" charset="0"/>
            </a:endParaRPr>
          </a:p>
        </p:txBody>
      </p:sp>
      <p:sp>
        <p:nvSpPr>
          <p:cNvPr id="24579" name="AutoShape 8">
            <a:hlinkClick r:id="rId2" action="ppaction://hlinksldjump"/>
          </p:cNvPr>
          <p:cNvSpPr/>
          <p:nvPr/>
        </p:nvSpPr>
        <p:spPr>
          <a:xfrm>
            <a:off x="9448800" y="6400800"/>
            <a:ext cx="685800" cy="457200"/>
          </a:xfrm>
          <a:prstGeom prst="curvedUpArrow">
            <a:avLst>
              <a:gd name="adj1" fmla="val 30000"/>
              <a:gd name="adj2" fmla="val 60000"/>
              <a:gd name="adj3" fmla="val 33328"/>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lang="en-US"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1446"/>
                                        </p:tgtEl>
                                        <p:attrNameLst>
                                          <p:attrName>style.visibility</p:attrName>
                                        </p:attrNameLst>
                                      </p:cBhvr>
                                      <p:to>
                                        <p:strVal val="visible"/>
                                      </p:to>
                                    </p:set>
                                    <p:anim calcmode="lin" valueType="num">
                                      <p:cBhvr>
                                        <p:cTn id="7" dur="1000" fill="hold"/>
                                        <p:tgtEl>
                                          <p:spTgt spid="61446"/>
                                        </p:tgtEl>
                                        <p:attrNameLst>
                                          <p:attrName>ppt_w</p:attrName>
                                        </p:attrNameLst>
                                      </p:cBhvr>
                                      <p:tavLst>
                                        <p:tav tm="0">
                                          <p:val>
                                            <p:strVal val="#ppt_w+.3"/>
                                          </p:val>
                                        </p:tav>
                                        <p:tav tm="100000">
                                          <p:val>
                                            <p:strVal val="#ppt_w"/>
                                          </p:val>
                                        </p:tav>
                                      </p:tavLst>
                                    </p:anim>
                                    <p:anim calcmode="lin" valueType="num">
                                      <p:cBhvr>
                                        <p:cTn id="8" dur="1000" fill="hold"/>
                                        <p:tgtEl>
                                          <p:spTgt spid="61446"/>
                                        </p:tgtEl>
                                        <p:attrNameLst>
                                          <p:attrName>ppt_h</p:attrName>
                                        </p:attrNameLst>
                                      </p:cBhvr>
                                      <p:tavLst>
                                        <p:tav tm="0">
                                          <p:val>
                                            <p:strVal val="#ppt_h"/>
                                          </p:val>
                                        </p:tav>
                                        <p:tav tm="100000">
                                          <p:val>
                                            <p:strVal val="#ppt_h"/>
                                          </p:val>
                                        </p:tav>
                                      </p:tavLst>
                                    </p:anim>
                                    <p:animEffect transition="in" filter="fade">
                                      <p:cBhvr>
                                        <p:cTn id="9" dur="1000"/>
                                        <p:tgtEl>
                                          <p:spTgt spid="6144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1447"/>
                                        </p:tgtEl>
                                        <p:attrNameLst>
                                          <p:attrName>style.visibility</p:attrName>
                                        </p:attrNameLst>
                                      </p:cBhvr>
                                      <p:to>
                                        <p:strVal val="visible"/>
                                      </p:to>
                                    </p:set>
                                    <p:animEffect transition="in" filter="wedge">
                                      <p:cBhvr>
                                        <p:cTn id="14" dur="20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p:bldP spid="6144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p:nvPr/>
        </p:nvSpPr>
        <p:spPr>
          <a:xfrm>
            <a:off x="497840" y="573405"/>
            <a:ext cx="11380470" cy="2945765"/>
          </a:xfrm>
          <a:prstGeom prst="rect">
            <a:avLst/>
          </a:prstGeom>
          <a:noFill/>
          <a:ln w="9525">
            <a:noFill/>
          </a:ln>
        </p:spPr>
        <p:txBody>
          <a:bodyPr wrap="square" anchor="t">
            <a:spAutoFit/>
          </a:bodyPr>
          <a:lstStyle/>
          <a:p>
            <a:pPr marL="342900" indent="-342900">
              <a:spcBef>
                <a:spcPct val="50000"/>
              </a:spcBef>
            </a:pPr>
            <a:r>
              <a:rPr lang="en-US" sz="2300" b="1" dirty="0">
                <a:solidFill>
                  <a:srgbClr val="000000"/>
                </a:solidFill>
                <a:latin typeface="Times New Roman" pitchFamily="18" charset="0"/>
                <a:cs typeface="Times New Roman" pitchFamily="18" charset="0"/>
              </a:rPr>
              <a:t>Câu 4: </a:t>
            </a:r>
            <a:r>
              <a:rPr lang="en-US" sz="2300" dirty="0">
                <a:solidFill>
                  <a:srgbClr val="000000"/>
                </a:solidFill>
                <a:latin typeface="Times New Roman" pitchFamily="18" charset="0"/>
                <a:cs typeface="Times New Roman" pitchFamily="18" charset="0"/>
              </a:rPr>
              <a:t>Cho mạch điện có sơ đồ như hình 26.4. Biết rằng khi công tắc đóng thì đèn sáng.Hỏi khi công tắc ngắt thì giữa hai điểm nào có hiệu điện thế( khác không) ?</a:t>
            </a:r>
          </a:p>
          <a:p>
            <a:pPr marL="342900" indent="-342900">
              <a:spcBef>
                <a:spcPct val="50000"/>
              </a:spcBef>
            </a:pPr>
            <a:r>
              <a:rPr lang="en-US" sz="2300" dirty="0">
                <a:solidFill>
                  <a:srgbClr val="000000"/>
                </a:solidFill>
                <a:latin typeface="Times New Roman" pitchFamily="18" charset="0"/>
                <a:cs typeface="Times New Roman" pitchFamily="18" charset="0"/>
              </a:rPr>
              <a:t>	A. Giữa hai điểm B và C.</a:t>
            </a:r>
          </a:p>
          <a:p>
            <a:pPr marL="342900" indent="-342900">
              <a:spcBef>
                <a:spcPct val="50000"/>
              </a:spcBef>
            </a:pPr>
            <a:r>
              <a:rPr lang="en-US" sz="2300" dirty="0">
                <a:solidFill>
                  <a:srgbClr val="000000"/>
                </a:solidFill>
                <a:latin typeface="Times New Roman" pitchFamily="18" charset="0"/>
                <a:cs typeface="Times New Roman" pitchFamily="18" charset="0"/>
              </a:rPr>
              <a:t>	B. Giữa hai điểm E và C</a:t>
            </a:r>
          </a:p>
          <a:p>
            <a:pPr marL="342900" indent="-342900">
              <a:spcBef>
                <a:spcPct val="50000"/>
              </a:spcBef>
            </a:pPr>
            <a:r>
              <a:rPr lang="en-US" sz="2300" dirty="0">
                <a:solidFill>
                  <a:srgbClr val="000000"/>
                </a:solidFill>
                <a:latin typeface="Times New Roman" pitchFamily="18" charset="0"/>
                <a:cs typeface="Times New Roman" pitchFamily="18" charset="0"/>
              </a:rPr>
              <a:t>	C. Giữa hai điểm D và E</a:t>
            </a:r>
          </a:p>
          <a:p>
            <a:pPr marL="342900" indent="-342900">
              <a:spcBef>
                <a:spcPct val="50000"/>
              </a:spcBef>
            </a:pPr>
            <a:r>
              <a:rPr lang="en-US" sz="2300" dirty="0">
                <a:solidFill>
                  <a:srgbClr val="000000"/>
                </a:solidFill>
                <a:latin typeface="Times New Roman" pitchFamily="18" charset="0"/>
                <a:cs typeface="Times New Roman" pitchFamily="18" charset="0"/>
              </a:rPr>
              <a:t>	D. Gi</a:t>
            </a:r>
            <a:r>
              <a:rPr lang="en-US" sz="2400" dirty="0">
                <a:solidFill>
                  <a:srgbClr val="000000"/>
                </a:solidFill>
                <a:latin typeface="Times New Roman" pitchFamily="18" charset="0"/>
                <a:cs typeface="Times New Roman" pitchFamily="18" charset="0"/>
              </a:rPr>
              <a:t>ữ</a:t>
            </a:r>
            <a:r>
              <a:rPr lang="en-US" sz="2300" dirty="0">
                <a:solidFill>
                  <a:srgbClr val="000000"/>
                </a:solidFill>
                <a:latin typeface="Times New Roman" pitchFamily="18" charset="0"/>
                <a:cs typeface="Times New Roman" pitchFamily="18" charset="0"/>
              </a:rPr>
              <a:t>a hai điểm A và D.</a:t>
            </a:r>
          </a:p>
        </p:txBody>
      </p:sp>
      <p:sp>
        <p:nvSpPr>
          <p:cNvPr id="25602" name="Line 5"/>
          <p:cNvSpPr/>
          <p:nvPr/>
        </p:nvSpPr>
        <p:spPr>
          <a:xfrm>
            <a:off x="7162800" y="4495800"/>
            <a:ext cx="3505200" cy="304800"/>
          </a:xfrm>
          <a:prstGeom prst="line">
            <a:avLst/>
          </a:prstGeom>
          <a:ln w="9525">
            <a:noFill/>
          </a:ln>
        </p:spPr>
      </p:sp>
      <p:grpSp>
        <p:nvGrpSpPr>
          <p:cNvPr id="62470" name="Group 6"/>
          <p:cNvGrpSpPr/>
          <p:nvPr/>
        </p:nvGrpSpPr>
        <p:grpSpPr>
          <a:xfrm>
            <a:off x="6767513" y="1962150"/>
            <a:ext cx="3519487" cy="2405063"/>
            <a:chOff x="3295" y="2112"/>
            <a:chExt cx="2217" cy="1515"/>
          </a:xfrm>
        </p:grpSpPr>
        <p:grpSp>
          <p:nvGrpSpPr>
            <p:cNvPr id="25604" name="Group 7"/>
            <p:cNvGrpSpPr/>
            <p:nvPr/>
          </p:nvGrpSpPr>
          <p:grpSpPr>
            <a:xfrm>
              <a:off x="3295" y="2195"/>
              <a:ext cx="2217" cy="1432"/>
              <a:chOff x="3107" y="2156"/>
              <a:chExt cx="2217" cy="1432"/>
            </a:xfrm>
          </p:grpSpPr>
          <p:sp>
            <p:nvSpPr>
              <p:cNvPr id="25605" name="Line 8"/>
              <p:cNvSpPr/>
              <p:nvPr/>
            </p:nvSpPr>
            <p:spPr>
              <a:xfrm>
                <a:off x="3308" y="2400"/>
                <a:ext cx="480" cy="0"/>
              </a:xfrm>
              <a:prstGeom prst="line">
                <a:avLst/>
              </a:prstGeom>
              <a:ln w="9525" cap="flat" cmpd="sng">
                <a:solidFill>
                  <a:srgbClr val="FF0000"/>
                </a:solidFill>
                <a:prstDash val="solid"/>
                <a:round/>
                <a:headEnd type="none" w="med" len="med"/>
                <a:tailEnd type="none" w="med" len="med"/>
              </a:ln>
            </p:spPr>
          </p:sp>
          <p:sp>
            <p:nvSpPr>
              <p:cNvPr id="25606" name="Line 9"/>
              <p:cNvSpPr/>
              <p:nvPr/>
            </p:nvSpPr>
            <p:spPr>
              <a:xfrm>
                <a:off x="4028" y="2400"/>
                <a:ext cx="576" cy="0"/>
              </a:xfrm>
              <a:prstGeom prst="line">
                <a:avLst/>
              </a:prstGeom>
              <a:ln w="9525" cap="flat" cmpd="sng">
                <a:solidFill>
                  <a:srgbClr val="FF0000"/>
                </a:solidFill>
                <a:prstDash val="solid"/>
                <a:round/>
                <a:headEnd type="none" w="med" len="med"/>
                <a:tailEnd type="none" w="med" len="med"/>
              </a:ln>
            </p:spPr>
          </p:sp>
          <p:sp>
            <p:nvSpPr>
              <p:cNvPr id="25607" name="Oval 10"/>
              <p:cNvSpPr/>
              <p:nvPr/>
            </p:nvSpPr>
            <p:spPr>
              <a:xfrm>
                <a:off x="3980" y="2374"/>
                <a:ext cx="48" cy="52"/>
              </a:xfrm>
              <a:prstGeom prst="ellipse">
                <a:avLst/>
              </a:prstGeom>
              <a:solidFill>
                <a:schemeClr val="accent1"/>
              </a:solidFill>
              <a:ln w="9525" cap="flat" cmpd="sng">
                <a:solidFill>
                  <a:srgbClr val="FF00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5608" name="Oval 11"/>
              <p:cNvSpPr/>
              <p:nvPr/>
            </p:nvSpPr>
            <p:spPr>
              <a:xfrm>
                <a:off x="3801" y="2378"/>
                <a:ext cx="48" cy="52"/>
              </a:xfrm>
              <a:prstGeom prst="ellipse">
                <a:avLst/>
              </a:prstGeom>
              <a:solidFill>
                <a:schemeClr val="accent1"/>
              </a:solidFill>
              <a:ln w="9525" cap="flat" cmpd="sng">
                <a:solidFill>
                  <a:srgbClr val="FF00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5609" name="Line 12"/>
              <p:cNvSpPr/>
              <p:nvPr/>
            </p:nvSpPr>
            <p:spPr>
              <a:xfrm flipV="1">
                <a:off x="3836" y="2262"/>
                <a:ext cx="192" cy="110"/>
              </a:xfrm>
              <a:prstGeom prst="line">
                <a:avLst/>
              </a:prstGeom>
              <a:ln w="9525" cap="flat" cmpd="sng">
                <a:solidFill>
                  <a:srgbClr val="FF0000"/>
                </a:solidFill>
                <a:prstDash val="solid"/>
                <a:round/>
                <a:headEnd type="none" w="med" len="med"/>
                <a:tailEnd type="none" w="med" len="med"/>
              </a:ln>
            </p:spPr>
          </p:sp>
          <p:sp>
            <p:nvSpPr>
              <p:cNvPr id="25610" name="Line 13"/>
              <p:cNvSpPr/>
              <p:nvPr/>
            </p:nvSpPr>
            <p:spPr>
              <a:xfrm>
                <a:off x="4604" y="2268"/>
                <a:ext cx="0" cy="228"/>
              </a:xfrm>
              <a:prstGeom prst="line">
                <a:avLst/>
              </a:prstGeom>
              <a:ln w="9525" cap="flat" cmpd="sng">
                <a:solidFill>
                  <a:srgbClr val="FF0000"/>
                </a:solidFill>
                <a:prstDash val="solid"/>
                <a:round/>
                <a:headEnd type="none" w="med" len="med"/>
                <a:tailEnd type="none" w="med" len="med"/>
              </a:ln>
            </p:spPr>
          </p:sp>
          <p:sp>
            <p:nvSpPr>
              <p:cNvPr id="25611" name="Line 14"/>
              <p:cNvSpPr/>
              <p:nvPr/>
            </p:nvSpPr>
            <p:spPr>
              <a:xfrm>
                <a:off x="4687" y="2326"/>
                <a:ext cx="0" cy="132"/>
              </a:xfrm>
              <a:prstGeom prst="line">
                <a:avLst/>
              </a:prstGeom>
              <a:ln w="9525" cap="flat" cmpd="sng">
                <a:solidFill>
                  <a:srgbClr val="FF0000"/>
                </a:solidFill>
                <a:prstDash val="solid"/>
                <a:round/>
                <a:headEnd type="none" w="med" len="med"/>
                <a:tailEnd type="none" w="med" len="med"/>
              </a:ln>
            </p:spPr>
          </p:sp>
          <p:sp>
            <p:nvSpPr>
              <p:cNvPr id="25612" name="Line 15"/>
              <p:cNvSpPr/>
              <p:nvPr/>
            </p:nvSpPr>
            <p:spPr>
              <a:xfrm>
                <a:off x="4700" y="2400"/>
                <a:ext cx="432" cy="0"/>
              </a:xfrm>
              <a:prstGeom prst="line">
                <a:avLst/>
              </a:prstGeom>
              <a:ln w="9525" cap="flat" cmpd="sng">
                <a:solidFill>
                  <a:srgbClr val="FF0000"/>
                </a:solidFill>
                <a:prstDash val="solid"/>
                <a:round/>
                <a:headEnd type="none" w="med" len="med"/>
                <a:tailEnd type="none" w="med" len="med"/>
              </a:ln>
            </p:spPr>
          </p:sp>
          <p:sp>
            <p:nvSpPr>
              <p:cNvPr id="25613" name="Line 16"/>
              <p:cNvSpPr/>
              <p:nvPr/>
            </p:nvSpPr>
            <p:spPr>
              <a:xfrm>
                <a:off x="5136" y="2400"/>
                <a:ext cx="0" cy="912"/>
              </a:xfrm>
              <a:prstGeom prst="line">
                <a:avLst/>
              </a:prstGeom>
              <a:ln w="9525" cap="flat" cmpd="sng">
                <a:solidFill>
                  <a:srgbClr val="FF0000"/>
                </a:solidFill>
                <a:prstDash val="solid"/>
                <a:round/>
                <a:headEnd type="none" w="med" len="med"/>
                <a:tailEnd type="none" w="med" len="med"/>
              </a:ln>
            </p:spPr>
          </p:sp>
          <p:sp>
            <p:nvSpPr>
              <p:cNvPr id="25614" name="Line 17"/>
              <p:cNvSpPr/>
              <p:nvPr/>
            </p:nvSpPr>
            <p:spPr>
              <a:xfrm>
                <a:off x="3308" y="2400"/>
                <a:ext cx="0" cy="288"/>
              </a:xfrm>
              <a:prstGeom prst="line">
                <a:avLst/>
              </a:prstGeom>
              <a:ln w="9525" cap="flat" cmpd="sng">
                <a:solidFill>
                  <a:srgbClr val="FF0000"/>
                </a:solidFill>
                <a:prstDash val="solid"/>
                <a:round/>
                <a:headEnd type="none" w="med" len="med"/>
                <a:tailEnd type="none" w="med" len="med"/>
              </a:ln>
            </p:spPr>
          </p:sp>
          <p:sp>
            <p:nvSpPr>
              <p:cNvPr id="25615" name="Oval 18"/>
              <p:cNvSpPr/>
              <p:nvPr/>
            </p:nvSpPr>
            <p:spPr>
              <a:xfrm>
                <a:off x="3120" y="2688"/>
                <a:ext cx="367" cy="336"/>
              </a:xfrm>
              <a:prstGeom prst="ellipse">
                <a:avLst/>
              </a:prstGeom>
              <a:noFill/>
              <a:ln w="9525" cap="flat" cmpd="sng">
                <a:solidFill>
                  <a:srgbClr val="FF00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5616" name="Text Box 19"/>
              <p:cNvSpPr txBox="1"/>
              <p:nvPr/>
            </p:nvSpPr>
            <p:spPr>
              <a:xfrm>
                <a:off x="3178" y="2713"/>
                <a:ext cx="230" cy="280"/>
              </a:xfrm>
              <a:prstGeom prst="rect">
                <a:avLst/>
              </a:prstGeom>
              <a:noFill/>
              <a:ln w="9525">
                <a:noFill/>
              </a:ln>
            </p:spPr>
            <p:txBody>
              <a:bodyPr anchor="t">
                <a:spAutoFit/>
              </a:bodyPr>
              <a:lstStyle/>
              <a:p>
                <a:pPr>
                  <a:spcBef>
                    <a:spcPct val="50000"/>
                  </a:spcBef>
                </a:pPr>
                <a:r>
                  <a:rPr lang="en-US" sz="2300" b="1" dirty="0">
                    <a:solidFill>
                      <a:srgbClr val="000000"/>
                    </a:solidFill>
                    <a:latin typeface="Times New Roman" pitchFamily="18" charset="0"/>
                    <a:cs typeface="Times New Roman" pitchFamily="18" charset="0"/>
                  </a:rPr>
                  <a:t>A</a:t>
                </a:r>
              </a:p>
            </p:txBody>
          </p:sp>
          <p:sp>
            <p:nvSpPr>
              <p:cNvPr id="25617" name="Line 20"/>
              <p:cNvSpPr/>
              <p:nvPr/>
            </p:nvSpPr>
            <p:spPr>
              <a:xfrm>
                <a:off x="3308" y="3024"/>
                <a:ext cx="0" cy="288"/>
              </a:xfrm>
              <a:prstGeom prst="line">
                <a:avLst/>
              </a:prstGeom>
              <a:ln w="9525" cap="flat" cmpd="sng">
                <a:solidFill>
                  <a:srgbClr val="FF0000"/>
                </a:solidFill>
                <a:prstDash val="solid"/>
                <a:round/>
                <a:headEnd type="none" w="med" len="med"/>
                <a:tailEnd type="none" w="med" len="med"/>
              </a:ln>
            </p:spPr>
          </p:sp>
          <p:sp>
            <p:nvSpPr>
              <p:cNvPr id="25618" name="Line 21"/>
              <p:cNvSpPr/>
              <p:nvPr/>
            </p:nvSpPr>
            <p:spPr>
              <a:xfrm>
                <a:off x="3308" y="3312"/>
                <a:ext cx="816" cy="0"/>
              </a:xfrm>
              <a:prstGeom prst="line">
                <a:avLst/>
              </a:prstGeom>
              <a:ln w="9525" cap="flat" cmpd="sng">
                <a:solidFill>
                  <a:srgbClr val="FF0000"/>
                </a:solidFill>
                <a:prstDash val="solid"/>
                <a:round/>
                <a:headEnd type="none" w="med" len="med"/>
                <a:tailEnd type="none" w="med" len="med"/>
              </a:ln>
            </p:spPr>
          </p:sp>
          <p:grpSp>
            <p:nvGrpSpPr>
              <p:cNvPr id="25619" name="Group 22"/>
              <p:cNvGrpSpPr/>
              <p:nvPr/>
            </p:nvGrpSpPr>
            <p:grpSpPr>
              <a:xfrm>
                <a:off x="4093" y="3199"/>
                <a:ext cx="249" cy="249"/>
                <a:chOff x="1973" y="2911"/>
                <a:chExt cx="249" cy="249"/>
              </a:xfrm>
            </p:grpSpPr>
            <p:sp>
              <p:nvSpPr>
                <p:cNvPr id="25620" name="Oval 23"/>
                <p:cNvSpPr/>
                <p:nvPr/>
              </p:nvSpPr>
              <p:spPr>
                <a:xfrm>
                  <a:off x="1973" y="2911"/>
                  <a:ext cx="249" cy="249"/>
                </a:xfrm>
                <a:prstGeom prst="ellipse">
                  <a:avLst/>
                </a:prstGeom>
                <a:noFill/>
                <a:ln w="9525" cap="flat" cmpd="sng">
                  <a:solidFill>
                    <a:srgbClr val="FF00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5621" name="Line 24"/>
                <p:cNvSpPr/>
                <p:nvPr/>
              </p:nvSpPr>
              <p:spPr>
                <a:xfrm>
                  <a:off x="2025" y="2963"/>
                  <a:ext cx="144" cy="144"/>
                </a:xfrm>
                <a:prstGeom prst="line">
                  <a:avLst/>
                </a:prstGeom>
                <a:ln w="9525" cap="flat" cmpd="sng">
                  <a:solidFill>
                    <a:srgbClr val="FF0000"/>
                  </a:solidFill>
                  <a:prstDash val="solid"/>
                  <a:round/>
                  <a:headEnd type="none" w="med" len="med"/>
                  <a:tailEnd type="none" w="med" len="med"/>
                </a:ln>
              </p:spPr>
            </p:sp>
            <p:sp>
              <p:nvSpPr>
                <p:cNvPr id="25622" name="Line 25"/>
                <p:cNvSpPr/>
                <p:nvPr/>
              </p:nvSpPr>
              <p:spPr>
                <a:xfrm flipH="1">
                  <a:off x="1986" y="2985"/>
                  <a:ext cx="196" cy="98"/>
                </a:xfrm>
                <a:prstGeom prst="line">
                  <a:avLst/>
                </a:prstGeom>
                <a:ln w="9525" cap="flat" cmpd="sng">
                  <a:solidFill>
                    <a:srgbClr val="FF0000"/>
                  </a:solidFill>
                  <a:prstDash val="solid"/>
                  <a:round/>
                  <a:headEnd type="none" w="med" len="med"/>
                  <a:tailEnd type="none" w="med" len="med"/>
                </a:ln>
              </p:spPr>
            </p:sp>
          </p:grpSp>
          <p:sp>
            <p:nvSpPr>
              <p:cNvPr id="25623" name="Line 26"/>
              <p:cNvSpPr/>
              <p:nvPr/>
            </p:nvSpPr>
            <p:spPr>
              <a:xfrm>
                <a:off x="4364" y="3312"/>
                <a:ext cx="768" cy="0"/>
              </a:xfrm>
              <a:prstGeom prst="line">
                <a:avLst/>
              </a:prstGeom>
              <a:ln w="9525" cap="flat" cmpd="sng">
                <a:solidFill>
                  <a:srgbClr val="FF0000"/>
                </a:solidFill>
                <a:prstDash val="solid"/>
                <a:round/>
                <a:headEnd type="none" w="med" len="med"/>
                <a:tailEnd type="none" w="med" len="med"/>
              </a:ln>
            </p:spPr>
          </p:sp>
          <p:sp>
            <p:nvSpPr>
              <p:cNvPr id="25624" name="Text Box 27"/>
              <p:cNvSpPr txBox="1"/>
              <p:nvPr/>
            </p:nvSpPr>
            <p:spPr>
              <a:xfrm>
                <a:off x="3107" y="2177"/>
                <a:ext cx="297" cy="232"/>
              </a:xfrm>
              <a:prstGeom prst="rect">
                <a:avLst/>
              </a:prstGeom>
              <a:noFill/>
              <a:ln w="9525">
                <a:noFill/>
              </a:ln>
            </p:spPr>
            <p:txBody>
              <a:bodyPr anchor="t">
                <a:spAutoFit/>
              </a:bodyPr>
              <a:lstStyle/>
              <a:p>
                <a:pPr>
                  <a:spcBef>
                    <a:spcPct val="50000"/>
                  </a:spcBef>
                </a:pPr>
                <a:r>
                  <a:rPr lang="en-US" dirty="0">
                    <a:solidFill>
                      <a:srgbClr val="000000"/>
                    </a:solidFill>
                    <a:latin typeface="Arial" panose="020B0604020202020204" pitchFamily="34" charset="0"/>
                  </a:rPr>
                  <a:t>A</a:t>
                </a:r>
              </a:p>
            </p:txBody>
          </p:sp>
          <p:sp>
            <p:nvSpPr>
              <p:cNvPr id="25625" name="Text Box 28"/>
              <p:cNvSpPr txBox="1"/>
              <p:nvPr/>
            </p:nvSpPr>
            <p:spPr>
              <a:xfrm>
                <a:off x="3199" y="3356"/>
                <a:ext cx="240" cy="232"/>
              </a:xfrm>
              <a:prstGeom prst="rect">
                <a:avLst/>
              </a:prstGeom>
              <a:noFill/>
              <a:ln w="9525">
                <a:noFill/>
              </a:ln>
            </p:spPr>
            <p:txBody>
              <a:bodyPr anchor="t">
                <a:spAutoFit/>
              </a:bodyPr>
              <a:lstStyle/>
              <a:p>
                <a:pPr>
                  <a:spcBef>
                    <a:spcPct val="50000"/>
                  </a:spcBef>
                </a:pPr>
                <a:r>
                  <a:rPr lang="en-US" dirty="0">
                    <a:solidFill>
                      <a:srgbClr val="000000"/>
                    </a:solidFill>
                    <a:latin typeface="Arial" panose="020B0604020202020204" pitchFamily="34" charset="0"/>
                  </a:rPr>
                  <a:t>D</a:t>
                </a:r>
              </a:p>
            </p:txBody>
          </p:sp>
          <p:sp>
            <p:nvSpPr>
              <p:cNvPr id="25626" name="Text Box 29"/>
              <p:cNvSpPr txBox="1"/>
              <p:nvPr/>
            </p:nvSpPr>
            <p:spPr>
              <a:xfrm>
                <a:off x="5058" y="3356"/>
                <a:ext cx="240" cy="232"/>
              </a:xfrm>
              <a:prstGeom prst="rect">
                <a:avLst/>
              </a:prstGeom>
              <a:noFill/>
              <a:ln w="9525">
                <a:noFill/>
              </a:ln>
            </p:spPr>
            <p:txBody>
              <a:bodyPr anchor="t">
                <a:spAutoFit/>
              </a:bodyPr>
              <a:lstStyle/>
              <a:p>
                <a:pPr>
                  <a:spcBef>
                    <a:spcPct val="50000"/>
                  </a:spcBef>
                </a:pPr>
                <a:r>
                  <a:rPr lang="en-US" dirty="0">
                    <a:solidFill>
                      <a:srgbClr val="000000"/>
                    </a:solidFill>
                    <a:latin typeface="Arial" panose="020B0604020202020204" pitchFamily="34" charset="0"/>
                  </a:rPr>
                  <a:t>E</a:t>
                </a:r>
              </a:p>
            </p:txBody>
          </p:sp>
          <p:sp>
            <p:nvSpPr>
              <p:cNvPr id="25627" name="Text Box 30"/>
              <p:cNvSpPr txBox="1"/>
              <p:nvPr/>
            </p:nvSpPr>
            <p:spPr>
              <a:xfrm>
                <a:off x="5045" y="2190"/>
                <a:ext cx="279" cy="232"/>
              </a:xfrm>
              <a:prstGeom prst="rect">
                <a:avLst/>
              </a:prstGeom>
              <a:noFill/>
              <a:ln w="9525">
                <a:noFill/>
              </a:ln>
            </p:spPr>
            <p:txBody>
              <a:bodyPr anchor="t">
                <a:spAutoFit/>
              </a:bodyPr>
              <a:lstStyle/>
              <a:p>
                <a:pPr>
                  <a:spcBef>
                    <a:spcPct val="50000"/>
                  </a:spcBef>
                </a:pPr>
                <a:r>
                  <a:rPr lang="en-US" dirty="0">
                    <a:solidFill>
                      <a:srgbClr val="000000"/>
                    </a:solidFill>
                    <a:latin typeface="Arial" panose="020B0604020202020204" pitchFamily="34" charset="0"/>
                  </a:rPr>
                  <a:t>C</a:t>
                </a:r>
              </a:p>
            </p:txBody>
          </p:sp>
          <p:sp>
            <p:nvSpPr>
              <p:cNvPr id="25628" name="Text Box 31"/>
              <p:cNvSpPr txBox="1"/>
              <p:nvPr/>
            </p:nvSpPr>
            <p:spPr>
              <a:xfrm>
                <a:off x="4124" y="2203"/>
                <a:ext cx="279" cy="232"/>
              </a:xfrm>
              <a:prstGeom prst="rect">
                <a:avLst/>
              </a:prstGeom>
              <a:noFill/>
              <a:ln w="9525">
                <a:noFill/>
              </a:ln>
            </p:spPr>
            <p:txBody>
              <a:bodyPr anchor="t">
                <a:spAutoFit/>
              </a:bodyPr>
              <a:lstStyle/>
              <a:p>
                <a:pPr>
                  <a:spcBef>
                    <a:spcPct val="50000"/>
                  </a:spcBef>
                </a:pPr>
                <a:r>
                  <a:rPr lang="en-US" dirty="0">
                    <a:solidFill>
                      <a:srgbClr val="000000"/>
                    </a:solidFill>
                    <a:latin typeface="Arial" panose="020B0604020202020204" pitchFamily="34" charset="0"/>
                  </a:rPr>
                  <a:t>B</a:t>
                </a:r>
              </a:p>
            </p:txBody>
          </p:sp>
          <p:sp>
            <p:nvSpPr>
              <p:cNvPr id="25629" name="Text Box 32"/>
              <p:cNvSpPr txBox="1"/>
              <p:nvPr/>
            </p:nvSpPr>
            <p:spPr>
              <a:xfrm>
                <a:off x="4407" y="2168"/>
                <a:ext cx="240" cy="290"/>
              </a:xfrm>
              <a:prstGeom prst="rect">
                <a:avLst/>
              </a:prstGeom>
              <a:noFill/>
              <a:ln w="9525">
                <a:noFill/>
              </a:ln>
            </p:spPr>
            <p:txBody>
              <a:bodyPr anchor="t">
                <a:spAutoFit/>
              </a:bodyPr>
              <a:lstStyle/>
              <a:p>
                <a:pPr>
                  <a:spcBef>
                    <a:spcPct val="50000"/>
                  </a:spcBef>
                </a:pPr>
                <a:r>
                  <a:rPr lang="en-US" sz="2400" b="1" dirty="0">
                    <a:solidFill>
                      <a:srgbClr val="000000"/>
                    </a:solidFill>
                    <a:latin typeface="Arial" panose="020B0604020202020204" pitchFamily="34" charset="0"/>
                  </a:rPr>
                  <a:t>+</a:t>
                </a:r>
              </a:p>
            </p:txBody>
          </p:sp>
          <p:sp>
            <p:nvSpPr>
              <p:cNvPr id="25630" name="Text Box 33"/>
              <p:cNvSpPr txBox="1"/>
              <p:nvPr/>
            </p:nvSpPr>
            <p:spPr>
              <a:xfrm>
                <a:off x="4696" y="2156"/>
                <a:ext cx="240" cy="290"/>
              </a:xfrm>
              <a:prstGeom prst="rect">
                <a:avLst/>
              </a:prstGeom>
              <a:noFill/>
              <a:ln w="9525">
                <a:noFill/>
              </a:ln>
            </p:spPr>
            <p:txBody>
              <a:bodyPr anchor="t">
                <a:spAutoFit/>
              </a:bodyPr>
              <a:lstStyle/>
              <a:p>
                <a:pPr>
                  <a:spcBef>
                    <a:spcPct val="50000"/>
                  </a:spcBef>
                </a:pPr>
                <a:r>
                  <a:rPr lang="en-US" sz="2400" b="1" dirty="0">
                    <a:solidFill>
                      <a:srgbClr val="000000"/>
                    </a:solidFill>
                    <a:latin typeface="Arial" panose="020B0604020202020204" pitchFamily="34" charset="0"/>
                  </a:rPr>
                  <a:t>-</a:t>
                </a:r>
              </a:p>
            </p:txBody>
          </p:sp>
        </p:grpSp>
        <p:sp>
          <p:nvSpPr>
            <p:cNvPr id="25631" name="Text Box 34"/>
            <p:cNvSpPr txBox="1"/>
            <p:nvPr/>
          </p:nvSpPr>
          <p:spPr>
            <a:xfrm>
              <a:off x="3888" y="2112"/>
              <a:ext cx="192" cy="290"/>
            </a:xfrm>
            <a:prstGeom prst="rect">
              <a:avLst/>
            </a:prstGeom>
            <a:noFill/>
            <a:ln w="9525">
              <a:noFill/>
            </a:ln>
          </p:spPr>
          <p:txBody>
            <a:bodyPr anchor="t">
              <a:spAutoFit/>
            </a:bodyPr>
            <a:lstStyle/>
            <a:p>
              <a:pPr>
                <a:spcBef>
                  <a:spcPct val="50000"/>
                </a:spcBef>
              </a:pPr>
              <a:r>
                <a:rPr lang="en-US" sz="2400" b="1" dirty="0">
                  <a:solidFill>
                    <a:srgbClr val="000000"/>
                  </a:solidFill>
                  <a:latin typeface="Times New Roman" pitchFamily="18" charset="0"/>
                  <a:cs typeface="Times New Roman" pitchFamily="18" charset="0"/>
                </a:rPr>
                <a:t>K</a:t>
              </a:r>
            </a:p>
          </p:txBody>
        </p:sp>
      </p:grpSp>
      <p:sp>
        <p:nvSpPr>
          <p:cNvPr id="62499" name="Oval 35"/>
          <p:cNvSpPr/>
          <p:nvPr/>
        </p:nvSpPr>
        <p:spPr>
          <a:xfrm>
            <a:off x="759143" y="1437631"/>
            <a:ext cx="533400" cy="524528"/>
          </a:xfrm>
          <a:prstGeom prst="ellipse">
            <a:avLst/>
          </a:prstGeom>
          <a:noFill/>
          <a:ln w="76200" cap="flat" cmpd="tri">
            <a:solidFill>
              <a:srgbClr val="FF00FF"/>
            </a:solidFill>
            <a:prstDash val="solid"/>
            <a:round/>
            <a:headEnd type="none" w="med" len="med"/>
            <a:tailEnd type="none" w="med" len="med"/>
          </a:ln>
        </p:spPr>
        <p:txBody>
          <a:bodyPr anchor="ctr">
            <a:spAutoFit/>
          </a:bodyPr>
          <a:lstStyle/>
          <a:p>
            <a:endParaRPr lang="en-US" dirty="0">
              <a:latin typeface="Arial" panose="020B0604020202020204" pitchFamily="34" charset="0"/>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1000" fill="hold"/>
                                        <p:tgtEl>
                                          <p:spTgt spid="62466"/>
                                        </p:tgtEl>
                                        <p:attrNameLst>
                                          <p:attrName>ppt_w</p:attrName>
                                        </p:attrNameLst>
                                      </p:cBhvr>
                                      <p:tavLst>
                                        <p:tav tm="0">
                                          <p:val>
                                            <p:strVal val="#ppt_w+.3"/>
                                          </p:val>
                                        </p:tav>
                                        <p:tav tm="100000">
                                          <p:val>
                                            <p:strVal val="#ppt_w"/>
                                          </p:val>
                                        </p:tav>
                                      </p:tavLst>
                                    </p:anim>
                                    <p:anim calcmode="lin" valueType="num">
                                      <p:cBhvr>
                                        <p:cTn id="8" dur="1000" fill="hold"/>
                                        <p:tgtEl>
                                          <p:spTgt spid="62466"/>
                                        </p:tgtEl>
                                        <p:attrNameLst>
                                          <p:attrName>ppt_h</p:attrName>
                                        </p:attrNameLst>
                                      </p:cBhvr>
                                      <p:tavLst>
                                        <p:tav tm="0">
                                          <p:val>
                                            <p:strVal val="#ppt_h"/>
                                          </p:val>
                                        </p:tav>
                                        <p:tav tm="100000">
                                          <p:val>
                                            <p:strVal val="#ppt_h"/>
                                          </p:val>
                                        </p:tav>
                                      </p:tavLst>
                                    </p:anim>
                                    <p:animEffect transition="in" filter="fade">
                                      <p:cBhvr>
                                        <p:cTn id="9" dur="1000"/>
                                        <p:tgtEl>
                                          <p:spTgt spid="6246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62470"/>
                                        </p:tgtEl>
                                        <p:attrNameLst>
                                          <p:attrName>style.visibility</p:attrName>
                                        </p:attrNameLst>
                                      </p:cBhvr>
                                      <p:to>
                                        <p:strVal val="visible"/>
                                      </p:to>
                                    </p:set>
                                    <p:anim calcmode="lin" valueType="num">
                                      <p:cBhvr>
                                        <p:cTn id="12" dur="500" fill="hold"/>
                                        <p:tgtEl>
                                          <p:spTgt spid="62470"/>
                                        </p:tgtEl>
                                        <p:attrNameLst>
                                          <p:attrName>ppt_w</p:attrName>
                                        </p:attrNameLst>
                                      </p:cBhvr>
                                      <p:tavLst>
                                        <p:tav tm="0">
                                          <p:val>
                                            <p:fltVal val="0"/>
                                          </p:val>
                                        </p:tav>
                                        <p:tav tm="100000">
                                          <p:val>
                                            <p:strVal val="#ppt_w"/>
                                          </p:val>
                                        </p:tav>
                                      </p:tavLst>
                                    </p:anim>
                                    <p:anim calcmode="lin" valueType="num">
                                      <p:cBhvr>
                                        <p:cTn id="13" dur="500" fill="hold"/>
                                        <p:tgtEl>
                                          <p:spTgt spid="62470"/>
                                        </p:tgtEl>
                                        <p:attrNameLst>
                                          <p:attrName>ppt_h</p:attrName>
                                        </p:attrNameLst>
                                      </p:cBhvr>
                                      <p:tavLst>
                                        <p:tav tm="0">
                                          <p:val>
                                            <p:fltVal val="0"/>
                                          </p:val>
                                        </p:tav>
                                        <p:tav tm="100000">
                                          <p:val>
                                            <p:strVal val="#ppt_h"/>
                                          </p:val>
                                        </p:tav>
                                      </p:tavLst>
                                    </p:anim>
                                    <p:anim calcmode="lin" valueType="num">
                                      <p:cBhvr>
                                        <p:cTn id="14" dur="500" fill="hold"/>
                                        <p:tgtEl>
                                          <p:spTgt spid="62470"/>
                                        </p:tgtEl>
                                        <p:attrNameLst>
                                          <p:attrName>style.rotation</p:attrName>
                                        </p:attrNameLst>
                                      </p:cBhvr>
                                      <p:tavLst>
                                        <p:tav tm="0">
                                          <p:val>
                                            <p:fltVal val="360"/>
                                          </p:val>
                                        </p:tav>
                                        <p:tav tm="100000">
                                          <p:val>
                                            <p:fltVal val="0"/>
                                          </p:val>
                                        </p:tav>
                                      </p:tavLst>
                                    </p:anim>
                                    <p:animEffect transition="in" filter="fade">
                                      <p:cBhvr>
                                        <p:cTn id="15" dur="500"/>
                                        <p:tgtEl>
                                          <p:spTgt spid="6247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62499"/>
                                        </p:tgtEl>
                                        <p:attrNameLst>
                                          <p:attrName>style.visibility</p:attrName>
                                        </p:attrNameLst>
                                      </p:cBhvr>
                                      <p:to>
                                        <p:strVal val="visible"/>
                                      </p:to>
                                    </p:set>
                                    <p:animEffect transition="in" filter="barn(inHorizontal)">
                                      <p:cBhvr>
                                        <p:cTn id="20" dur="1000"/>
                                        <p:tgtEl>
                                          <p:spTgt spid="62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99"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p:nvPr/>
        </p:nvSpPr>
        <p:spPr>
          <a:xfrm>
            <a:off x="187325" y="448310"/>
            <a:ext cx="11913870" cy="521970"/>
          </a:xfrm>
          <a:prstGeom prst="rect">
            <a:avLst/>
          </a:prstGeom>
          <a:noFill/>
          <a:ln w="9525">
            <a:noFill/>
          </a:ln>
        </p:spPr>
        <p:txBody>
          <a:bodyPr wrap="square" anchor="t">
            <a:spAutoFit/>
          </a:bodyPr>
          <a:lstStyle/>
          <a:p>
            <a:pPr>
              <a:spcBef>
                <a:spcPct val="50000"/>
              </a:spcBef>
            </a:pPr>
            <a:r>
              <a:rPr lang="en-US" sz="2800" b="1" dirty="0">
                <a:solidFill>
                  <a:srgbClr val="0000FF"/>
                </a:solidFill>
                <a:latin typeface="Times New Roman" pitchFamily="18" charset="0"/>
                <a:cs typeface="Times New Roman" pitchFamily="18" charset="0"/>
              </a:rPr>
              <a:t>Câu 5: Vôn kế trong sơ đồ nào trong hình 26.5 có số chỉ khác không ?</a:t>
            </a:r>
          </a:p>
        </p:txBody>
      </p:sp>
      <p:grpSp>
        <p:nvGrpSpPr>
          <p:cNvPr id="64516" name="Group 4"/>
          <p:cNvGrpSpPr/>
          <p:nvPr/>
        </p:nvGrpSpPr>
        <p:grpSpPr>
          <a:xfrm>
            <a:off x="1831658" y="1386840"/>
            <a:ext cx="3505200" cy="2143126"/>
            <a:chOff x="192" y="1104"/>
            <a:chExt cx="2208" cy="1350"/>
          </a:xfrm>
        </p:grpSpPr>
        <p:sp>
          <p:nvSpPr>
            <p:cNvPr id="26627" name="Line 5"/>
            <p:cNvSpPr/>
            <p:nvPr/>
          </p:nvSpPr>
          <p:spPr>
            <a:xfrm>
              <a:off x="2400" y="1959"/>
              <a:ext cx="0" cy="393"/>
            </a:xfrm>
            <a:prstGeom prst="line">
              <a:avLst/>
            </a:prstGeom>
            <a:ln w="38100" cap="flat" cmpd="sng">
              <a:solidFill>
                <a:srgbClr val="FF3300"/>
              </a:solidFill>
              <a:prstDash val="solid"/>
              <a:round/>
              <a:headEnd type="none" w="med" len="med"/>
              <a:tailEnd type="none" w="med" len="med"/>
            </a:ln>
          </p:spPr>
        </p:sp>
        <p:grpSp>
          <p:nvGrpSpPr>
            <p:cNvPr id="26628" name="Group 6"/>
            <p:cNvGrpSpPr/>
            <p:nvPr/>
          </p:nvGrpSpPr>
          <p:grpSpPr>
            <a:xfrm>
              <a:off x="192" y="1104"/>
              <a:ext cx="2208" cy="1350"/>
              <a:chOff x="192" y="1104"/>
              <a:chExt cx="2208" cy="1350"/>
            </a:xfrm>
          </p:grpSpPr>
          <p:grpSp>
            <p:nvGrpSpPr>
              <p:cNvPr id="26629" name="Group 7"/>
              <p:cNvGrpSpPr/>
              <p:nvPr/>
            </p:nvGrpSpPr>
            <p:grpSpPr>
              <a:xfrm>
                <a:off x="1322" y="1829"/>
                <a:ext cx="249" cy="249"/>
                <a:chOff x="1973" y="2911"/>
                <a:chExt cx="249" cy="249"/>
              </a:xfrm>
            </p:grpSpPr>
            <p:sp>
              <p:nvSpPr>
                <p:cNvPr id="26630" name="Oval 8"/>
                <p:cNvSpPr/>
                <p:nvPr/>
              </p:nvSpPr>
              <p:spPr>
                <a:xfrm>
                  <a:off x="1973" y="2911"/>
                  <a:ext cx="249" cy="249"/>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31" name="Line 9"/>
                <p:cNvSpPr/>
                <p:nvPr/>
              </p:nvSpPr>
              <p:spPr>
                <a:xfrm>
                  <a:off x="2025" y="2963"/>
                  <a:ext cx="144" cy="144"/>
                </a:xfrm>
                <a:prstGeom prst="line">
                  <a:avLst/>
                </a:prstGeom>
                <a:ln w="38100" cap="flat" cmpd="sng">
                  <a:solidFill>
                    <a:srgbClr val="FF3300"/>
                  </a:solidFill>
                  <a:prstDash val="solid"/>
                  <a:round/>
                  <a:headEnd type="none" w="med" len="med"/>
                  <a:tailEnd type="none" w="med" len="med"/>
                </a:ln>
              </p:spPr>
            </p:sp>
            <p:sp>
              <p:nvSpPr>
                <p:cNvPr id="26632" name="Line 10"/>
                <p:cNvSpPr/>
                <p:nvPr/>
              </p:nvSpPr>
              <p:spPr>
                <a:xfrm flipH="1">
                  <a:off x="1986" y="2985"/>
                  <a:ext cx="196" cy="98"/>
                </a:xfrm>
                <a:prstGeom prst="line">
                  <a:avLst/>
                </a:prstGeom>
                <a:ln w="38100" cap="flat" cmpd="sng">
                  <a:solidFill>
                    <a:srgbClr val="FF3300"/>
                  </a:solidFill>
                  <a:prstDash val="solid"/>
                  <a:round/>
                  <a:headEnd type="none" w="med" len="med"/>
                  <a:tailEnd type="none" w="med" len="med"/>
                </a:ln>
              </p:spPr>
            </p:sp>
          </p:grpSp>
          <p:sp>
            <p:nvSpPr>
              <p:cNvPr id="26633" name="Text Box 11"/>
              <p:cNvSpPr txBox="1"/>
              <p:nvPr/>
            </p:nvSpPr>
            <p:spPr>
              <a:xfrm>
                <a:off x="1653" y="1240"/>
                <a:ext cx="240" cy="290"/>
              </a:xfrm>
              <a:prstGeom prst="rect">
                <a:avLst/>
              </a:prstGeom>
              <a:noFill/>
              <a:ln w="38100">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634" name="Text Box 12"/>
              <p:cNvSpPr txBox="1"/>
              <p:nvPr/>
            </p:nvSpPr>
            <p:spPr>
              <a:xfrm>
                <a:off x="1960" y="1213"/>
                <a:ext cx="240" cy="290"/>
              </a:xfrm>
              <a:prstGeom prst="rect">
                <a:avLst/>
              </a:prstGeom>
              <a:noFill/>
              <a:ln w="38100">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635" name="Line 13"/>
              <p:cNvSpPr/>
              <p:nvPr/>
            </p:nvSpPr>
            <p:spPr>
              <a:xfrm>
                <a:off x="576" y="1482"/>
                <a:ext cx="480" cy="0"/>
              </a:xfrm>
              <a:prstGeom prst="line">
                <a:avLst/>
              </a:prstGeom>
              <a:ln w="38100" cap="flat" cmpd="sng">
                <a:solidFill>
                  <a:srgbClr val="FF3300"/>
                </a:solidFill>
                <a:prstDash val="solid"/>
                <a:round/>
                <a:headEnd type="none" w="med" len="med"/>
                <a:tailEnd type="none" w="med" len="med"/>
              </a:ln>
            </p:spPr>
          </p:sp>
          <p:sp>
            <p:nvSpPr>
              <p:cNvPr id="26636" name="Line 14"/>
              <p:cNvSpPr/>
              <p:nvPr/>
            </p:nvSpPr>
            <p:spPr>
              <a:xfrm>
                <a:off x="1296" y="1482"/>
                <a:ext cx="576" cy="0"/>
              </a:xfrm>
              <a:prstGeom prst="line">
                <a:avLst/>
              </a:prstGeom>
              <a:ln w="38100" cap="flat" cmpd="sng">
                <a:solidFill>
                  <a:srgbClr val="FF3300"/>
                </a:solidFill>
                <a:prstDash val="solid"/>
                <a:round/>
                <a:headEnd type="none" w="med" len="med"/>
                <a:tailEnd type="none" w="med" len="med"/>
              </a:ln>
            </p:spPr>
          </p:sp>
          <p:sp>
            <p:nvSpPr>
              <p:cNvPr id="26637" name="Oval 15"/>
              <p:cNvSpPr/>
              <p:nvPr/>
            </p:nvSpPr>
            <p:spPr>
              <a:xfrm>
                <a:off x="1248" y="1456"/>
                <a:ext cx="48" cy="52"/>
              </a:xfrm>
              <a:prstGeom prst="ellipse">
                <a:avLst/>
              </a:prstGeom>
              <a:solidFill>
                <a:schemeClr val="accent1"/>
              </a:solid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38" name="Oval 16"/>
              <p:cNvSpPr/>
              <p:nvPr/>
            </p:nvSpPr>
            <p:spPr>
              <a:xfrm>
                <a:off x="1069" y="1460"/>
                <a:ext cx="48" cy="52"/>
              </a:xfrm>
              <a:prstGeom prst="ellipse">
                <a:avLst/>
              </a:prstGeom>
              <a:solidFill>
                <a:schemeClr val="accent1"/>
              </a:solid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39" name="Line 17"/>
              <p:cNvSpPr/>
              <p:nvPr/>
            </p:nvSpPr>
            <p:spPr>
              <a:xfrm flipV="1">
                <a:off x="1104" y="1344"/>
                <a:ext cx="192" cy="110"/>
              </a:xfrm>
              <a:prstGeom prst="line">
                <a:avLst/>
              </a:prstGeom>
              <a:ln w="38100" cap="flat" cmpd="sng">
                <a:solidFill>
                  <a:srgbClr val="FF3300"/>
                </a:solidFill>
                <a:prstDash val="solid"/>
                <a:round/>
                <a:headEnd type="none" w="med" len="med"/>
                <a:tailEnd type="none" w="med" len="med"/>
              </a:ln>
            </p:spPr>
          </p:sp>
          <p:sp>
            <p:nvSpPr>
              <p:cNvPr id="26640" name="Line 18"/>
              <p:cNvSpPr/>
              <p:nvPr/>
            </p:nvSpPr>
            <p:spPr>
              <a:xfrm>
                <a:off x="1872" y="1339"/>
                <a:ext cx="0" cy="228"/>
              </a:xfrm>
              <a:prstGeom prst="line">
                <a:avLst/>
              </a:prstGeom>
              <a:ln w="38100" cap="flat" cmpd="sng">
                <a:solidFill>
                  <a:srgbClr val="FF3300"/>
                </a:solidFill>
                <a:prstDash val="solid"/>
                <a:round/>
                <a:headEnd type="none" w="med" len="med"/>
                <a:tailEnd type="none" w="med" len="med"/>
              </a:ln>
            </p:spPr>
          </p:sp>
          <p:sp>
            <p:nvSpPr>
              <p:cNvPr id="26641" name="Line 19"/>
              <p:cNvSpPr/>
              <p:nvPr/>
            </p:nvSpPr>
            <p:spPr>
              <a:xfrm>
                <a:off x="1955" y="1397"/>
                <a:ext cx="0" cy="132"/>
              </a:xfrm>
              <a:prstGeom prst="line">
                <a:avLst/>
              </a:prstGeom>
              <a:ln w="38100" cap="flat" cmpd="sng">
                <a:solidFill>
                  <a:srgbClr val="FF3300"/>
                </a:solidFill>
                <a:prstDash val="solid"/>
                <a:round/>
                <a:headEnd type="none" w="med" len="med"/>
                <a:tailEnd type="none" w="med" len="med"/>
              </a:ln>
            </p:spPr>
          </p:sp>
          <p:sp>
            <p:nvSpPr>
              <p:cNvPr id="26642" name="Line 20"/>
              <p:cNvSpPr/>
              <p:nvPr/>
            </p:nvSpPr>
            <p:spPr>
              <a:xfrm>
                <a:off x="1968" y="1471"/>
                <a:ext cx="432" cy="0"/>
              </a:xfrm>
              <a:prstGeom prst="line">
                <a:avLst/>
              </a:prstGeom>
              <a:ln w="38100" cap="flat" cmpd="sng">
                <a:solidFill>
                  <a:srgbClr val="FF3300"/>
                </a:solidFill>
                <a:prstDash val="solid"/>
                <a:round/>
                <a:headEnd type="none" w="med" len="med"/>
                <a:tailEnd type="none" w="med" len="med"/>
              </a:ln>
            </p:spPr>
          </p:sp>
          <p:sp>
            <p:nvSpPr>
              <p:cNvPr id="26643" name="Line 21"/>
              <p:cNvSpPr/>
              <p:nvPr/>
            </p:nvSpPr>
            <p:spPr>
              <a:xfrm>
                <a:off x="2400" y="1488"/>
                <a:ext cx="0" cy="480"/>
              </a:xfrm>
              <a:prstGeom prst="line">
                <a:avLst/>
              </a:prstGeom>
              <a:ln w="38100" cap="flat" cmpd="sng">
                <a:solidFill>
                  <a:srgbClr val="FF3300"/>
                </a:solidFill>
                <a:prstDash val="solid"/>
                <a:round/>
                <a:headEnd type="none" w="med" len="med"/>
                <a:tailEnd type="none" w="med" len="med"/>
              </a:ln>
            </p:spPr>
          </p:sp>
          <p:sp>
            <p:nvSpPr>
              <p:cNvPr id="26644" name="Line 22"/>
              <p:cNvSpPr/>
              <p:nvPr/>
            </p:nvSpPr>
            <p:spPr>
              <a:xfrm>
                <a:off x="1584" y="1968"/>
                <a:ext cx="816" cy="0"/>
              </a:xfrm>
              <a:prstGeom prst="line">
                <a:avLst/>
              </a:prstGeom>
              <a:ln w="38100" cap="flat" cmpd="sng">
                <a:solidFill>
                  <a:srgbClr val="FF3300"/>
                </a:solidFill>
                <a:prstDash val="solid"/>
                <a:round/>
                <a:headEnd type="none" w="med" len="med"/>
                <a:tailEnd type="none" w="med" len="med"/>
              </a:ln>
            </p:spPr>
          </p:sp>
          <p:sp>
            <p:nvSpPr>
              <p:cNvPr id="26645" name="Line 23"/>
              <p:cNvSpPr/>
              <p:nvPr/>
            </p:nvSpPr>
            <p:spPr>
              <a:xfrm>
                <a:off x="576" y="1968"/>
                <a:ext cx="768" cy="0"/>
              </a:xfrm>
              <a:prstGeom prst="line">
                <a:avLst/>
              </a:prstGeom>
              <a:ln w="38100" cap="flat" cmpd="sng">
                <a:solidFill>
                  <a:srgbClr val="FF3300"/>
                </a:solidFill>
                <a:prstDash val="solid"/>
                <a:round/>
                <a:headEnd type="none" w="med" len="med"/>
                <a:tailEnd type="none" w="med" len="med"/>
              </a:ln>
            </p:spPr>
          </p:sp>
          <p:sp>
            <p:nvSpPr>
              <p:cNvPr id="26646" name="Line 24"/>
              <p:cNvSpPr/>
              <p:nvPr/>
            </p:nvSpPr>
            <p:spPr>
              <a:xfrm>
                <a:off x="576" y="1488"/>
                <a:ext cx="0" cy="480"/>
              </a:xfrm>
              <a:prstGeom prst="line">
                <a:avLst/>
              </a:prstGeom>
              <a:ln w="38100" cap="flat" cmpd="sng">
                <a:solidFill>
                  <a:srgbClr val="FF3300"/>
                </a:solidFill>
                <a:prstDash val="solid"/>
                <a:round/>
                <a:headEnd type="none" w="med" len="med"/>
                <a:tailEnd type="none" w="med" len="med"/>
              </a:ln>
            </p:spPr>
          </p:sp>
          <p:sp>
            <p:nvSpPr>
              <p:cNvPr id="26647" name="Line 25"/>
              <p:cNvSpPr/>
              <p:nvPr/>
            </p:nvSpPr>
            <p:spPr>
              <a:xfrm>
                <a:off x="576" y="1968"/>
                <a:ext cx="0" cy="384"/>
              </a:xfrm>
              <a:prstGeom prst="line">
                <a:avLst/>
              </a:prstGeom>
              <a:ln w="38100" cap="flat" cmpd="sng">
                <a:solidFill>
                  <a:srgbClr val="FF3300"/>
                </a:solidFill>
                <a:prstDash val="solid"/>
                <a:round/>
                <a:headEnd type="none" w="med" len="med"/>
                <a:tailEnd type="none" w="med" len="med"/>
              </a:ln>
            </p:spPr>
          </p:sp>
          <p:sp>
            <p:nvSpPr>
              <p:cNvPr id="26648" name="Line 26"/>
              <p:cNvSpPr/>
              <p:nvPr/>
            </p:nvSpPr>
            <p:spPr>
              <a:xfrm>
                <a:off x="576" y="2347"/>
                <a:ext cx="624" cy="0"/>
              </a:xfrm>
              <a:prstGeom prst="line">
                <a:avLst/>
              </a:prstGeom>
              <a:ln w="38100" cap="flat" cmpd="sng">
                <a:solidFill>
                  <a:srgbClr val="FF3300"/>
                </a:solidFill>
                <a:prstDash val="solid"/>
                <a:round/>
                <a:headEnd type="none" w="med" len="med"/>
                <a:tailEnd type="none" w="med" len="med"/>
              </a:ln>
            </p:spPr>
          </p:sp>
          <p:sp>
            <p:nvSpPr>
              <p:cNvPr id="26649" name="Oval 27"/>
              <p:cNvSpPr/>
              <p:nvPr/>
            </p:nvSpPr>
            <p:spPr>
              <a:xfrm>
                <a:off x="1205" y="2194"/>
                <a:ext cx="245" cy="245"/>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50" name="Text Box 28"/>
              <p:cNvSpPr txBox="1"/>
              <p:nvPr/>
            </p:nvSpPr>
            <p:spPr>
              <a:xfrm>
                <a:off x="1218" y="2174"/>
                <a:ext cx="153" cy="280"/>
              </a:xfrm>
              <a:prstGeom prst="rect">
                <a:avLst/>
              </a:prstGeom>
              <a:noFill/>
              <a:ln w="38100">
                <a:noFill/>
              </a:ln>
            </p:spPr>
            <p:txBody>
              <a:bodyPr anchor="t">
                <a:spAutoFit/>
              </a:bodyPr>
              <a:lstStyle/>
              <a:p>
                <a:pPr algn="ctr">
                  <a:spcBef>
                    <a:spcPct val="50000"/>
                  </a:spcBef>
                </a:pPr>
                <a:r>
                  <a:rPr lang="en-US" sz="2300" b="1" dirty="0">
                    <a:latin typeface="Times New Roman" pitchFamily="18" charset="0"/>
                    <a:cs typeface="Times New Roman" pitchFamily="18" charset="0"/>
                  </a:rPr>
                  <a:t>V</a:t>
                </a:r>
              </a:p>
            </p:txBody>
          </p:sp>
          <p:sp>
            <p:nvSpPr>
              <p:cNvPr id="26651" name="Line 29"/>
              <p:cNvSpPr/>
              <p:nvPr/>
            </p:nvSpPr>
            <p:spPr>
              <a:xfrm>
                <a:off x="1436" y="2338"/>
                <a:ext cx="960" cy="0"/>
              </a:xfrm>
              <a:prstGeom prst="line">
                <a:avLst/>
              </a:prstGeom>
              <a:ln w="38100" cap="flat" cmpd="sng">
                <a:solidFill>
                  <a:srgbClr val="FF3300"/>
                </a:solidFill>
                <a:prstDash val="solid"/>
                <a:round/>
                <a:headEnd type="none" w="med" len="med"/>
                <a:tailEnd type="none" w="med" len="med"/>
              </a:ln>
            </p:spPr>
          </p:sp>
          <p:sp>
            <p:nvSpPr>
              <p:cNvPr id="26652" name="Text Box 30"/>
              <p:cNvSpPr txBox="1"/>
              <p:nvPr/>
            </p:nvSpPr>
            <p:spPr>
              <a:xfrm>
                <a:off x="1008" y="1104"/>
                <a:ext cx="192" cy="232"/>
              </a:xfrm>
              <a:prstGeom prst="rect">
                <a:avLst/>
              </a:prstGeom>
              <a:noFill/>
              <a:ln w="38100">
                <a:noFill/>
              </a:ln>
            </p:spPr>
            <p:txBody>
              <a:bodyPr anchor="t">
                <a:spAutoFit/>
              </a:bodyPr>
              <a:lstStyle/>
              <a:p>
                <a:pPr>
                  <a:spcBef>
                    <a:spcPct val="50000"/>
                  </a:spcBef>
                </a:pPr>
                <a:r>
                  <a:rPr lang="en-US" b="1" dirty="0">
                    <a:latin typeface="Times New Roman" pitchFamily="18" charset="0"/>
                    <a:cs typeface="Times New Roman" pitchFamily="18" charset="0"/>
                  </a:rPr>
                  <a:t>K</a:t>
                </a:r>
              </a:p>
            </p:txBody>
          </p:sp>
          <p:sp>
            <p:nvSpPr>
              <p:cNvPr id="26653" name="Text Box 31"/>
              <p:cNvSpPr txBox="1"/>
              <p:nvPr/>
            </p:nvSpPr>
            <p:spPr>
              <a:xfrm>
                <a:off x="192" y="1536"/>
                <a:ext cx="240" cy="251"/>
              </a:xfrm>
              <a:prstGeom prst="rect">
                <a:avLst/>
              </a:prstGeom>
              <a:noFill/>
              <a:ln w="38100">
                <a:noFill/>
              </a:ln>
            </p:spPr>
            <p:txBody>
              <a:bodyPr anchor="t">
                <a:spAutoFit/>
              </a:bodyPr>
              <a:lstStyle/>
              <a:p>
                <a:pPr>
                  <a:spcBef>
                    <a:spcPct val="50000"/>
                  </a:spcBef>
                </a:pPr>
                <a:r>
                  <a:rPr lang="en-US" sz="2000" b="1" dirty="0">
                    <a:latin typeface="Times New Roman" pitchFamily="18" charset="0"/>
                    <a:cs typeface="Times New Roman" pitchFamily="18" charset="0"/>
                  </a:rPr>
                  <a:t>A</a:t>
                </a:r>
              </a:p>
            </p:txBody>
          </p:sp>
          <p:sp>
            <p:nvSpPr>
              <p:cNvPr id="26654" name="Text Box 32"/>
              <p:cNvSpPr txBox="1"/>
              <p:nvPr/>
            </p:nvSpPr>
            <p:spPr>
              <a:xfrm>
                <a:off x="951" y="2107"/>
                <a:ext cx="240" cy="290"/>
              </a:xfrm>
              <a:prstGeom prst="rect">
                <a:avLst/>
              </a:prstGeom>
              <a:noFill/>
              <a:ln w="38100">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655" name="Text Box 33"/>
              <p:cNvSpPr txBox="1"/>
              <p:nvPr/>
            </p:nvSpPr>
            <p:spPr>
              <a:xfrm>
                <a:off x="1441" y="2103"/>
                <a:ext cx="240" cy="290"/>
              </a:xfrm>
              <a:prstGeom prst="rect">
                <a:avLst/>
              </a:prstGeom>
              <a:noFill/>
              <a:ln w="38100">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grpSp>
      </p:grpSp>
      <p:grpSp>
        <p:nvGrpSpPr>
          <p:cNvPr id="64546" name="Group 34"/>
          <p:cNvGrpSpPr/>
          <p:nvPr/>
        </p:nvGrpSpPr>
        <p:grpSpPr>
          <a:xfrm>
            <a:off x="6149658" y="1515428"/>
            <a:ext cx="3887787" cy="2108200"/>
            <a:chOff x="2928" y="1289"/>
            <a:chExt cx="2449" cy="1328"/>
          </a:xfrm>
        </p:grpSpPr>
        <p:sp>
          <p:nvSpPr>
            <p:cNvPr id="26657" name="Text Box 35"/>
            <p:cNvSpPr txBox="1"/>
            <p:nvPr/>
          </p:nvSpPr>
          <p:spPr>
            <a:xfrm>
              <a:off x="4180" y="1289"/>
              <a:ext cx="273"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658" name="Text Box 36"/>
            <p:cNvSpPr txBox="1"/>
            <p:nvPr/>
          </p:nvSpPr>
          <p:spPr>
            <a:xfrm>
              <a:off x="4558" y="1305"/>
              <a:ext cx="273"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grpSp>
          <p:nvGrpSpPr>
            <p:cNvPr id="26659" name="Group 37"/>
            <p:cNvGrpSpPr/>
            <p:nvPr/>
          </p:nvGrpSpPr>
          <p:grpSpPr>
            <a:xfrm>
              <a:off x="2928" y="1439"/>
              <a:ext cx="2449" cy="1178"/>
              <a:chOff x="2927" y="1353"/>
              <a:chExt cx="2449" cy="1178"/>
            </a:xfrm>
          </p:grpSpPr>
          <p:sp>
            <p:nvSpPr>
              <p:cNvPr id="26660" name="Line 38"/>
              <p:cNvSpPr/>
              <p:nvPr/>
            </p:nvSpPr>
            <p:spPr>
              <a:xfrm>
                <a:off x="4489" y="1988"/>
                <a:ext cx="872" cy="0"/>
              </a:xfrm>
              <a:prstGeom prst="line">
                <a:avLst/>
              </a:prstGeom>
              <a:ln w="38100" cap="flat" cmpd="sng">
                <a:solidFill>
                  <a:srgbClr val="FF3300"/>
                </a:solidFill>
                <a:prstDash val="solid"/>
                <a:round/>
                <a:headEnd type="none" w="med" len="med"/>
                <a:tailEnd type="none" w="med" len="med"/>
              </a:ln>
            </p:spPr>
          </p:sp>
          <p:sp>
            <p:nvSpPr>
              <p:cNvPr id="26661" name="Line 39"/>
              <p:cNvSpPr/>
              <p:nvPr/>
            </p:nvSpPr>
            <p:spPr>
              <a:xfrm>
                <a:off x="3304" y="1525"/>
                <a:ext cx="1126" cy="0"/>
              </a:xfrm>
              <a:prstGeom prst="line">
                <a:avLst/>
              </a:prstGeom>
              <a:ln w="38100" cap="flat" cmpd="sng">
                <a:solidFill>
                  <a:srgbClr val="FF3300"/>
                </a:solidFill>
                <a:prstDash val="solid"/>
                <a:round/>
                <a:headEnd type="none" w="med" len="med"/>
                <a:tailEnd type="none" w="med" len="med"/>
              </a:ln>
            </p:spPr>
          </p:sp>
          <p:sp>
            <p:nvSpPr>
              <p:cNvPr id="26662" name="Line 40"/>
              <p:cNvSpPr/>
              <p:nvPr/>
            </p:nvSpPr>
            <p:spPr>
              <a:xfrm>
                <a:off x="4430" y="1353"/>
                <a:ext cx="0" cy="297"/>
              </a:xfrm>
              <a:prstGeom prst="line">
                <a:avLst/>
              </a:prstGeom>
              <a:ln w="38100" cap="flat" cmpd="sng">
                <a:solidFill>
                  <a:srgbClr val="FF3300"/>
                </a:solidFill>
                <a:prstDash val="solid"/>
                <a:round/>
                <a:headEnd type="none" w="med" len="med"/>
                <a:tailEnd type="none" w="med" len="med"/>
              </a:ln>
            </p:spPr>
          </p:sp>
          <p:sp>
            <p:nvSpPr>
              <p:cNvPr id="26663" name="Line 41"/>
              <p:cNvSpPr/>
              <p:nvPr/>
            </p:nvSpPr>
            <p:spPr>
              <a:xfrm>
                <a:off x="4554" y="1429"/>
                <a:ext cx="0" cy="172"/>
              </a:xfrm>
              <a:prstGeom prst="line">
                <a:avLst/>
              </a:prstGeom>
              <a:ln w="38100" cap="flat" cmpd="sng">
                <a:solidFill>
                  <a:srgbClr val="FF3300"/>
                </a:solidFill>
                <a:prstDash val="solid"/>
                <a:round/>
                <a:headEnd type="none" w="med" len="med"/>
                <a:tailEnd type="none" w="med" len="med"/>
              </a:ln>
            </p:spPr>
          </p:sp>
          <p:sp>
            <p:nvSpPr>
              <p:cNvPr id="26664" name="Line 42"/>
              <p:cNvSpPr/>
              <p:nvPr/>
            </p:nvSpPr>
            <p:spPr>
              <a:xfrm>
                <a:off x="4573" y="1525"/>
                <a:ext cx="803" cy="0"/>
              </a:xfrm>
              <a:prstGeom prst="line">
                <a:avLst/>
              </a:prstGeom>
              <a:ln w="38100" cap="flat" cmpd="sng">
                <a:solidFill>
                  <a:srgbClr val="FF3300"/>
                </a:solidFill>
                <a:prstDash val="solid"/>
                <a:round/>
                <a:headEnd type="none" w="med" len="med"/>
                <a:tailEnd type="none" w="med" len="med"/>
              </a:ln>
            </p:spPr>
          </p:sp>
          <p:sp>
            <p:nvSpPr>
              <p:cNvPr id="26665" name="Line 43"/>
              <p:cNvSpPr/>
              <p:nvPr/>
            </p:nvSpPr>
            <p:spPr>
              <a:xfrm>
                <a:off x="3304" y="1545"/>
                <a:ext cx="0" cy="864"/>
              </a:xfrm>
              <a:prstGeom prst="line">
                <a:avLst/>
              </a:prstGeom>
              <a:ln w="38100" cap="flat" cmpd="sng">
                <a:solidFill>
                  <a:srgbClr val="FF3300"/>
                </a:solidFill>
                <a:prstDash val="solid"/>
                <a:round/>
                <a:headEnd type="none" w="med" len="med"/>
                <a:tailEnd type="none" w="med" len="med"/>
              </a:ln>
            </p:spPr>
          </p:sp>
          <p:sp>
            <p:nvSpPr>
              <p:cNvPr id="26666" name="Line 44"/>
              <p:cNvSpPr/>
              <p:nvPr/>
            </p:nvSpPr>
            <p:spPr>
              <a:xfrm>
                <a:off x="3304" y="1975"/>
                <a:ext cx="872" cy="0"/>
              </a:xfrm>
              <a:prstGeom prst="line">
                <a:avLst/>
              </a:prstGeom>
              <a:ln w="38100" cap="flat" cmpd="sng">
                <a:solidFill>
                  <a:srgbClr val="FF3300"/>
                </a:solidFill>
                <a:prstDash val="solid"/>
                <a:round/>
                <a:headEnd type="none" w="med" len="med"/>
                <a:tailEnd type="none" w="med" len="med"/>
              </a:ln>
            </p:spPr>
          </p:sp>
          <p:grpSp>
            <p:nvGrpSpPr>
              <p:cNvPr id="26667" name="Group 45"/>
              <p:cNvGrpSpPr/>
              <p:nvPr/>
            </p:nvGrpSpPr>
            <p:grpSpPr>
              <a:xfrm>
                <a:off x="4176" y="1818"/>
                <a:ext cx="283" cy="296"/>
                <a:chOff x="1973" y="2911"/>
                <a:chExt cx="249" cy="249"/>
              </a:xfrm>
            </p:grpSpPr>
            <p:sp>
              <p:nvSpPr>
                <p:cNvPr id="26668" name="Oval 46"/>
                <p:cNvSpPr/>
                <p:nvPr/>
              </p:nvSpPr>
              <p:spPr>
                <a:xfrm>
                  <a:off x="1973" y="2911"/>
                  <a:ext cx="249" cy="249"/>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69" name="Line 47"/>
                <p:cNvSpPr/>
                <p:nvPr/>
              </p:nvSpPr>
              <p:spPr>
                <a:xfrm>
                  <a:off x="2025" y="2963"/>
                  <a:ext cx="144" cy="144"/>
                </a:xfrm>
                <a:prstGeom prst="line">
                  <a:avLst/>
                </a:prstGeom>
                <a:ln w="38100" cap="flat" cmpd="sng">
                  <a:solidFill>
                    <a:srgbClr val="FF3300"/>
                  </a:solidFill>
                  <a:prstDash val="solid"/>
                  <a:round/>
                  <a:headEnd type="none" w="med" len="med"/>
                  <a:tailEnd type="none" w="med" len="med"/>
                </a:ln>
              </p:spPr>
            </p:sp>
            <p:sp>
              <p:nvSpPr>
                <p:cNvPr id="26670" name="Line 48"/>
                <p:cNvSpPr/>
                <p:nvPr/>
              </p:nvSpPr>
              <p:spPr>
                <a:xfrm flipH="1">
                  <a:off x="1986" y="2985"/>
                  <a:ext cx="196" cy="98"/>
                </a:xfrm>
                <a:prstGeom prst="line">
                  <a:avLst/>
                </a:prstGeom>
                <a:ln w="38100" cap="flat" cmpd="sng">
                  <a:solidFill>
                    <a:srgbClr val="FF3300"/>
                  </a:solidFill>
                  <a:prstDash val="solid"/>
                  <a:round/>
                  <a:headEnd type="none" w="med" len="med"/>
                  <a:tailEnd type="none" w="med" len="med"/>
                </a:ln>
              </p:spPr>
            </p:sp>
          </p:grpSp>
          <p:sp>
            <p:nvSpPr>
              <p:cNvPr id="26671" name="Line 49"/>
              <p:cNvSpPr/>
              <p:nvPr/>
            </p:nvSpPr>
            <p:spPr>
              <a:xfrm>
                <a:off x="5361" y="1545"/>
                <a:ext cx="0" cy="864"/>
              </a:xfrm>
              <a:prstGeom prst="line">
                <a:avLst/>
              </a:prstGeom>
              <a:ln w="38100" cap="flat" cmpd="sng">
                <a:solidFill>
                  <a:srgbClr val="FF3300"/>
                </a:solidFill>
                <a:prstDash val="solid"/>
                <a:round/>
                <a:headEnd type="none" w="med" len="med"/>
                <a:tailEnd type="none" w="med" len="med"/>
              </a:ln>
            </p:spPr>
          </p:sp>
          <p:sp>
            <p:nvSpPr>
              <p:cNvPr id="26672" name="Line 50"/>
              <p:cNvSpPr/>
              <p:nvPr/>
            </p:nvSpPr>
            <p:spPr>
              <a:xfrm>
                <a:off x="3304" y="2409"/>
                <a:ext cx="545" cy="0"/>
              </a:xfrm>
              <a:prstGeom prst="line">
                <a:avLst/>
              </a:prstGeom>
              <a:ln w="38100" cap="flat" cmpd="sng">
                <a:solidFill>
                  <a:srgbClr val="FF3300"/>
                </a:solidFill>
                <a:prstDash val="solid"/>
                <a:round/>
                <a:headEnd type="none" w="med" len="med"/>
                <a:tailEnd type="none" w="med" len="med"/>
              </a:ln>
            </p:spPr>
          </p:sp>
          <p:sp>
            <p:nvSpPr>
              <p:cNvPr id="26673" name="Line 51"/>
              <p:cNvSpPr/>
              <p:nvPr/>
            </p:nvSpPr>
            <p:spPr>
              <a:xfrm>
                <a:off x="4122" y="2409"/>
                <a:ext cx="382" cy="0"/>
              </a:xfrm>
              <a:prstGeom prst="line">
                <a:avLst/>
              </a:prstGeom>
              <a:ln w="38100" cap="flat" cmpd="sng">
                <a:solidFill>
                  <a:srgbClr val="FF3300"/>
                </a:solidFill>
                <a:prstDash val="solid"/>
                <a:round/>
                <a:headEnd type="none" w="med" len="med"/>
                <a:tailEnd type="none" w="med" len="med"/>
              </a:ln>
            </p:spPr>
          </p:sp>
          <p:sp>
            <p:nvSpPr>
              <p:cNvPr id="26674" name="Oval 52"/>
              <p:cNvSpPr/>
              <p:nvPr/>
            </p:nvSpPr>
            <p:spPr>
              <a:xfrm>
                <a:off x="4067" y="2378"/>
                <a:ext cx="55" cy="61"/>
              </a:xfrm>
              <a:prstGeom prst="ellipse">
                <a:avLst/>
              </a:prstGeom>
              <a:solidFill>
                <a:schemeClr val="accent1"/>
              </a:solidFill>
              <a:ln w="28575"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75" name="Oval 53"/>
              <p:cNvSpPr/>
              <p:nvPr/>
            </p:nvSpPr>
            <p:spPr>
              <a:xfrm>
                <a:off x="3835" y="2369"/>
                <a:ext cx="54" cy="62"/>
              </a:xfrm>
              <a:prstGeom prst="ellipse">
                <a:avLst/>
              </a:prstGeom>
              <a:solidFill>
                <a:schemeClr val="accent1"/>
              </a:solidFill>
              <a:ln w="28575"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76" name="Line 54"/>
              <p:cNvSpPr/>
              <p:nvPr/>
            </p:nvSpPr>
            <p:spPr>
              <a:xfrm flipV="1">
                <a:off x="3889" y="2245"/>
                <a:ext cx="218" cy="130"/>
              </a:xfrm>
              <a:prstGeom prst="line">
                <a:avLst/>
              </a:prstGeom>
              <a:ln w="38100" cap="flat" cmpd="sng">
                <a:solidFill>
                  <a:srgbClr val="FF3300"/>
                </a:solidFill>
                <a:prstDash val="solid"/>
                <a:round/>
                <a:headEnd type="none" w="med" len="med"/>
                <a:tailEnd type="none" w="med" len="med"/>
              </a:ln>
            </p:spPr>
          </p:sp>
          <p:sp>
            <p:nvSpPr>
              <p:cNvPr id="26677" name="Oval 55"/>
              <p:cNvSpPr/>
              <p:nvPr/>
            </p:nvSpPr>
            <p:spPr>
              <a:xfrm>
                <a:off x="4504" y="2240"/>
                <a:ext cx="278" cy="291"/>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78" name="Text Box 56"/>
              <p:cNvSpPr txBox="1"/>
              <p:nvPr/>
            </p:nvSpPr>
            <p:spPr>
              <a:xfrm>
                <a:off x="4518" y="2217"/>
                <a:ext cx="174" cy="280"/>
              </a:xfrm>
              <a:prstGeom prst="rect">
                <a:avLst/>
              </a:prstGeom>
              <a:noFill/>
              <a:ln w="38100">
                <a:noFill/>
              </a:ln>
            </p:spPr>
            <p:txBody>
              <a:bodyPr anchor="t">
                <a:spAutoFit/>
              </a:bodyPr>
              <a:lstStyle/>
              <a:p>
                <a:pPr algn="ctr">
                  <a:spcBef>
                    <a:spcPct val="50000"/>
                  </a:spcBef>
                </a:pPr>
                <a:r>
                  <a:rPr lang="en-US" sz="2300" b="1" dirty="0">
                    <a:latin typeface="Times New Roman" pitchFamily="18" charset="0"/>
                    <a:cs typeface="Times New Roman" pitchFamily="18" charset="0"/>
                  </a:rPr>
                  <a:t>V</a:t>
                </a:r>
              </a:p>
            </p:txBody>
          </p:sp>
          <p:sp>
            <p:nvSpPr>
              <p:cNvPr id="26679" name="Line 57"/>
              <p:cNvSpPr/>
              <p:nvPr/>
            </p:nvSpPr>
            <p:spPr>
              <a:xfrm>
                <a:off x="4776" y="2409"/>
                <a:ext cx="600" cy="0"/>
              </a:xfrm>
              <a:prstGeom prst="line">
                <a:avLst/>
              </a:prstGeom>
              <a:ln w="38100" cap="flat" cmpd="sng">
                <a:solidFill>
                  <a:srgbClr val="FF3300"/>
                </a:solidFill>
                <a:prstDash val="solid"/>
                <a:round/>
                <a:headEnd type="none" w="med" len="med"/>
                <a:tailEnd type="none" w="med" len="med"/>
              </a:ln>
            </p:spPr>
          </p:sp>
          <p:sp>
            <p:nvSpPr>
              <p:cNvPr id="26680" name="Text Box 58"/>
              <p:cNvSpPr txBox="1"/>
              <p:nvPr/>
            </p:nvSpPr>
            <p:spPr>
              <a:xfrm>
                <a:off x="4256" y="2169"/>
                <a:ext cx="273"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681" name="Text Box 59"/>
              <p:cNvSpPr txBox="1"/>
              <p:nvPr/>
            </p:nvSpPr>
            <p:spPr>
              <a:xfrm>
                <a:off x="4800" y="2150"/>
                <a:ext cx="272"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682" name="Text Box 60"/>
              <p:cNvSpPr txBox="1"/>
              <p:nvPr/>
            </p:nvSpPr>
            <p:spPr>
              <a:xfrm>
                <a:off x="3795" y="2121"/>
                <a:ext cx="218" cy="232"/>
              </a:xfrm>
              <a:prstGeom prst="rect">
                <a:avLst/>
              </a:prstGeom>
              <a:noFill/>
              <a:ln w="9525">
                <a:noFill/>
              </a:ln>
            </p:spPr>
            <p:txBody>
              <a:bodyPr anchor="t">
                <a:spAutoFit/>
              </a:bodyPr>
              <a:lstStyle/>
              <a:p>
                <a:pPr>
                  <a:spcBef>
                    <a:spcPct val="50000"/>
                  </a:spcBef>
                </a:pPr>
                <a:r>
                  <a:rPr lang="en-US" b="1" dirty="0">
                    <a:latin typeface="Times New Roman" pitchFamily="18" charset="0"/>
                    <a:cs typeface="Times New Roman" pitchFamily="18" charset="0"/>
                  </a:rPr>
                  <a:t>K</a:t>
                </a:r>
              </a:p>
            </p:txBody>
          </p:sp>
          <p:sp>
            <p:nvSpPr>
              <p:cNvPr id="26683" name="Text Box 61"/>
              <p:cNvSpPr txBox="1"/>
              <p:nvPr/>
            </p:nvSpPr>
            <p:spPr>
              <a:xfrm>
                <a:off x="2927" y="1401"/>
                <a:ext cx="382" cy="232"/>
              </a:xfrm>
              <a:prstGeom prst="rect">
                <a:avLst/>
              </a:prstGeom>
              <a:noFill/>
              <a:ln w="9525">
                <a:noFill/>
              </a:ln>
            </p:spPr>
            <p:txBody>
              <a:bodyPr anchor="t">
                <a:spAutoFit/>
              </a:bodyPr>
              <a:lstStyle/>
              <a:p>
                <a:pPr>
                  <a:spcBef>
                    <a:spcPct val="50000"/>
                  </a:spcBef>
                </a:pPr>
                <a:r>
                  <a:rPr lang="en-US" b="1" dirty="0">
                    <a:latin typeface="Times New Roman" pitchFamily="18" charset="0"/>
                    <a:cs typeface="Times New Roman" pitchFamily="18" charset="0"/>
                  </a:rPr>
                  <a:t>B</a:t>
                </a:r>
              </a:p>
            </p:txBody>
          </p:sp>
        </p:grpSp>
      </p:grpSp>
      <p:grpSp>
        <p:nvGrpSpPr>
          <p:cNvPr id="64574" name="Group 62"/>
          <p:cNvGrpSpPr/>
          <p:nvPr/>
        </p:nvGrpSpPr>
        <p:grpSpPr>
          <a:xfrm>
            <a:off x="1963420" y="3972878"/>
            <a:ext cx="3403600" cy="1795462"/>
            <a:chOff x="304" y="2661"/>
            <a:chExt cx="2144" cy="1131"/>
          </a:xfrm>
        </p:grpSpPr>
        <p:sp>
          <p:nvSpPr>
            <p:cNvPr id="26685" name="Line 63"/>
            <p:cNvSpPr/>
            <p:nvPr/>
          </p:nvSpPr>
          <p:spPr>
            <a:xfrm>
              <a:off x="2425" y="2921"/>
              <a:ext cx="0" cy="746"/>
            </a:xfrm>
            <a:prstGeom prst="line">
              <a:avLst/>
            </a:prstGeom>
            <a:ln w="38100" cap="flat" cmpd="sng">
              <a:solidFill>
                <a:srgbClr val="FF3300"/>
              </a:solidFill>
              <a:prstDash val="solid"/>
              <a:round/>
              <a:headEnd type="none" w="med" len="med"/>
              <a:tailEnd type="none" w="med" len="med"/>
            </a:ln>
          </p:spPr>
        </p:sp>
        <p:grpSp>
          <p:nvGrpSpPr>
            <p:cNvPr id="26686" name="Group 64"/>
            <p:cNvGrpSpPr/>
            <p:nvPr/>
          </p:nvGrpSpPr>
          <p:grpSpPr>
            <a:xfrm>
              <a:off x="304" y="2661"/>
              <a:ext cx="2144" cy="1131"/>
              <a:chOff x="304" y="2661"/>
              <a:chExt cx="2144" cy="1131"/>
            </a:xfrm>
          </p:grpSpPr>
          <p:sp>
            <p:nvSpPr>
              <p:cNvPr id="26687" name="Line 65"/>
              <p:cNvSpPr/>
              <p:nvPr/>
            </p:nvSpPr>
            <p:spPr>
              <a:xfrm>
                <a:off x="566" y="2912"/>
                <a:ext cx="624" cy="0"/>
              </a:xfrm>
              <a:prstGeom prst="line">
                <a:avLst/>
              </a:prstGeom>
              <a:ln w="38100" cap="flat" cmpd="sng">
                <a:solidFill>
                  <a:srgbClr val="FF3300"/>
                </a:solidFill>
                <a:prstDash val="solid"/>
                <a:round/>
                <a:headEnd type="none" w="med" len="med"/>
                <a:tailEnd type="none" w="med" len="med"/>
              </a:ln>
            </p:spPr>
          </p:sp>
          <p:grpSp>
            <p:nvGrpSpPr>
              <p:cNvPr id="26688" name="Group 66"/>
              <p:cNvGrpSpPr/>
              <p:nvPr/>
            </p:nvGrpSpPr>
            <p:grpSpPr>
              <a:xfrm>
                <a:off x="1177" y="2751"/>
                <a:ext cx="245" cy="292"/>
                <a:chOff x="4176" y="2182"/>
                <a:chExt cx="245" cy="292"/>
              </a:xfrm>
            </p:grpSpPr>
            <p:sp>
              <p:nvSpPr>
                <p:cNvPr id="26689" name="Oval 67"/>
                <p:cNvSpPr/>
                <p:nvPr/>
              </p:nvSpPr>
              <p:spPr>
                <a:xfrm>
                  <a:off x="4176" y="2183"/>
                  <a:ext cx="245" cy="291"/>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90" name="Text Box 68"/>
                <p:cNvSpPr txBox="1"/>
                <p:nvPr/>
              </p:nvSpPr>
              <p:spPr>
                <a:xfrm>
                  <a:off x="4185" y="2182"/>
                  <a:ext cx="153" cy="280"/>
                </a:xfrm>
                <a:prstGeom prst="rect">
                  <a:avLst/>
                </a:prstGeom>
                <a:noFill/>
                <a:ln w="38100">
                  <a:noFill/>
                </a:ln>
              </p:spPr>
              <p:txBody>
                <a:bodyPr anchor="t">
                  <a:spAutoFit/>
                </a:bodyPr>
                <a:lstStyle/>
                <a:p>
                  <a:pPr algn="ctr">
                    <a:spcBef>
                      <a:spcPct val="50000"/>
                    </a:spcBef>
                  </a:pPr>
                  <a:r>
                    <a:rPr lang="en-US" sz="2300" b="1" dirty="0">
                      <a:latin typeface="Times New Roman" pitchFamily="18" charset="0"/>
                      <a:cs typeface="Times New Roman" pitchFamily="18" charset="0"/>
                    </a:rPr>
                    <a:t>V</a:t>
                  </a:r>
                </a:p>
              </p:txBody>
            </p:sp>
          </p:grpSp>
          <p:sp>
            <p:nvSpPr>
              <p:cNvPr id="26691" name="Line 69"/>
              <p:cNvSpPr/>
              <p:nvPr/>
            </p:nvSpPr>
            <p:spPr>
              <a:xfrm>
                <a:off x="1426" y="2901"/>
                <a:ext cx="1012" cy="0"/>
              </a:xfrm>
              <a:prstGeom prst="line">
                <a:avLst/>
              </a:prstGeom>
              <a:ln w="38100" cap="flat" cmpd="sng">
                <a:solidFill>
                  <a:srgbClr val="FF3300"/>
                </a:solidFill>
                <a:prstDash val="solid"/>
                <a:round/>
                <a:headEnd type="none" w="med" len="med"/>
                <a:tailEnd type="none" w="med" len="med"/>
              </a:ln>
            </p:spPr>
          </p:sp>
          <p:sp>
            <p:nvSpPr>
              <p:cNvPr id="26692" name="Line 70"/>
              <p:cNvSpPr/>
              <p:nvPr/>
            </p:nvSpPr>
            <p:spPr>
              <a:xfrm>
                <a:off x="566" y="2899"/>
                <a:ext cx="0" cy="768"/>
              </a:xfrm>
              <a:prstGeom prst="line">
                <a:avLst/>
              </a:prstGeom>
              <a:ln w="38100" cap="flat" cmpd="sng">
                <a:solidFill>
                  <a:srgbClr val="FF3300"/>
                </a:solidFill>
                <a:prstDash val="solid"/>
                <a:round/>
                <a:headEnd type="none" w="med" len="med"/>
                <a:tailEnd type="none" w="med" len="med"/>
              </a:ln>
            </p:spPr>
          </p:sp>
          <p:grpSp>
            <p:nvGrpSpPr>
              <p:cNvPr id="26693" name="Group 71"/>
              <p:cNvGrpSpPr/>
              <p:nvPr/>
            </p:nvGrpSpPr>
            <p:grpSpPr>
              <a:xfrm>
                <a:off x="1693" y="3166"/>
                <a:ext cx="249" cy="296"/>
                <a:chOff x="1973" y="2911"/>
                <a:chExt cx="249" cy="249"/>
              </a:xfrm>
            </p:grpSpPr>
            <p:sp>
              <p:nvSpPr>
                <p:cNvPr id="26694" name="Oval 72"/>
                <p:cNvSpPr/>
                <p:nvPr/>
              </p:nvSpPr>
              <p:spPr>
                <a:xfrm>
                  <a:off x="1973" y="2911"/>
                  <a:ext cx="249" cy="249"/>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695" name="Line 73"/>
                <p:cNvSpPr/>
                <p:nvPr/>
              </p:nvSpPr>
              <p:spPr>
                <a:xfrm>
                  <a:off x="2025" y="2963"/>
                  <a:ext cx="144" cy="144"/>
                </a:xfrm>
                <a:prstGeom prst="line">
                  <a:avLst/>
                </a:prstGeom>
                <a:ln w="38100" cap="flat" cmpd="sng">
                  <a:solidFill>
                    <a:srgbClr val="FF3300"/>
                  </a:solidFill>
                  <a:prstDash val="solid"/>
                  <a:round/>
                  <a:headEnd type="none" w="med" len="med"/>
                  <a:tailEnd type="none" w="med" len="med"/>
                </a:ln>
              </p:spPr>
            </p:sp>
            <p:sp>
              <p:nvSpPr>
                <p:cNvPr id="26696" name="Line 74"/>
                <p:cNvSpPr/>
                <p:nvPr/>
              </p:nvSpPr>
              <p:spPr>
                <a:xfrm flipH="1">
                  <a:off x="1986" y="2985"/>
                  <a:ext cx="196" cy="98"/>
                </a:xfrm>
                <a:prstGeom prst="line">
                  <a:avLst/>
                </a:prstGeom>
                <a:ln w="38100" cap="flat" cmpd="sng">
                  <a:solidFill>
                    <a:srgbClr val="FF3300"/>
                  </a:solidFill>
                  <a:prstDash val="solid"/>
                  <a:round/>
                  <a:headEnd type="none" w="med" len="med"/>
                  <a:tailEnd type="none" w="med" len="med"/>
                </a:ln>
              </p:spPr>
            </p:sp>
          </p:grpSp>
          <p:sp>
            <p:nvSpPr>
              <p:cNvPr id="26697" name="Line 75"/>
              <p:cNvSpPr/>
              <p:nvPr/>
            </p:nvSpPr>
            <p:spPr>
              <a:xfrm>
                <a:off x="1955" y="3331"/>
                <a:ext cx="493" cy="0"/>
              </a:xfrm>
              <a:prstGeom prst="line">
                <a:avLst/>
              </a:prstGeom>
              <a:ln w="38100" cap="flat" cmpd="sng">
                <a:solidFill>
                  <a:srgbClr val="FF3300"/>
                </a:solidFill>
                <a:prstDash val="solid"/>
                <a:round/>
                <a:headEnd type="none" w="med" len="med"/>
                <a:tailEnd type="none" w="med" len="med"/>
              </a:ln>
            </p:spPr>
          </p:sp>
          <p:sp>
            <p:nvSpPr>
              <p:cNvPr id="26698" name="Line 76"/>
              <p:cNvSpPr/>
              <p:nvPr/>
            </p:nvSpPr>
            <p:spPr>
              <a:xfrm>
                <a:off x="566" y="3327"/>
                <a:ext cx="480" cy="0"/>
              </a:xfrm>
              <a:prstGeom prst="line">
                <a:avLst/>
              </a:prstGeom>
              <a:ln w="38100" cap="flat" cmpd="sng">
                <a:solidFill>
                  <a:srgbClr val="FF3300"/>
                </a:solidFill>
                <a:prstDash val="solid"/>
                <a:round/>
                <a:headEnd type="none" w="med" len="med"/>
                <a:tailEnd type="none" w="med" len="med"/>
              </a:ln>
            </p:spPr>
          </p:sp>
          <p:sp>
            <p:nvSpPr>
              <p:cNvPr id="26699" name="Oval 77"/>
              <p:cNvSpPr/>
              <p:nvPr/>
            </p:nvSpPr>
            <p:spPr>
              <a:xfrm>
                <a:off x="1238" y="3296"/>
                <a:ext cx="48" cy="61"/>
              </a:xfrm>
              <a:prstGeom prst="ellipse">
                <a:avLst/>
              </a:prstGeom>
              <a:solidFill>
                <a:schemeClr val="accent1"/>
              </a:solidFill>
              <a:ln w="28575"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700" name="Oval 78"/>
              <p:cNvSpPr/>
              <p:nvPr/>
            </p:nvSpPr>
            <p:spPr>
              <a:xfrm>
                <a:off x="1033" y="3287"/>
                <a:ext cx="48" cy="62"/>
              </a:xfrm>
              <a:prstGeom prst="ellipse">
                <a:avLst/>
              </a:prstGeom>
              <a:solidFill>
                <a:schemeClr val="accent1"/>
              </a:solidFill>
              <a:ln w="28575"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701" name="Text Box 79"/>
              <p:cNvSpPr txBox="1"/>
              <p:nvPr/>
            </p:nvSpPr>
            <p:spPr>
              <a:xfrm>
                <a:off x="1107" y="3015"/>
                <a:ext cx="192" cy="232"/>
              </a:xfrm>
              <a:prstGeom prst="rect">
                <a:avLst/>
              </a:prstGeom>
              <a:noFill/>
              <a:ln w="9525">
                <a:noFill/>
              </a:ln>
            </p:spPr>
            <p:txBody>
              <a:bodyPr anchor="t">
                <a:spAutoFit/>
              </a:bodyPr>
              <a:lstStyle/>
              <a:p>
                <a:pPr>
                  <a:spcBef>
                    <a:spcPct val="50000"/>
                  </a:spcBef>
                </a:pPr>
                <a:r>
                  <a:rPr lang="en-US" b="1" dirty="0">
                    <a:latin typeface="Times New Roman" pitchFamily="18" charset="0"/>
                    <a:cs typeface="Times New Roman" pitchFamily="18" charset="0"/>
                  </a:rPr>
                  <a:t>K</a:t>
                </a:r>
              </a:p>
            </p:txBody>
          </p:sp>
          <p:sp>
            <p:nvSpPr>
              <p:cNvPr id="26702" name="Line 80"/>
              <p:cNvSpPr/>
              <p:nvPr/>
            </p:nvSpPr>
            <p:spPr>
              <a:xfrm flipV="1">
                <a:off x="1046" y="3200"/>
                <a:ext cx="192" cy="130"/>
              </a:xfrm>
              <a:prstGeom prst="line">
                <a:avLst/>
              </a:prstGeom>
              <a:ln w="38100" cap="flat" cmpd="sng">
                <a:solidFill>
                  <a:srgbClr val="FF3300"/>
                </a:solidFill>
                <a:prstDash val="solid"/>
                <a:round/>
                <a:headEnd type="none" w="med" len="med"/>
                <a:tailEnd type="none" w="med" len="med"/>
              </a:ln>
            </p:spPr>
          </p:sp>
          <p:sp>
            <p:nvSpPr>
              <p:cNvPr id="26703" name="Line 81"/>
              <p:cNvSpPr/>
              <p:nvPr/>
            </p:nvSpPr>
            <p:spPr>
              <a:xfrm>
                <a:off x="1251" y="3331"/>
                <a:ext cx="432" cy="0"/>
              </a:xfrm>
              <a:prstGeom prst="line">
                <a:avLst/>
              </a:prstGeom>
              <a:ln w="38100" cap="flat" cmpd="sng">
                <a:solidFill>
                  <a:srgbClr val="FF3300"/>
                </a:solidFill>
                <a:prstDash val="solid"/>
                <a:round/>
                <a:headEnd type="none" w="med" len="med"/>
                <a:tailEnd type="none" w="med" len="med"/>
              </a:ln>
            </p:spPr>
          </p:sp>
          <p:sp>
            <p:nvSpPr>
              <p:cNvPr id="26704" name="Line 82"/>
              <p:cNvSpPr/>
              <p:nvPr/>
            </p:nvSpPr>
            <p:spPr>
              <a:xfrm>
                <a:off x="566" y="3667"/>
                <a:ext cx="991" cy="0"/>
              </a:xfrm>
              <a:prstGeom prst="line">
                <a:avLst/>
              </a:prstGeom>
              <a:ln w="38100" cap="flat" cmpd="sng">
                <a:solidFill>
                  <a:srgbClr val="FF3300"/>
                </a:solidFill>
                <a:prstDash val="solid"/>
                <a:round/>
                <a:headEnd type="none" w="med" len="med"/>
                <a:tailEnd type="none" w="med" len="med"/>
              </a:ln>
            </p:spPr>
          </p:sp>
          <p:sp>
            <p:nvSpPr>
              <p:cNvPr id="26705" name="Line 83"/>
              <p:cNvSpPr/>
              <p:nvPr/>
            </p:nvSpPr>
            <p:spPr>
              <a:xfrm>
                <a:off x="1557" y="3495"/>
                <a:ext cx="0" cy="297"/>
              </a:xfrm>
              <a:prstGeom prst="line">
                <a:avLst/>
              </a:prstGeom>
              <a:ln w="38100" cap="flat" cmpd="sng">
                <a:solidFill>
                  <a:srgbClr val="FF3300"/>
                </a:solidFill>
                <a:prstDash val="solid"/>
                <a:round/>
                <a:headEnd type="none" w="med" len="med"/>
                <a:tailEnd type="none" w="med" len="med"/>
              </a:ln>
            </p:spPr>
          </p:sp>
          <p:sp>
            <p:nvSpPr>
              <p:cNvPr id="26706" name="Line 84"/>
              <p:cNvSpPr/>
              <p:nvPr/>
            </p:nvSpPr>
            <p:spPr>
              <a:xfrm>
                <a:off x="1666" y="3571"/>
                <a:ext cx="0" cy="172"/>
              </a:xfrm>
              <a:prstGeom prst="line">
                <a:avLst/>
              </a:prstGeom>
              <a:ln w="38100" cap="flat" cmpd="sng">
                <a:solidFill>
                  <a:srgbClr val="FF3300"/>
                </a:solidFill>
                <a:prstDash val="solid"/>
                <a:round/>
                <a:headEnd type="none" w="med" len="med"/>
                <a:tailEnd type="none" w="med" len="med"/>
              </a:ln>
            </p:spPr>
          </p:sp>
          <p:sp>
            <p:nvSpPr>
              <p:cNvPr id="26707" name="Line 85"/>
              <p:cNvSpPr/>
              <p:nvPr/>
            </p:nvSpPr>
            <p:spPr>
              <a:xfrm>
                <a:off x="1683" y="3667"/>
                <a:ext cx="755" cy="0"/>
              </a:xfrm>
              <a:prstGeom prst="line">
                <a:avLst/>
              </a:prstGeom>
              <a:ln w="38100" cap="flat" cmpd="sng">
                <a:solidFill>
                  <a:srgbClr val="FF3300"/>
                </a:solidFill>
                <a:prstDash val="solid"/>
                <a:round/>
                <a:headEnd type="none" w="med" len="med"/>
                <a:tailEnd type="none" w="med" len="med"/>
              </a:ln>
            </p:spPr>
          </p:sp>
          <p:sp>
            <p:nvSpPr>
              <p:cNvPr id="26708" name="Text Box 86"/>
              <p:cNvSpPr txBox="1"/>
              <p:nvPr/>
            </p:nvSpPr>
            <p:spPr>
              <a:xfrm>
                <a:off x="1317" y="3418"/>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09" name="Text Box 87"/>
              <p:cNvSpPr txBox="1"/>
              <p:nvPr/>
            </p:nvSpPr>
            <p:spPr>
              <a:xfrm>
                <a:off x="1650" y="3434"/>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10" name="Text Box 88"/>
              <p:cNvSpPr txBox="1"/>
              <p:nvPr/>
            </p:nvSpPr>
            <p:spPr>
              <a:xfrm>
                <a:off x="950" y="2667"/>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11" name="Text Box 89"/>
              <p:cNvSpPr txBox="1"/>
              <p:nvPr/>
            </p:nvSpPr>
            <p:spPr>
              <a:xfrm>
                <a:off x="1440" y="2661"/>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12" name="Text Box 90"/>
              <p:cNvSpPr txBox="1"/>
              <p:nvPr/>
            </p:nvSpPr>
            <p:spPr>
              <a:xfrm>
                <a:off x="304" y="2790"/>
                <a:ext cx="336" cy="251"/>
              </a:xfrm>
              <a:prstGeom prst="rect">
                <a:avLst/>
              </a:prstGeom>
              <a:noFill/>
              <a:ln w="9525">
                <a:noFill/>
              </a:ln>
            </p:spPr>
            <p:txBody>
              <a:bodyPr anchor="t">
                <a:spAutoFit/>
              </a:bodyPr>
              <a:lstStyle/>
              <a:p>
                <a:pPr>
                  <a:spcBef>
                    <a:spcPct val="50000"/>
                  </a:spcBef>
                </a:pPr>
                <a:r>
                  <a:rPr lang="en-US" sz="2000" b="1" dirty="0">
                    <a:latin typeface="Times New Roman" pitchFamily="18" charset="0"/>
                    <a:cs typeface="Times New Roman" pitchFamily="18" charset="0"/>
                  </a:rPr>
                  <a:t>C</a:t>
                </a:r>
              </a:p>
            </p:txBody>
          </p:sp>
        </p:grpSp>
      </p:grpSp>
      <p:grpSp>
        <p:nvGrpSpPr>
          <p:cNvPr id="64603" name="Group 91"/>
          <p:cNvGrpSpPr/>
          <p:nvPr/>
        </p:nvGrpSpPr>
        <p:grpSpPr>
          <a:xfrm>
            <a:off x="6222683" y="3995103"/>
            <a:ext cx="3654425" cy="1735137"/>
            <a:chOff x="2979" y="2631"/>
            <a:chExt cx="2302" cy="1093"/>
          </a:xfrm>
        </p:grpSpPr>
        <p:sp>
          <p:nvSpPr>
            <p:cNvPr id="26714" name="Text Box 92"/>
            <p:cNvSpPr txBox="1"/>
            <p:nvPr/>
          </p:nvSpPr>
          <p:spPr>
            <a:xfrm>
              <a:off x="4884" y="3339"/>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15" name="Text Box 93"/>
            <p:cNvSpPr txBox="1"/>
            <p:nvPr/>
          </p:nvSpPr>
          <p:spPr>
            <a:xfrm>
              <a:off x="4216" y="3327"/>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16" name="Text Box 94"/>
            <p:cNvSpPr txBox="1"/>
            <p:nvPr/>
          </p:nvSpPr>
          <p:spPr>
            <a:xfrm>
              <a:off x="3858" y="3357"/>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17" name="Text Box 95"/>
            <p:cNvSpPr txBox="1"/>
            <p:nvPr/>
          </p:nvSpPr>
          <p:spPr>
            <a:xfrm>
              <a:off x="3483" y="3296"/>
              <a:ext cx="192" cy="232"/>
            </a:xfrm>
            <a:prstGeom prst="rect">
              <a:avLst/>
            </a:prstGeom>
            <a:noFill/>
            <a:ln w="9525">
              <a:noFill/>
            </a:ln>
          </p:spPr>
          <p:txBody>
            <a:bodyPr anchor="t">
              <a:spAutoFit/>
            </a:bodyPr>
            <a:lstStyle/>
            <a:p>
              <a:pPr>
                <a:spcBef>
                  <a:spcPct val="50000"/>
                </a:spcBef>
              </a:pPr>
              <a:r>
                <a:rPr lang="en-US" b="1" dirty="0">
                  <a:latin typeface="Times New Roman" pitchFamily="18" charset="0"/>
                  <a:cs typeface="Times New Roman" pitchFamily="18" charset="0"/>
                </a:rPr>
                <a:t>K</a:t>
              </a:r>
            </a:p>
          </p:txBody>
        </p:sp>
        <p:grpSp>
          <p:nvGrpSpPr>
            <p:cNvPr id="26718" name="Group 96"/>
            <p:cNvGrpSpPr/>
            <p:nvPr/>
          </p:nvGrpSpPr>
          <p:grpSpPr>
            <a:xfrm>
              <a:off x="4203" y="2695"/>
              <a:ext cx="249" cy="296"/>
              <a:chOff x="1973" y="2911"/>
              <a:chExt cx="249" cy="249"/>
            </a:xfrm>
          </p:grpSpPr>
          <p:sp>
            <p:nvSpPr>
              <p:cNvPr id="26719" name="Oval 97"/>
              <p:cNvSpPr/>
              <p:nvPr/>
            </p:nvSpPr>
            <p:spPr>
              <a:xfrm>
                <a:off x="1973" y="2911"/>
                <a:ext cx="249" cy="249"/>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720" name="Line 98"/>
              <p:cNvSpPr/>
              <p:nvPr/>
            </p:nvSpPr>
            <p:spPr>
              <a:xfrm>
                <a:off x="2025" y="2963"/>
                <a:ext cx="144" cy="144"/>
              </a:xfrm>
              <a:prstGeom prst="line">
                <a:avLst/>
              </a:prstGeom>
              <a:ln w="38100" cap="flat" cmpd="sng">
                <a:solidFill>
                  <a:srgbClr val="FF3300"/>
                </a:solidFill>
                <a:prstDash val="solid"/>
                <a:round/>
                <a:headEnd type="none" w="med" len="med"/>
                <a:tailEnd type="none" w="med" len="med"/>
              </a:ln>
            </p:spPr>
          </p:sp>
          <p:sp>
            <p:nvSpPr>
              <p:cNvPr id="26721" name="Line 99"/>
              <p:cNvSpPr/>
              <p:nvPr/>
            </p:nvSpPr>
            <p:spPr>
              <a:xfrm flipH="1">
                <a:off x="1986" y="2985"/>
                <a:ext cx="196" cy="98"/>
              </a:xfrm>
              <a:prstGeom prst="line">
                <a:avLst/>
              </a:prstGeom>
              <a:ln w="38100" cap="flat" cmpd="sng">
                <a:solidFill>
                  <a:srgbClr val="FF3300"/>
                </a:solidFill>
                <a:prstDash val="solid"/>
                <a:round/>
                <a:headEnd type="none" w="med" len="med"/>
                <a:tailEnd type="none" w="med" len="med"/>
              </a:ln>
            </p:spPr>
          </p:sp>
        </p:grpSp>
        <p:sp>
          <p:nvSpPr>
            <p:cNvPr id="26722" name="Line 100"/>
            <p:cNvSpPr/>
            <p:nvPr/>
          </p:nvSpPr>
          <p:spPr>
            <a:xfrm>
              <a:off x="4465" y="2860"/>
              <a:ext cx="816" cy="0"/>
            </a:xfrm>
            <a:prstGeom prst="line">
              <a:avLst/>
            </a:prstGeom>
            <a:ln w="38100" cap="flat" cmpd="sng">
              <a:solidFill>
                <a:srgbClr val="FF3300"/>
              </a:solidFill>
              <a:prstDash val="solid"/>
              <a:round/>
              <a:headEnd type="none" w="med" len="med"/>
              <a:tailEnd type="none" w="med" len="med"/>
            </a:ln>
          </p:spPr>
        </p:sp>
        <p:sp>
          <p:nvSpPr>
            <p:cNvPr id="26723" name="Line 101"/>
            <p:cNvSpPr/>
            <p:nvPr/>
          </p:nvSpPr>
          <p:spPr>
            <a:xfrm>
              <a:off x="3265" y="2860"/>
              <a:ext cx="960" cy="0"/>
            </a:xfrm>
            <a:prstGeom prst="line">
              <a:avLst/>
            </a:prstGeom>
            <a:ln w="38100" cap="flat" cmpd="sng">
              <a:solidFill>
                <a:srgbClr val="FF3300"/>
              </a:solidFill>
              <a:prstDash val="solid"/>
              <a:round/>
              <a:headEnd type="none" w="med" len="med"/>
              <a:tailEnd type="none" w="med" len="med"/>
            </a:ln>
          </p:spPr>
        </p:sp>
        <p:sp>
          <p:nvSpPr>
            <p:cNvPr id="26724" name="Line 102"/>
            <p:cNvSpPr/>
            <p:nvPr/>
          </p:nvSpPr>
          <p:spPr>
            <a:xfrm>
              <a:off x="3275" y="2860"/>
              <a:ext cx="0" cy="768"/>
            </a:xfrm>
            <a:prstGeom prst="line">
              <a:avLst/>
            </a:prstGeom>
            <a:ln w="38100" cap="flat" cmpd="sng">
              <a:solidFill>
                <a:srgbClr val="FF3300"/>
              </a:solidFill>
              <a:prstDash val="solid"/>
              <a:round/>
              <a:headEnd type="none" w="med" len="med"/>
              <a:tailEnd type="none" w="med" len="med"/>
            </a:ln>
          </p:spPr>
        </p:sp>
        <p:sp>
          <p:nvSpPr>
            <p:cNvPr id="26725" name="Line 103"/>
            <p:cNvSpPr/>
            <p:nvPr/>
          </p:nvSpPr>
          <p:spPr>
            <a:xfrm>
              <a:off x="5281" y="2834"/>
              <a:ext cx="0" cy="768"/>
            </a:xfrm>
            <a:prstGeom prst="line">
              <a:avLst/>
            </a:prstGeom>
            <a:ln w="38100" cap="flat" cmpd="sng">
              <a:solidFill>
                <a:srgbClr val="FF3300"/>
              </a:solidFill>
              <a:prstDash val="solid"/>
              <a:round/>
              <a:headEnd type="none" w="med" len="med"/>
              <a:tailEnd type="none" w="med" len="med"/>
            </a:ln>
          </p:spPr>
        </p:sp>
        <p:grpSp>
          <p:nvGrpSpPr>
            <p:cNvPr id="26726" name="Group 104"/>
            <p:cNvGrpSpPr/>
            <p:nvPr/>
          </p:nvGrpSpPr>
          <p:grpSpPr>
            <a:xfrm>
              <a:off x="3262" y="3445"/>
              <a:ext cx="516" cy="183"/>
              <a:chOff x="3600" y="3705"/>
              <a:chExt cx="516" cy="183"/>
            </a:xfrm>
          </p:grpSpPr>
          <p:sp>
            <p:nvSpPr>
              <p:cNvPr id="26727" name="Oval 105"/>
              <p:cNvSpPr/>
              <p:nvPr/>
            </p:nvSpPr>
            <p:spPr>
              <a:xfrm>
                <a:off x="4068" y="3827"/>
                <a:ext cx="48" cy="61"/>
              </a:xfrm>
              <a:prstGeom prst="ellipse">
                <a:avLst/>
              </a:prstGeom>
              <a:solidFill>
                <a:schemeClr val="accent1"/>
              </a:solidFill>
              <a:ln w="28575"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728" name="Oval 106"/>
              <p:cNvSpPr/>
              <p:nvPr/>
            </p:nvSpPr>
            <p:spPr>
              <a:xfrm>
                <a:off x="3893" y="3818"/>
                <a:ext cx="48" cy="62"/>
              </a:xfrm>
              <a:prstGeom prst="ellipse">
                <a:avLst/>
              </a:prstGeom>
              <a:solidFill>
                <a:schemeClr val="accent1"/>
              </a:solidFill>
              <a:ln w="28575"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729" name="Line 107"/>
              <p:cNvSpPr/>
              <p:nvPr/>
            </p:nvSpPr>
            <p:spPr>
              <a:xfrm flipV="1">
                <a:off x="3906" y="3705"/>
                <a:ext cx="192" cy="130"/>
              </a:xfrm>
              <a:prstGeom prst="line">
                <a:avLst/>
              </a:prstGeom>
              <a:ln w="38100" cap="flat" cmpd="sng">
                <a:solidFill>
                  <a:srgbClr val="FF3300"/>
                </a:solidFill>
                <a:prstDash val="solid"/>
                <a:round/>
                <a:headEnd type="none" w="med" len="med"/>
                <a:tailEnd type="none" w="med" len="med"/>
              </a:ln>
            </p:spPr>
          </p:sp>
          <p:sp>
            <p:nvSpPr>
              <p:cNvPr id="26730" name="Line 108"/>
              <p:cNvSpPr/>
              <p:nvPr/>
            </p:nvSpPr>
            <p:spPr>
              <a:xfrm>
                <a:off x="3600" y="3875"/>
                <a:ext cx="288" cy="0"/>
              </a:xfrm>
              <a:prstGeom prst="line">
                <a:avLst/>
              </a:prstGeom>
              <a:ln w="38100" cap="flat" cmpd="sng">
                <a:solidFill>
                  <a:srgbClr val="FF3300"/>
                </a:solidFill>
                <a:prstDash val="solid"/>
                <a:round/>
                <a:headEnd type="none" w="med" len="med"/>
                <a:tailEnd type="none" w="med" len="med"/>
              </a:ln>
            </p:spPr>
          </p:sp>
        </p:grpSp>
        <p:sp>
          <p:nvSpPr>
            <p:cNvPr id="26731" name="Line 109"/>
            <p:cNvSpPr/>
            <p:nvPr/>
          </p:nvSpPr>
          <p:spPr>
            <a:xfrm>
              <a:off x="3745" y="3599"/>
              <a:ext cx="336" cy="0"/>
            </a:xfrm>
            <a:prstGeom prst="line">
              <a:avLst/>
            </a:prstGeom>
            <a:ln w="38100" cap="flat" cmpd="sng">
              <a:solidFill>
                <a:srgbClr val="FF3300"/>
              </a:solidFill>
              <a:prstDash val="solid"/>
              <a:round/>
              <a:headEnd type="none" w="med" len="med"/>
              <a:tailEnd type="none" w="med" len="med"/>
            </a:ln>
          </p:spPr>
        </p:sp>
        <p:sp>
          <p:nvSpPr>
            <p:cNvPr id="26732" name="Line 110"/>
            <p:cNvSpPr/>
            <p:nvPr/>
          </p:nvSpPr>
          <p:spPr>
            <a:xfrm>
              <a:off x="4100" y="3427"/>
              <a:ext cx="0" cy="297"/>
            </a:xfrm>
            <a:prstGeom prst="line">
              <a:avLst/>
            </a:prstGeom>
            <a:ln w="38100" cap="flat" cmpd="sng">
              <a:solidFill>
                <a:srgbClr val="FF3300"/>
              </a:solidFill>
              <a:prstDash val="solid"/>
              <a:round/>
              <a:headEnd type="none" w="med" len="med"/>
              <a:tailEnd type="none" w="med" len="med"/>
            </a:ln>
          </p:spPr>
        </p:sp>
        <p:sp>
          <p:nvSpPr>
            <p:cNvPr id="26733" name="Line 111"/>
            <p:cNvSpPr/>
            <p:nvPr/>
          </p:nvSpPr>
          <p:spPr>
            <a:xfrm>
              <a:off x="4209" y="3503"/>
              <a:ext cx="0" cy="172"/>
            </a:xfrm>
            <a:prstGeom prst="line">
              <a:avLst/>
            </a:prstGeom>
            <a:ln w="38100" cap="flat" cmpd="sng">
              <a:solidFill>
                <a:srgbClr val="FF3300"/>
              </a:solidFill>
              <a:prstDash val="solid"/>
              <a:round/>
              <a:headEnd type="none" w="med" len="med"/>
              <a:tailEnd type="none" w="med" len="med"/>
            </a:ln>
          </p:spPr>
        </p:sp>
        <p:sp>
          <p:nvSpPr>
            <p:cNvPr id="26734" name="Line 112"/>
            <p:cNvSpPr/>
            <p:nvPr/>
          </p:nvSpPr>
          <p:spPr>
            <a:xfrm>
              <a:off x="4190" y="3593"/>
              <a:ext cx="441" cy="0"/>
            </a:xfrm>
            <a:prstGeom prst="line">
              <a:avLst/>
            </a:prstGeom>
            <a:ln w="38100" cap="flat" cmpd="sng">
              <a:solidFill>
                <a:srgbClr val="FF3300"/>
              </a:solidFill>
              <a:prstDash val="solid"/>
              <a:round/>
              <a:headEnd type="none" w="med" len="med"/>
              <a:tailEnd type="none" w="med" len="med"/>
            </a:ln>
          </p:spPr>
        </p:sp>
        <p:grpSp>
          <p:nvGrpSpPr>
            <p:cNvPr id="26735" name="Group 113"/>
            <p:cNvGrpSpPr/>
            <p:nvPr/>
          </p:nvGrpSpPr>
          <p:grpSpPr>
            <a:xfrm>
              <a:off x="4618" y="3401"/>
              <a:ext cx="245" cy="314"/>
              <a:chOff x="4992" y="928"/>
              <a:chExt cx="245" cy="314"/>
            </a:xfrm>
          </p:grpSpPr>
          <p:sp>
            <p:nvSpPr>
              <p:cNvPr id="26736" name="Oval 114"/>
              <p:cNvSpPr/>
              <p:nvPr/>
            </p:nvSpPr>
            <p:spPr>
              <a:xfrm>
                <a:off x="4992" y="951"/>
                <a:ext cx="245" cy="291"/>
              </a:xfrm>
              <a:prstGeom prst="ellipse">
                <a:avLst/>
              </a:prstGeom>
              <a:noFill/>
              <a:ln w="38100" cap="flat" cmpd="sng">
                <a:solidFill>
                  <a:srgbClr val="FF3300"/>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
            <p:nvSpPr>
              <p:cNvPr id="26737" name="Text Box 115"/>
              <p:cNvSpPr txBox="1"/>
              <p:nvPr/>
            </p:nvSpPr>
            <p:spPr>
              <a:xfrm>
                <a:off x="5005" y="928"/>
                <a:ext cx="153" cy="280"/>
              </a:xfrm>
              <a:prstGeom prst="rect">
                <a:avLst/>
              </a:prstGeom>
              <a:noFill/>
              <a:ln w="38100">
                <a:noFill/>
              </a:ln>
            </p:spPr>
            <p:txBody>
              <a:bodyPr anchor="t">
                <a:spAutoFit/>
              </a:bodyPr>
              <a:lstStyle/>
              <a:p>
                <a:pPr algn="ctr">
                  <a:spcBef>
                    <a:spcPct val="50000"/>
                  </a:spcBef>
                </a:pPr>
                <a:r>
                  <a:rPr lang="en-US" sz="2300" b="1" dirty="0">
                    <a:latin typeface="Times New Roman" pitchFamily="18" charset="0"/>
                    <a:cs typeface="Times New Roman" pitchFamily="18" charset="0"/>
                  </a:rPr>
                  <a:t>V</a:t>
                </a:r>
              </a:p>
            </p:txBody>
          </p:sp>
        </p:grpSp>
        <p:sp>
          <p:nvSpPr>
            <p:cNvPr id="26738" name="Line 116"/>
            <p:cNvSpPr/>
            <p:nvPr/>
          </p:nvSpPr>
          <p:spPr>
            <a:xfrm>
              <a:off x="4858" y="3593"/>
              <a:ext cx="423" cy="0"/>
            </a:xfrm>
            <a:prstGeom prst="line">
              <a:avLst/>
            </a:prstGeom>
            <a:ln w="38100" cap="flat" cmpd="sng">
              <a:solidFill>
                <a:srgbClr val="FF3300"/>
              </a:solidFill>
              <a:prstDash val="solid"/>
              <a:round/>
              <a:headEnd type="none" w="med" len="med"/>
              <a:tailEnd type="none" w="med" len="med"/>
            </a:ln>
          </p:spPr>
        </p:sp>
        <p:sp>
          <p:nvSpPr>
            <p:cNvPr id="26739" name="Text Box 117"/>
            <p:cNvSpPr txBox="1"/>
            <p:nvPr/>
          </p:nvSpPr>
          <p:spPr>
            <a:xfrm>
              <a:off x="4421" y="3344"/>
              <a:ext cx="240" cy="290"/>
            </a:xfrm>
            <a:prstGeom prst="rect">
              <a:avLst/>
            </a:prstGeom>
            <a:noFill/>
            <a:ln w="9525">
              <a:noFill/>
            </a:ln>
          </p:spPr>
          <p:txBody>
            <a:bodyPr anchor="t">
              <a:spAutoFit/>
            </a:bodyPr>
            <a:lstStyle/>
            <a:p>
              <a:pPr>
                <a:spcBef>
                  <a:spcPct val="50000"/>
                </a:spcBef>
              </a:pPr>
              <a:r>
                <a:rPr lang="en-US" sz="2400" b="1" dirty="0">
                  <a:solidFill>
                    <a:srgbClr val="FF3300"/>
                  </a:solidFill>
                  <a:latin typeface="Arial" panose="020B0604020202020204" pitchFamily="34" charset="0"/>
                </a:rPr>
                <a:t>-</a:t>
              </a:r>
            </a:p>
          </p:txBody>
        </p:sp>
        <p:sp>
          <p:nvSpPr>
            <p:cNvPr id="26740" name="Text Box 118"/>
            <p:cNvSpPr txBox="1"/>
            <p:nvPr/>
          </p:nvSpPr>
          <p:spPr>
            <a:xfrm>
              <a:off x="2979" y="2631"/>
              <a:ext cx="336" cy="251"/>
            </a:xfrm>
            <a:prstGeom prst="rect">
              <a:avLst/>
            </a:prstGeom>
            <a:noFill/>
            <a:ln w="9525">
              <a:noFill/>
            </a:ln>
          </p:spPr>
          <p:txBody>
            <a:bodyPr anchor="t">
              <a:spAutoFit/>
            </a:bodyPr>
            <a:lstStyle/>
            <a:p>
              <a:pPr>
                <a:spcBef>
                  <a:spcPct val="50000"/>
                </a:spcBef>
              </a:pPr>
              <a:r>
                <a:rPr lang="en-US" sz="2000" b="1" dirty="0">
                  <a:latin typeface="Times New Roman" pitchFamily="18" charset="0"/>
                  <a:cs typeface="Times New Roman" pitchFamily="18" charset="0"/>
                </a:rPr>
                <a:t>D</a:t>
              </a:r>
            </a:p>
          </p:txBody>
        </p:sp>
      </p:grpSp>
      <p:sp>
        <p:nvSpPr>
          <p:cNvPr id="64632" name="Oval 120"/>
          <p:cNvSpPr/>
          <p:nvPr/>
        </p:nvSpPr>
        <p:spPr>
          <a:xfrm>
            <a:off x="1911033" y="4131628"/>
            <a:ext cx="457200" cy="457200"/>
          </a:xfrm>
          <a:prstGeom prst="ellipse">
            <a:avLst/>
          </a:prstGeom>
          <a:noFill/>
          <a:ln w="28575" cap="flat" cmpd="sng">
            <a:solidFill>
              <a:schemeClr val="tx1"/>
            </a:solidFill>
            <a:prstDash val="solid"/>
            <a:round/>
            <a:headEnd type="none" w="med" len="med"/>
            <a:tailEnd type="none" w="med" len="med"/>
          </a:ln>
        </p:spPr>
        <p:txBody>
          <a:bodyPr wrap="none" anchor="ctr"/>
          <a:lstStyle/>
          <a:p>
            <a:endParaRPr lang="en-US" dirty="0">
              <a:latin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1000" fill="hold"/>
                                        <p:tgtEl>
                                          <p:spTgt spid="64514"/>
                                        </p:tgtEl>
                                        <p:attrNameLst>
                                          <p:attrName>ppt_w</p:attrName>
                                        </p:attrNameLst>
                                      </p:cBhvr>
                                      <p:tavLst>
                                        <p:tav tm="0">
                                          <p:val>
                                            <p:fltVal val="0"/>
                                          </p:val>
                                        </p:tav>
                                        <p:tav tm="100000">
                                          <p:val>
                                            <p:strVal val="#ppt_w"/>
                                          </p:val>
                                        </p:tav>
                                      </p:tavLst>
                                    </p:anim>
                                    <p:anim calcmode="lin" valueType="num">
                                      <p:cBhvr>
                                        <p:cTn id="8" dur="1000" fill="hold"/>
                                        <p:tgtEl>
                                          <p:spTgt spid="64514"/>
                                        </p:tgtEl>
                                        <p:attrNameLst>
                                          <p:attrName>ppt_h</p:attrName>
                                        </p:attrNameLst>
                                      </p:cBhvr>
                                      <p:tavLst>
                                        <p:tav tm="0">
                                          <p:val>
                                            <p:fltVal val="0"/>
                                          </p:val>
                                        </p:tav>
                                        <p:tav tm="100000">
                                          <p:val>
                                            <p:strVal val="#ppt_h"/>
                                          </p:val>
                                        </p:tav>
                                      </p:tavLst>
                                    </p:anim>
                                    <p:anim calcmode="lin" valueType="num">
                                      <p:cBhvr>
                                        <p:cTn id="9" dur="1000" fill="hold"/>
                                        <p:tgtEl>
                                          <p:spTgt spid="645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4514"/>
                                        </p:tgtEl>
                                        <p:attrNameLst>
                                          <p:attrName>ppt_y</p:attrName>
                                        </p:attrNameLst>
                                      </p:cBhvr>
                                      <p:tavLst>
                                        <p:tav tm="0" fmla="#ppt_y+(sin(-2*pi*(1-$))*-#ppt_x+cos(-2*pi*(1-$))*(1-#ppt_y))*(1-$)">
                                          <p:val>
                                            <p:fltVal val="0"/>
                                          </p:val>
                                        </p:tav>
                                        <p:tav tm="100000">
                                          <p:val>
                                            <p:fltVal val="1"/>
                                          </p:val>
                                        </p:tav>
                                      </p:tavLst>
                                    </p:anim>
                                  </p:childTnLst>
                                </p:cTn>
                              </p:par>
                              <p:par>
                                <p:cTn id="11" presetID="51" presetClass="entr" presetSubtype="0" fill="hold" nodeType="withEffect">
                                  <p:stCondLst>
                                    <p:cond delay="0"/>
                                  </p:stCondLst>
                                  <p:childTnLst>
                                    <p:set>
                                      <p:cBhvr>
                                        <p:cTn id="12" dur="1" fill="hold">
                                          <p:stCondLst>
                                            <p:cond delay="0"/>
                                          </p:stCondLst>
                                        </p:cTn>
                                        <p:tgtEl>
                                          <p:spTgt spid="64516"/>
                                        </p:tgtEl>
                                        <p:attrNameLst>
                                          <p:attrName>style.visibility</p:attrName>
                                        </p:attrNameLst>
                                      </p:cBhvr>
                                      <p:to>
                                        <p:strVal val="visible"/>
                                      </p:to>
                                    </p:set>
                                    <p:animEffect transition="in" filter="fade">
                                      <p:cBhvr>
                                        <p:cTn id="13" dur="770" decel="100000"/>
                                        <p:tgtEl>
                                          <p:spTgt spid="64516"/>
                                        </p:tgtEl>
                                      </p:cBhvr>
                                    </p:animEffect>
                                    <p:animScale>
                                      <p:cBhvr>
                                        <p:cTn id="14" dur="770" decel="100000"/>
                                        <p:tgtEl>
                                          <p:spTgt spid="64516"/>
                                        </p:tgtEl>
                                      </p:cBhvr>
                                      <p:from x="10000" y="10000"/>
                                      <p:to x="200000" y="450000"/>
                                    </p:animScale>
                                    <p:animScale>
                                      <p:cBhvr>
                                        <p:cTn id="15" dur="1230" accel="100000" fill="hold">
                                          <p:stCondLst>
                                            <p:cond delay="770"/>
                                          </p:stCondLst>
                                        </p:cTn>
                                        <p:tgtEl>
                                          <p:spTgt spid="64516"/>
                                        </p:tgtEl>
                                      </p:cBhvr>
                                      <p:from x="200000" y="450000"/>
                                      <p:to x="100000" y="100000"/>
                                    </p:animScale>
                                    <p:set>
                                      <p:cBhvr>
                                        <p:cTn id="16" dur="770" fill="hold"/>
                                        <p:tgtEl>
                                          <p:spTgt spid="64516"/>
                                        </p:tgtEl>
                                        <p:attrNameLst>
                                          <p:attrName>ppt_x</p:attrName>
                                        </p:attrNameLst>
                                      </p:cBhvr>
                                      <p:to>
                                        <p:strVal val="(0.5)"/>
                                      </p:to>
                                    </p:set>
                                    <p:anim from="(0.5)" to="(#ppt_x)" calcmode="lin" valueType="num">
                                      <p:cBhvr>
                                        <p:cTn id="17" dur="1230" accel="100000" fill="hold">
                                          <p:stCondLst>
                                            <p:cond delay="770"/>
                                          </p:stCondLst>
                                        </p:cTn>
                                        <p:tgtEl>
                                          <p:spTgt spid="64516"/>
                                        </p:tgtEl>
                                        <p:attrNameLst>
                                          <p:attrName>ppt_x</p:attrName>
                                        </p:attrNameLst>
                                      </p:cBhvr>
                                    </p:anim>
                                    <p:set>
                                      <p:cBhvr>
                                        <p:cTn id="18" dur="770" fill="hold"/>
                                        <p:tgtEl>
                                          <p:spTgt spid="64516"/>
                                        </p:tgtEl>
                                        <p:attrNameLst>
                                          <p:attrName>ppt_y</p:attrName>
                                        </p:attrNameLst>
                                      </p:cBhvr>
                                      <p:to>
                                        <p:strVal val="(#ppt_y+0.4)"/>
                                      </p:to>
                                    </p:set>
                                    <p:anim from="(#ppt_y+0.4)" to="(#ppt_y)" calcmode="lin" valueType="num">
                                      <p:cBhvr>
                                        <p:cTn id="19" dur="1230" accel="100000" fill="hold">
                                          <p:stCondLst>
                                            <p:cond delay="770"/>
                                          </p:stCondLst>
                                        </p:cTn>
                                        <p:tgtEl>
                                          <p:spTgt spid="64516"/>
                                        </p:tgtEl>
                                        <p:attrNameLst>
                                          <p:attrName>ppt_y</p:attrName>
                                        </p:attrNameLst>
                                      </p:cBhvr>
                                    </p:anim>
                                  </p:childTnLst>
                                </p:cTn>
                              </p:par>
                              <p:par>
                                <p:cTn id="20" presetID="51" presetClass="entr" presetSubtype="0" fill="hold" nodeType="withEffect">
                                  <p:stCondLst>
                                    <p:cond delay="0"/>
                                  </p:stCondLst>
                                  <p:childTnLst>
                                    <p:set>
                                      <p:cBhvr>
                                        <p:cTn id="21" dur="1" fill="hold">
                                          <p:stCondLst>
                                            <p:cond delay="0"/>
                                          </p:stCondLst>
                                        </p:cTn>
                                        <p:tgtEl>
                                          <p:spTgt spid="64546"/>
                                        </p:tgtEl>
                                        <p:attrNameLst>
                                          <p:attrName>style.visibility</p:attrName>
                                        </p:attrNameLst>
                                      </p:cBhvr>
                                      <p:to>
                                        <p:strVal val="visible"/>
                                      </p:to>
                                    </p:set>
                                    <p:animEffect transition="in" filter="fade">
                                      <p:cBhvr>
                                        <p:cTn id="22" dur="770" decel="100000"/>
                                        <p:tgtEl>
                                          <p:spTgt spid="64546"/>
                                        </p:tgtEl>
                                      </p:cBhvr>
                                    </p:animEffect>
                                    <p:animScale>
                                      <p:cBhvr>
                                        <p:cTn id="23" dur="770" decel="100000"/>
                                        <p:tgtEl>
                                          <p:spTgt spid="64546"/>
                                        </p:tgtEl>
                                      </p:cBhvr>
                                      <p:from x="10000" y="10000"/>
                                      <p:to x="200000" y="450000"/>
                                    </p:animScale>
                                    <p:animScale>
                                      <p:cBhvr>
                                        <p:cTn id="24" dur="1230" accel="100000" fill="hold">
                                          <p:stCondLst>
                                            <p:cond delay="770"/>
                                          </p:stCondLst>
                                        </p:cTn>
                                        <p:tgtEl>
                                          <p:spTgt spid="64546"/>
                                        </p:tgtEl>
                                      </p:cBhvr>
                                      <p:from x="200000" y="450000"/>
                                      <p:to x="100000" y="100000"/>
                                    </p:animScale>
                                    <p:set>
                                      <p:cBhvr>
                                        <p:cTn id="25" dur="770" fill="hold"/>
                                        <p:tgtEl>
                                          <p:spTgt spid="64546"/>
                                        </p:tgtEl>
                                        <p:attrNameLst>
                                          <p:attrName>ppt_x</p:attrName>
                                        </p:attrNameLst>
                                      </p:cBhvr>
                                      <p:to>
                                        <p:strVal val="(0.5)"/>
                                      </p:to>
                                    </p:set>
                                    <p:anim from="(0.5)" to="(#ppt_x)" calcmode="lin" valueType="num">
                                      <p:cBhvr>
                                        <p:cTn id="26" dur="1230" accel="100000" fill="hold">
                                          <p:stCondLst>
                                            <p:cond delay="770"/>
                                          </p:stCondLst>
                                        </p:cTn>
                                        <p:tgtEl>
                                          <p:spTgt spid="64546"/>
                                        </p:tgtEl>
                                        <p:attrNameLst>
                                          <p:attrName>ppt_x</p:attrName>
                                        </p:attrNameLst>
                                      </p:cBhvr>
                                    </p:anim>
                                    <p:set>
                                      <p:cBhvr>
                                        <p:cTn id="27" dur="770" fill="hold"/>
                                        <p:tgtEl>
                                          <p:spTgt spid="64546"/>
                                        </p:tgtEl>
                                        <p:attrNameLst>
                                          <p:attrName>ppt_y</p:attrName>
                                        </p:attrNameLst>
                                      </p:cBhvr>
                                      <p:to>
                                        <p:strVal val="(#ppt_y+0.4)"/>
                                      </p:to>
                                    </p:set>
                                    <p:anim from="(#ppt_y+0.4)" to="(#ppt_y)" calcmode="lin" valueType="num">
                                      <p:cBhvr>
                                        <p:cTn id="28" dur="1230" accel="100000" fill="hold">
                                          <p:stCondLst>
                                            <p:cond delay="770"/>
                                          </p:stCondLst>
                                        </p:cTn>
                                        <p:tgtEl>
                                          <p:spTgt spid="64546"/>
                                        </p:tgtEl>
                                        <p:attrNameLst>
                                          <p:attrName>ppt_y</p:attrName>
                                        </p:attrNameLst>
                                      </p:cBhvr>
                                    </p:anim>
                                  </p:childTnLst>
                                </p:cTn>
                              </p:par>
                              <p:par>
                                <p:cTn id="29" presetID="51" presetClass="entr" presetSubtype="0" fill="hold" nodeType="withEffect">
                                  <p:stCondLst>
                                    <p:cond delay="0"/>
                                  </p:stCondLst>
                                  <p:childTnLst>
                                    <p:set>
                                      <p:cBhvr>
                                        <p:cTn id="30" dur="1" fill="hold">
                                          <p:stCondLst>
                                            <p:cond delay="0"/>
                                          </p:stCondLst>
                                        </p:cTn>
                                        <p:tgtEl>
                                          <p:spTgt spid="64603"/>
                                        </p:tgtEl>
                                        <p:attrNameLst>
                                          <p:attrName>style.visibility</p:attrName>
                                        </p:attrNameLst>
                                      </p:cBhvr>
                                      <p:to>
                                        <p:strVal val="visible"/>
                                      </p:to>
                                    </p:set>
                                    <p:animEffect transition="in" filter="fade">
                                      <p:cBhvr>
                                        <p:cTn id="31" dur="770" decel="100000"/>
                                        <p:tgtEl>
                                          <p:spTgt spid="64603"/>
                                        </p:tgtEl>
                                      </p:cBhvr>
                                    </p:animEffect>
                                    <p:animScale>
                                      <p:cBhvr>
                                        <p:cTn id="32" dur="770" decel="100000"/>
                                        <p:tgtEl>
                                          <p:spTgt spid="64603"/>
                                        </p:tgtEl>
                                      </p:cBhvr>
                                      <p:from x="10000" y="10000"/>
                                      <p:to x="200000" y="450000"/>
                                    </p:animScale>
                                    <p:animScale>
                                      <p:cBhvr>
                                        <p:cTn id="33" dur="1230" accel="100000" fill="hold">
                                          <p:stCondLst>
                                            <p:cond delay="770"/>
                                          </p:stCondLst>
                                        </p:cTn>
                                        <p:tgtEl>
                                          <p:spTgt spid="64603"/>
                                        </p:tgtEl>
                                      </p:cBhvr>
                                      <p:from x="200000" y="450000"/>
                                      <p:to x="100000" y="100000"/>
                                    </p:animScale>
                                    <p:set>
                                      <p:cBhvr>
                                        <p:cTn id="34" dur="770" fill="hold"/>
                                        <p:tgtEl>
                                          <p:spTgt spid="64603"/>
                                        </p:tgtEl>
                                        <p:attrNameLst>
                                          <p:attrName>ppt_x</p:attrName>
                                        </p:attrNameLst>
                                      </p:cBhvr>
                                      <p:to>
                                        <p:strVal val="(0.5)"/>
                                      </p:to>
                                    </p:set>
                                    <p:anim from="(0.5)" to="(#ppt_x)" calcmode="lin" valueType="num">
                                      <p:cBhvr>
                                        <p:cTn id="35" dur="1230" accel="100000" fill="hold">
                                          <p:stCondLst>
                                            <p:cond delay="770"/>
                                          </p:stCondLst>
                                        </p:cTn>
                                        <p:tgtEl>
                                          <p:spTgt spid="64603"/>
                                        </p:tgtEl>
                                        <p:attrNameLst>
                                          <p:attrName>ppt_x</p:attrName>
                                        </p:attrNameLst>
                                      </p:cBhvr>
                                    </p:anim>
                                    <p:set>
                                      <p:cBhvr>
                                        <p:cTn id="36" dur="770" fill="hold"/>
                                        <p:tgtEl>
                                          <p:spTgt spid="64603"/>
                                        </p:tgtEl>
                                        <p:attrNameLst>
                                          <p:attrName>ppt_y</p:attrName>
                                        </p:attrNameLst>
                                      </p:cBhvr>
                                      <p:to>
                                        <p:strVal val="(#ppt_y+0.4)"/>
                                      </p:to>
                                    </p:set>
                                    <p:anim from="(#ppt_y+0.4)" to="(#ppt_y)" calcmode="lin" valueType="num">
                                      <p:cBhvr>
                                        <p:cTn id="37" dur="1230" accel="100000" fill="hold">
                                          <p:stCondLst>
                                            <p:cond delay="770"/>
                                          </p:stCondLst>
                                        </p:cTn>
                                        <p:tgtEl>
                                          <p:spTgt spid="64603"/>
                                        </p:tgtEl>
                                        <p:attrNameLst>
                                          <p:attrName>ppt_y</p:attrName>
                                        </p:attrNameLst>
                                      </p:cBhvr>
                                    </p:anim>
                                  </p:childTnLst>
                                </p:cTn>
                              </p:par>
                              <p:par>
                                <p:cTn id="38" presetID="51" presetClass="entr" presetSubtype="0" fill="hold" nodeType="withEffect">
                                  <p:stCondLst>
                                    <p:cond delay="0"/>
                                  </p:stCondLst>
                                  <p:childTnLst>
                                    <p:set>
                                      <p:cBhvr>
                                        <p:cTn id="39" dur="1" fill="hold">
                                          <p:stCondLst>
                                            <p:cond delay="0"/>
                                          </p:stCondLst>
                                        </p:cTn>
                                        <p:tgtEl>
                                          <p:spTgt spid="64574"/>
                                        </p:tgtEl>
                                        <p:attrNameLst>
                                          <p:attrName>style.visibility</p:attrName>
                                        </p:attrNameLst>
                                      </p:cBhvr>
                                      <p:to>
                                        <p:strVal val="visible"/>
                                      </p:to>
                                    </p:set>
                                    <p:animEffect transition="in" filter="fade">
                                      <p:cBhvr>
                                        <p:cTn id="40" dur="770" decel="100000"/>
                                        <p:tgtEl>
                                          <p:spTgt spid="64574"/>
                                        </p:tgtEl>
                                      </p:cBhvr>
                                    </p:animEffect>
                                    <p:animScale>
                                      <p:cBhvr>
                                        <p:cTn id="41" dur="770" decel="100000"/>
                                        <p:tgtEl>
                                          <p:spTgt spid="64574"/>
                                        </p:tgtEl>
                                      </p:cBhvr>
                                      <p:from x="10000" y="10000"/>
                                      <p:to x="200000" y="450000"/>
                                    </p:animScale>
                                    <p:animScale>
                                      <p:cBhvr>
                                        <p:cTn id="42" dur="1230" accel="100000" fill="hold">
                                          <p:stCondLst>
                                            <p:cond delay="770"/>
                                          </p:stCondLst>
                                        </p:cTn>
                                        <p:tgtEl>
                                          <p:spTgt spid="64574"/>
                                        </p:tgtEl>
                                      </p:cBhvr>
                                      <p:from x="200000" y="450000"/>
                                      <p:to x="100000" y="100000"/>
                                    </p:animScale>
                                    <p:set>
                                      <p:cBhvr>
                                        <p:cTn id="43" dur="770" fill="hold"/>
                                        <p:tgtEl>
                                          <p:spTgt spid="64574"/>
                                        </p:tgtEl>
                                        <p:attrNameLst>
                                          <p:attrName>ppt_x</p:attrName>
                                        </p:attrNameLst>
                                      </p:cBhvr>
                                      <p:to>
                                        <p:strVal val="(0.5)"/>
                                      </p:to>
                                    </p:set>
                                    <p:anim from="(0.5)" to="(#ppt_x)" calcmode="lin" valueType="num">
                                      <p:cBhvr>
                                        <p:cTn id="44" dur="1230" accel="100000" fill="hold">
                                          <p:stCondLst>
                                            <p:cond delay="770"/>
                                          </p:stCondLst>
                                        </p:cTn>
                                        <p:tgtEl>
                                          <p:spTgt spid="64574"/>
                                        </p:tgtEl>
                                        <p:attrNameLst>
                                          <p:attrName>ppt_x</p:attrName>
                                        </p:attrNameLst>
                                      </p:cBhvr>
                                    </p:anim>
                                    <p:set>
                                      <p:cBhvr>
                                        <p:cTn id="45" dur="770" fill="hold"/>
                                        <p:tgtEl>
                                          <p:spTgt spid="64574"/>
                                        </p:tgtEl>
                                        <p:attrNameLst>
                                          <p:attrName>ppt_y</p:attrName>
                                        </p:attrNameLst>
                                      </p:cBhvr>
                                      <p:to>
                                        <p:strVal val="(#ppt_y+0.4)"/>
                                      </p:to>
                                    </p:set>
                                    <p:anim from="(#ppt_y+0.4)" to="(#ppt_y)" calcmode="lin" valueType="num">
                                      <p:cBhvr>
                                        <p:cTn id="46" dur="1230" accel="100000" fill="hold">
                                          <p:stCondLst>
                                            <p:cond delay="770"/>
                                          </p:stCondLst>
                                        </p:cTn>
                                        <p:tgtEl>
                                          <p:spTgt spid="64574"/>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4632"/>
                                        </p:tgtEl>
                                        <p:attrNameLst>
                                          <p:attrName>style.visibility</p:attrName>
                                        </p:attrNameLst>
                                      </p:cBhvr>
                                      <p:to>
                                        <p:strVal val="visible"/>
                                      </p:to>
                                    </p:set>
                                    <p:animEffect transition="in" filter="wipe(down)">
                                      <p:cBhvr>
                                        <p:cTn id="51" dur="1000"/>
                                        <p:tgtEl>
                                          <p:spTgt spid="64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63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p:cNvPicPr>
          <p:nvPr/>
        </p:nvPicPr>
        <p:blipFill>
          <a:blip r:embed="rId3"/>
          <a:stretch>
            <a:fillRect/>
          </a:stretch>
        </p:blipFill>
        <p:spPr>
          <a:xfrm>
            <a:off x="1981200" y="1295400"/>
            <a:ext cx="8153400" cy="4791075"/>
          </a:xfrm>
          <a:prstGeom prst="rect">
            <a:avLst/>
          </a:prstGeom>
          <a:noFill/>
          <a:ln w="9525">
            <a:noFill/>
          </a:ln>
        </p:spPr>
      </p:pic>
      <p:sp>
        <p:nvSpPr>
          <p:cNvPr id="30722" name="Rectangle 7"/>
          <p:cNvSpPr/>
          <p:nvPr/>
        </p:nvSpPr>
        <p:spPr>
          <a:xfrm>
            <a:off x="2286000" y="2606675"/>
            <a:ext cx="7543800" cy="2062103"/>
          </a:xfrm>
          <a:prstGeom prst="rect">
            <a:avLst/>
          </a:prstGeom>
          <a:noFill/>
          <a:ln w="9525">
            <a:noFill/>
          </a:ln>
        </p:spPr>
        <p:txBody>
          <a:bodyPr anchor="t">
            <a:spAutoFit/>
          </a:bodyPr>
          <a:lstStyle/>
          <a:p>
            <a:r>
              <a:rPr lang="en-US" sz="3200" b="1" smtClean="0">
                <a:latin typeface="Times New Roman" pitchFamily="18" charset="0"/>
                <a:cs typeface="Times New Roman" pitchFamily="18" charset="0"/>
              </a:rPr>
              <a:t>- Học </a:t>
            </a:r>
            <a:r>
              <a:rPr lang="en-US" sz="3200" b="1" dirty="0">
                <a:latin typeface="Times New Roman" pitchFamily="18" charset="0"/>
                <a:cs typeface="Times New Roman" pitchFamily="18" charset="0"/>
              </a:rPr>
              <a:t>thuộc phần ghi nhớ</a:t>
            </a:r>
          </a:p>
          <a:p>
            <a:r>
              <a:rPr lang="en-US" sz="3200" b="1" smtClean="0">
                <a:latin typeface="Times New Roman" pitchFamily="18" charset="0"/>
                <a:cs typeface="Times New Roman" pitchFamily="18" charset="0"/>
              </a:rPr>
              <a:t>- Làm </a:t>
            </a:r>
            <a:r>
              <a:rPr lang="en-US" sz="3200" b="1" dirty="0">
                <a:latin typeface="Times New Roman" pitchFamily="18" charset="0"/>
                <a:cs typeface="Times New Roman" pitchFamily="18" charset="0"/>
              </a:rPr>
              <a:t>bài tập 25.1 - 25.4, 26.1 - 26.4 sbt</a:t>
            </a:r>
          </a:p>
          <a:p>
            <a:r>
              <a:rPr lang="en-US" sz="3200" b="1" smtClean="0">
                <a:latin typeface="Times New Roman" pitchFamily="18" charset="0"/>
                <a:cs typeface="Times New Roman" pitchFamily="18" charset="0"/>
              </a:rPr>
              <a:t>- Đọc </a:t>
            </a:r>
            <a:r>
              <a:rPr lang="en-US" sz="3200" b="1" dirty="0">
                <a:latin typeface="Times New Roman" pitchFamily="18" charset="0"/>
                <a:cs typeface="Times New Roman" pitchFamily="18" charset="0"/>
              </a:rPr>
              <a:t>thêm “ Có thể em chưa biết “</a:t>
            </a:r>
          </a:p>
          <a:p>
            <a:r>
              <a:rPr lang="en-US" sz="3200" b="1" smtClean="0">
                <a:latin typeface="Times New Roman" pitchFamily="18" charset="0"/>
                <a:cs typeface="Times New Roman" pitchFamily="18" charset="0"/>
              </a:rPr>
              <a:t>-</a:t>
            </a:r>
            <a:r>
              <a:rPr lang="en-US" sz="3200" b="1" dirty="0">
                <a:latin typeface="Times New Roman" pitchFamily="18" charset="0"/>
                <a:cs typeface="Times New Roman" pitchFamily="18" charset="0"/>
              </a:rPr>
              <a:t>Tuần sau học thực hành bài 27,28</a:t>
            </a:r>
          </a:p>
        </p:txBody>
      </p:sp>
      <p:sp>
        <p:nvSpPr>
          <p:cNvPr id="30723" name="Text Box 8"/>
          <p:cNvSpPr txBox="1"/>
          <p:nvPr/>
        </p:nvSpPr>
        <p:spPr>
          <a:xfrm>
            <a:off x="3810000" y="381000"/>
            <a:ext cx="5867400" cy="1476375"/>
          </a:xfrm>
          <a:prstGeom prst="rect">
            <a:avLst/>
          </a:prstGeom>
          <a:noFill/>
          <a:ln w="9525">
            <a:noFill/>
          </a:ln>
        </p:spPr>
        <p:txBody>
          <a:bodyPr anchor="t">
            <a:spAutoFit/>
          </a:bodyPr>
          <a:lstStyle/>
          <a:p>
            <a:r>
              <a:rPr lang="en-US" sz="3600" b="1" u="sng" dirty="0">
                <a:solidFill>
                  <a:srgbClr val="FF0000"/>
                </a:solidFill>
                <a:latin typeface="Times New Roman" panose="02020603050405020304" pitchFamily="18" charset="0"/>
              </a:rPr>
              <a:t>HƯỚNG DẪN VỀ NHÀ</a:t>
            </a:r>
          </a:p>
          <a:p>
            <a:pPr>
              <a:spcBef>
                <a:spcPct val="50000"/>
              </a:spcBef>
            </a:pPr>
            <a:endParaRPr lang="en-US" sz="3600" b="1" dirty="0">
              <a:latin typeface="Times New Roman" panose="02020603050405020304"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p:nvPr/>
        </p:nvSpPr>
        <p:spPr>
          <a:xfrm>
            <a:off x="2057400" y="650910"/>
            <a:ext cx="8153400" cy="641350"/>
          </a:xfrm>
          <a:prstGeom prst="rect">
            <a:avLst/>
          </a:prstGeom>
          <a:noFill/>
          <a:ln w="9525">
            <a:noFill/>
          </a:ln>
        </p:spPr>
        <p:txBody>
          <a:bodyPr>
            <a:spAutoFit/>
          </a:bodyPr>
          <a:lstStyle/>
          <a:p>
            <a:pPr>
              <a:spcBef>
                <a:spcPct val="50000"/>
              </a:spcBef>
            </a:pPr>
            <a:r>
              <a:rPr sz="3600" dirty="0" smtClean="0">
                <a:solidFill>
                  <a:srgbClr val="000066"/>
                </a:solidFill>
                <a:latin typeface="Arial" panose="020B0604020202020204" pitchFamily="34" charset="0"/>
              </a:rPr>
              <a:t> </a:t>
            </a:r>
            <a:r>
              <a:rPr sz="3600" dirty="0">
                <a:solidFill>
                  <a:srgbClr val="000066"/>
                </a:solidFill>
                <a:latin typeface="+mj-lt"/>
              </a:rPr>
              <a:t>Đổi đơn vị cho các giá trị sau đây</a:t>
            </a:r>
          </a:p>
        </p:txBody>
      </p:sp>
      <p:sp>
        <p:nvSpPr>
          <p:cNvPr id="30723" name="Text Box 3"/>
          <p:cNvSpPr txBox="1"/>
          <p:nvPr/>
        </p:nvSpPr>
        <p:spPr>
          <a:xfrm>
            <a:off x="2895600" y="1568450"/>
            <a:ext cx="7315200" cy="2554545"/>
          </a:xfrm>
          <a:prstGeom prst="rect">
            <a:avLst/>
          </a:prstGeom>
          <a:noFill/>
          <a:ln w="9525">
            <a:noFill/>
          </a:ln>
        </p:spPr>
        <p:txBody>
          <a:bodyPr>
            <a:spAutoFit/>
          </a:bodyPr>
          <a:lstStyle/>
          <a:p>
            <a:pPr marL="342900" indent="-342900">
              <a:spcBef>
                <a:spcPct val="50000"/>
              </a:spcBef>
              <a:buAutoNum type="alphaLcParenR"/>
            </a:pPr>
            <a:r>
              <a:rPr sz="3200" dirty="0" smtClean="0">
                <a:latin typeface="Times New Roman" pitchFamily="18" charset="0"/>
                <a:cs typeface="Times New Roman" pitchFamily="18" charset="0"/>
              </a:rPr>
              <a:t>5</a:t>
            </a:r>
            <a:r>
              <a:rPr lang="en-US" sz="3200" dirty="0" smtClean="0">
                <a:latin typeface="Times New Roman" pitchFamily="18" charset="0"/>
                <a:cs typeface="Times New Roman" pitchFamily="18" charset="0"/>
              </a:rPr>
              <a:t>A</a:t>
            </a:r>
            <a:r>
              <a:rP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a:t>
            </a:r>
            <a:endParaRPr sz="3200" dirty="0">
              <a:latin typeface="Times New Roman" pitchFamily="18" charset="0"/>
              <a:cs typeface="Times New Roman" pitchFamily="18" charset="0"/>
            </a:endParaRPr>
          </a:p>
          <a:p>
            <a:pPr marL="342900" indent="-342900">
              <a:spcBef>
                <a:spcPct val="50000"/>
              </a:spcBef>
              <a:buAutoNum type="alphaLcParenR"/>
            </a:pPr>
            <a:r>
              <a:rPr sz="3200" dirty="0" smtClean="0">
                <a:latin typeface="Times New Roman" pitchFamily="18" charset="0"/>
                <a:cs typeface="Times New Roman" pitchFamily="18" charset="0"/>
              </a:rPr>
              <a:t>220</a:t>
            </a:r>
            <a:r>
              <a:rPr lang="en-US" sz="3200" dirty="0" smtClean="0">
                <a:latin typeface="Times New Roman" pitchFamily="18" charset="0"/>
                <a:cs typeface="Times New Roman" pitchFamily="18" charset="0"/>
              </a:rPr>
              <a:t>mA</a:t>
            </a:r>
            <a:r>
              <a:rP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 </a:t>
            </a:r>
            <a:r>
              <a:rPr sz="3200" dirty="0" smtClean="0">
                <a:latin typeface="Times New Roman" pitchFamily="18" charset="0"/>
                <a:cs typeface="Times New Roman" pitchFamily="18" charset="0"/>
              </a:rPr>
              <a:t> 0,5</a:t>
            </a:r>
            <a:r>
              <a:rPr lang="en-US" sz="3200" dirty="0" smtClean="0">
                <a:latin typeface="Times New Roman" pitchFamily="18" charset="0"/>
                <a:cs typeface="Times New Roman" pitchFamily="18" charset="0"/>
              </a:rPr>
              <a:t>A</a:t>
            </a:r>
            <a:r>
              <a:rPr sz="3200" dirty="0" smtClean="0">
                <a:latin typeface="Times New Roman" pitchFamily="18" charset="0"/>
                <a:cs typeface="Times New Roman" pitchFamily="18" charset="0"/>
              </a:rPr>
              <a:t> </a:t>
            </a:r>
            <a:r>
              <a:rPr sz="3200" dirty="0">
                <a:latin typeface="Times New Roman" pitchFamily="18" charset="0"/>
                <a:cs typeface="Times New Roman" pitchFamily="18" charset="0"/>
              </a:rPr>
              <a:t>=…………………………..</a:t>
            </a:r>
            <a:r>
              <a:rPr sz="3200" dirty="0" smtClean="0">
                <a:latin typeface="Times New Roman" pitchFamily="18" charset="0"/>
                <a:cs typeface="Times New Roman" pitchFamily="18" charset="0"/>
              </a:rPr>
              <a:t>m</a:t>
            </a:r>
            <a:r>
              <a:rPr lang="en-US" sz="3200" dirty="0" smtClean="0">
                <a:latin typeface="Times New Roman" pitchFamily="18" charset="0"/>
                <a:cs typeface="Times New Roman" pitchFamily="18" charset="0"/>
              </a:rPr>
              <a:t>A</a:t>
            </a:r>
            <a:endParaRPr sz="3200" dirty="0">
              <a:latin typeface="Times New Roman" pitchFamily="18" charset="0"/>
              <a:cs typeface="Times New Roman" pitchFamily="18" charset="0"/>
            </a:endParaRPr>
          </a:p>
          <a:p>
            <a:pPr marL="342900" indent="-342900">
              <a:spcBef>
                <a:spcPct val="50000"/>
              </a:spcBef>
              <a:buAutoNum type="alphaLcParenR"/>
            </a:pPr>
            <a:r>
              <a:rPr lang="en-US" sz="3200" dirty="0" smtClean="0">
                <a:latin typeface="Times New Roman" pitchFamily="18" charset="0"/>
                <a:cs typeface="Times New Roman" pitchFamily="18" charset="0"/>
              </a:rPr>
              <a:t>1234mA</a:t>
            </a:r>
            <a:r>
              <a:rPr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A</a:t>
            </a:r>
            <a:endParaRPr sz="3200" dirty="0">
              <a:latin typeface="Times New Roman" pitchFamily="18" charset="0"/>
              <a:cs typeface="Times New Roman" pitchFamily="18" charset="0"/>
            </a:endParaRPr>
          </a:p>
        </p:txBody>
      </p:sp>
      <p:sp>
        <p:nvSpPr>
          <p:cNvPr id="30724" name="AutoShape 4">
            <a:hlinkClick r:id="rId2" action="ppaction://hlinksldjump"/>
          </p:cNvPr>
          <p:cNvSpPr/>
          <p:nvPr/>
        </p:nvSpPr>
        <p:spPr>
          <a:xfrm>
            <a:off x="10602310" y="5872655"/>
            <a:ext cx="685800" cy="457200"/>
          </a:xfrm>
          <a:prstGeom prst="curvedUpArrow">
            <a:avLst>
              <a:gd name="adj1" fmla="val 30000"/>
              <a:gd name="adj2" fmla="val 6000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dirty="0">
              <a:latin typeface="Arial" panose="020B0604020202020204" pitchFamily="34" charset="0"/>
            </a:endParaRPr>
          </a:p>
        </p:txBody>
      </p:sp>
      <p:sp>
        <p:nvSpPr>
          <p:cNvPr id="30725" name="Text Box 5"/>
          <p:cNvSpPr txBox="1"/>
          <p:nvPr/>
        </p:nvSpPr>
        <p:spPr>
          <a:xfrm>
            <a:off x="6477000" y="1600201"/>
            <a:ext cx="685800" cy="366713"/>
          </a:xfrm>
          <a:prstGeom prst="rect">
            <a:avLst/>
          </a:prstGeom>
          <a:noFill/>
          <a:ln w="9525">
            <a:noFill/>
          </a:ln>
        </p:spPr>
        <p:txBody>
          <a:bodyPr>
            <a:spAutoFit/>
          </a:bodyPr>
          <a:lstStyle/>
          <a:p>
            <a:pPr>
              <a:spcBef>
                <a:spcPct val="50000"/>
              </a:spcBef>
            </a:pPr>
            <a:endParaRPr dirty="0">
              <a:latin typeface="Arial" panose="020B0604020202020204" pitchFamily="34" charset="0"/>
            </a:endParaRPr>
          </a:p>
        </p:txBody>
      </p:sp>
      <p:sp>
        <p:nvSpPr>
          <p:cNvPr id="22534" name="Text Box 6"/>
          <p:cNvSpPr txBox="1"/>
          <p:nvPr/>
        </p:nvSpPr>
        <p:spPr>
          <a:xfrm>
            <a:off x="5524500" y="1493838"/>
            <a:ext cx="2057400" cy="579438"/>
          </a:xfrm>
          <a:prstGeom prst="rect">
            <a:avLst/>
          </a:prstGeom>
          <a:noFill/>
          <a:ln w="9525">
            <a:noFill/>
          </a:ln>
        </p:spPr>
        <p:txBody>
          <a:bodyPr>
            <a:spAutoFit/>
          </a:bodyPr>
          <a:lstStyle/>
          <a:p>
            <a:pPr>
              <a:spcBef>
                <a:spcPct val="50000"/>
              </a:spcBef>
            </a:pPr>
            <a:r>
              <a:rPr sz="3200" dirty="0" smtClean="0">
                <a:solidFill>
                  <a:srgbClr val="FF0000"/>
                </a:solidFill>
                <a:latin typeface="+mj-lt"/>
              </a:rPr>
              <a:t>5000</a:t>
            </a:r>
            <a:endParaRPr sz="3200" dirty="0">
              <a:solidFill>
                <a:srgbClr val="FF0000"/>
              </a:solidFill>
              <a:latin typeface="+mj-lt"/>
            </a:endParaRPr>
          </a:p>
        </p:txBody>
      </p:sp>
      <p:sp>
        <p:nvSpPr>
          <p:cNvPr id="22535" name="Text Box 7"/>
          <p:cNvSpPr txBox="1"/>
          <p:nvPr/>
        </p:nvSpPr>
        <p:spPr>
          <a:xfrm>
            <a:off x="6019800" y="2290890"/>
            <a:ext cx="1143000" cy="579438"/>
          </a:xfrm>
          <a:prstGeom prst="rect">
            <a:avLst/>
          </a:prstGeom>
          <a:noFill/>
          <a:ln w="9525">
            <a:noFill/>
          </a:ln>
        </p:spPr>
        <p:txBody>
          <a:bodyPr>
            <a:spAutoFit/>
          </a:bodyPr>
          <a:lstStyle/>
          <a:p>
            <a:pPr>
              <a:spcBef>
                <a:spcPct val="50000"/>
              </a:spcBef>
            </a:pPr>
            <a:r>
              <a:rPr sz="3200" dirty="0">
                <a:solidFill>
                  <a:srgbClr val="FF0000"/>
                </a:solidFill>
                <a:latin typeface="+mj-lt"/>
              </a:rPr>
              <a:t>0,22</a:t>
            </a:r>
          </a:p>
        </p:txBody>
      </p:sp>
      <p:sp>
        <p:nvSpPr>
          <p:cNvPr id="22536" name="Text Box 8"/>
          <p:cNvSpPr txBox="1"/>
          <p:nvPr/>
        </p:nvSpPr>
        <p:spPr>
          <a:xfrm>
            <a:off x="6057900" y="2781101"/>
            <a:ext cx="1066800" cy="579438"/>
          </a:xfrm>
          <a:prstGeom prst="rect">
            <a:avLst/>
          </a:prstGeom>
          <a:noFill/>
          <a:ln w="9525">
            <a:noFill/>
          </a:ln>
        </p:spPr>
        <p:txBody>
          <a:bodyPr>
            <a:spAutoFit/>
          </a:bodyPr>
          <a:lstStyle/>
          <a:p>
            <a:pPr>
              <a:spcBef>
                <a:spcPct val="50000"/>
              </a:spcBef>
            </a:pPr>
            <a:r>
              <a:rPr sz="3200" dirty="0">
                <a:solidFill>
                  <a:srgbClr val="FF0000"/>
                </a:solidFill>
                <a:latin typeface="+mj-lt"/>
              </a:rPr>
              <a:t>500</a:t>
            </a:r>
          </a:p>
        </p:txBody>
      </p:sp>
      <p:sp>
        <p:nvSpPr>
          <p:cNvPr id="22537" name="Text Box 9"/>
          <p:cNvSpPr txBox="1"/>
          <p:nvPr/>
        </p:nvSpPr>
        <p:spPr>
          <a:xfrm>
            <a:off x="6362700" y="3498944"/>
            <a:ext cx="1524000" cy="579438"/>
          </a:xfrm>
          <a:prstGeom prst="rect">
            <a:avLst/>
          </a:prstGeom>
          <a:noFill/>
          <a:ln w="9525">
            <a:noFill/>
          </a:ln>
        </p:spPr>
        <p:txBody>
          <a:bodyPr>
            <a:spAutoFit/>
          </a:bodyPr>
          <a:lstStyle/>
          <a:p>
            <a:pPr>
              <a:spcBef>
                <a:spcPct val="50000"/>
              </a:spcBef>
            </a:pPr>
            <a:r>
              <a:rPr lang="en-US" sz="3200" dirty="0" smtClean="0">
                <a:solidFill>
                  <a:srgbClr val="FF0000"/>
                </a:solidFill>
                <a:latin typeface="Times New Roman" pitchFamily="18" charset="0"/>
                <a:cs typeface="Times New Roman" pitchFamily="18" charset="0"/>
              </a:rPr>
              <a:t>1,234</a:t>
            </a:r>
            <a:endParaRPr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edge">
                                      <p:cBhvr>
                                        <p:cTn id="7" dur="2000"/>
                                        <p:tgtEl>
                                          <p:spTgt spid="2253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2535"/>
                                        </p:tgtEl>
                                        <p:attrNameLst>
                                          <p:attrName>style.visibility</p:attrName>
                                        </p:attrNameLst>
                                      </p:cBhvr>
                                      <p:to>
                                        <p:strVal val="visible"/>
                                      </p:to>
                                    </p:set>
                                    <p:animEffect transition="in" filter="wedge">
                                      <p:cBhvr>
                                        <p:cTn id="12" dur="2000"/>
                                        <p:tgtEl>
                                          <p:spTgt spid="2253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2536"/>
                                        </p:tgtEl>
                                        <p:attrNameLst>
                                          <p:attrName>style.visibility</p:attrName>
                                        </p:attrNameLst>
                                      </p:cBhvr>
                                      <p:to>
                                        <p:strVal val="visible"/>
                                      </p:to>
                                    </p:set>
                                    <p:animEffect transition="in" filter="wedge">
                                      <p:cBhvr>
                                        <p:cTn id="17" dur="2000"/>
                                        <p:tgtEl>
                                          <p:spTgt spid="2253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wedge">
                                      <p:cBhvr>
                                        <p:cTn id="22" dur="20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AutoShape 5">
            <a:hlinkClick r:id="rId2" action="ppaction://hlinksldjump"/>
          </p:cNvPr>
          <p:cNvSpPr/>
          <p:nvPr/>
        </p:nvSpPr>
        <p:spPr>
          <a:xfrm>
            <a:off x="11239500" y="6030686"/>
            <a:ext cx="685800" cy="457200"/>
          </a:xfrm>
          <a:prstGeom prst="curvedUpArrow">
            <a:avLst>
              <a:gd name="adj1" fmla="val 30000"/>
              <a:gd name="adj2" fmla="val 6000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dirty="0">
              <a:latin typeface="Arial" panose="020B0604020202020204" pitchFamily="34" charset="0"/>
            </a:endParaRPr>
          </a:p>
        </p:txBody>
      </p:sp>
      <p:sp>
        <p:nvSpPr>
          <p:cNvPr id="5" name="Text Box 6"/>
          <p:cNvSpPr txBox="1"/>
          <p:nvPr/>
        </p:nvSpPr>
        <p:spPr>
          <a:xfrm>
            <a:off x="312736" y="2585077"/>
            <a:ext cx="11269664" cy="2893100"/>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pPr>
            <a:r>
              <a:rPr sz="2800" i="1" dirty="0">
                <a:solidFill>
                  <a:srgbClr val="FF0000"/>
                </a:solidFill>
                <a:latin typeface="Times New Roman" panose="02020603050405020304" pitchFamily="18" charset="0"/>
                <a:cs typeface="Times New Roman" panose="02020603050405020304" pitchFamily="18" charset="0"/>
              </a:rPr>
              <a:t> </a:t>
            </a:r>
            <a:r>
              <a:rPr lang="en-US" sz="2800" i="1" u="sng" dirty="0" smtClean="0">
                <a:solidFill>
                  <a:srgbClr val="FF0000"/>
                </a:solidFill>
                <a:latin typeface="Times New Roman" panose="02020603050405020304" pitchFamily="18" charset="0"/>
                <a:cs typeface="Times New Roman" panose="02020603050405020304" pitchFamily="18" charset="0"/>
              </a:rPr>
              <a:t>Trả lời: </a:t>
            </a:r>
          </a:p>
          <a:p>
            <a:pPr algn="just">
              <a:spcBef>
                <a:spcPct val="50000"/>
              </a:spcBef>
            </a:pPr>
            <a:r>
              <a:rPr sz="2800" i="1" dirty="0" smtClean="0">
                <a:solidFill>
                  <a:srgbClr val="0000CC"/>
                </a:solidFill>
                <a:latin typeface="Times New Roman" panose="02020603050405020304" pitchFamily="18" charset="0"/>
                <a:cs typeface="Times New Roman" panose="02020603050405020304" pitchFamily="18" charset="0"/>
              </a:rPr>
              <a:t>Đơn </a:t>
            </a:r>
            <a:r>
              <a:rPr sz="2800" i="1" dirty="0">
                <a:solidFill>
                  <a:srgbClr val="0000CC"/>
                </a:solidFill>
                <a:latin typeface="Times New Roman" panose="02020603050405020304" pitchFamily="18" charset="0"/>
                <a:cs typeface="Times New Roman" panose="02020603050405020304" pitchFamily="18" charset="0"/>
              </a:rPr>
              <a:t>vị đo cường độ dòng điện là </a:t>
            </a:r>
            <a:r>
              <a:rPr sz="2800" i="1" dirty="0">
                <a:solidFill>
                  <a:srgbClr val="FF3300"/>
                </a:solidFill>
                <a:latin typeface="Times New Roman" panose="02020603050405020304" pitchFamily="18" charset="0"/>
                <a:cs typeface="Times New Roman" panose="02020603050405020304" pitchFamily="18" charset="0"/>
              </a:rPr>
              <a:t>am pe (A)</a:t>
            </a:r>
            <a:r>
              <a:rPr sz="2800" i="1" dirty="0">
                <a:solidFill>
                  <a:srgbClr val="0000CC"/>
                </a:solidFill>
                <a:latin typeface="Times New Roman" panose="02020603050405020304" pitchFamily="18" charset="0"/>
                <a:cs typeface="Times New Roman" panose="02020603050405020304" pitchFamily="18" charset="0"/>
              </a:rPr>
              <a:t>. </a:t>
            </a:r>
            <a:endParaRPr lang="en-US" sz="2800" i="1" dirty="0" smtClean="0">
              <a:solidFill>
                <a:srgbClr val="0000CC"/>
              </a:solidFill>
              <a:latin typeface="Times New Roman" panose="02020603050405020304" pitchFamily="18" charset="0"/>
              <a:cs typeface="Times New Roman" panose="02020603050405020304" pitchFamily="18" charset="0"/>
            </a:endParaRPr>
          </a:p>
          <a:p>
            <a:pPr algn="just">
              <a:spcBef>
                <a:spcPct val="50000"/>
              </a:spcBef>
            </a:pPr>
            <a:r>
              <a:rPr sz="2800" i="1" dirty="0" smtClean="0">
                <a:solidFill>
                  <a:srgbClr val="0000CC"/>
                </a:solidFill>
                <a:latin typeface="Times New Roman" panose="02020603050405020304" pitchFamily="18" charset="0"/>
                <a:cs typeface="Times New Roman" panose="02020603050405020304" pitchFamily="18" charset="0"/>
              </a:rPr>
              <a:t>Dùng </a:t>
            </a:r>
            <a:r>
              <a:rPr sz="2800" i="1" dirty="0">
                <a:solidFill>
                  <a:srgbClr val="0000CC"/>
                </a:solidFill>
                <a:latin typeface="Times New Roman" panose="02020603050405020304" pitchFamily="18" charset="0"/>
                <a:cs typeface="Times New Roman" panose="02020603050405020304" pitchFamily="18" charset="0"/>
              </a:rPr>
              <a:t>ampe kế để đo cường độ dòng điện. </a:t>
            </a:r>
            <a:endParaRPr lang="en-US" sz="2800" i="1" dirty="0" smtClean="0">
              <a:solidFill>
                <a:srgbClr val="0000CC"/>
              </a:solidFill>
              <a:latin typeface="Times New Roman" panose="02020603050405020304" pitchFamily="18" charset="0"/>
              <a:cs typeface="Times New Roman" panose="02020603050405020304" pitchFamily="18" charset="0"/>
            </a:endParaRPr>
          </a:p>
          <a:p>
            <a:pPr algn="just">
              <a:spcBef>
                <a:spcPct val="50000"/>
              </a:spcBef>
            </a:pPr>
            <a:r>
              <a:rPr sz="2800" i="1" dirty="0" smtClean="0">
                <a:solidFill>
                  <a:srgbClr val="0000CC"/>
                </a:solidFill>
                <a:latin typeface="Times New Roman" panose="02020603050405020304" pitchFamily="18" charset="0"/>
                <a:cs typeface="Times New Roman" panose="02020603050405020304" pitchFamily="18" charset="0"/>
              </a:rPr>
              <a:t>Dấu </a:t>
            </a:r>
            <a:r>
              <a:rPr sz="2800" i="1" dirty="0">
                <a:solidFill>
                  <a:srgbClr val="0000CC"/>
                </a:solidFill>
                <a:latin typeface="Times New Roman" panose="02020603050405020304" pitchFamily="18" charset="0"/>
                <a:cs typeface="Times New Roman" panose="02020603050405020304" pitchFamily="18" charset="0"/>
              </a:rPr>
              <a:t>hiệu để nhận biết dụng cụ đó: Trên mặt đồng hồ đo điện có ghi chữ </a:t>
            </a:r>
            <a:r>
              <a:rPr sz="2800" i="1" dirty="0">
                <a:solidFill>
                  <a:srgbClr val="FF3300"/>
                </a:solidFill>
                <a:latin typeface="Times New Roman" panose="02020603050405020304" pitchFamily="18" charset="0"/>
                <a:cs typeface="Times New Roman" panose="02020603050405020304" pitchFamily="18" charset="0"/>
              </a:rPr>
              <a:t>A (hoặc mA)</a:t>
            </a:r>
            <a:r>
              <a:rPr sz="2800" i="1" dirty="0">
                <a:solidFill>
                  <a:srgbClr val="0000CC"/>
                </a:solidFill>
                <a:latin typeface="Times New Roman" panose="02020603050405020304" pitchFamily="18" charset="0"/>
                <a:cs typeface="Times New Roman" panose="02020603050405020304" pitchFamily="18" charset="0"/>
              </a:rPr>
              <a:t>.</a:t>
            </a:r>
            <a:r>
              <a:rPr sz="2800" i="1" dirty="0">
                <a:solidFill>
                  <a:srgbClr val="000066"/>
                </a:solidFill>
                <a:latin typeface="Times New Roman" panose="02020603050405020304" pitchFamily="18" charset="0"/>
                <a:cs typeface="Times New Roman" panose="02020603050405020304" pitchFamily="18" charset="0"/>
              </a:rPr>
              <a:t>	</a:t>
            </a:r>
            <a:endParaRPr sz="2800" i="1" dirty="0">
              <a:latin typeface="Times New Roman" panose="02020603050405020304" pitchFamily="18" charset="0"/>
              <a:cs typeface="Times New Roman" panose="02020603050405020304" pitchFamily="18" charset="0"/>
            </a:endParaRPr>
          </a:p>
        </p:txBody>
      </p:sp>
      <p:sp>
        <p:nvSpPr>
          <p:cNvPr id="6" name="Text Box 3"/>
          <p:cNvSpPr txBox="1"/>
          <p:nvPr/>
        </p:nvSpPr>
        <p:spPr>
          <a:xfrm>
            <a:off x="443365" y="224404"/>
            <a:ext cx="10668000" cy="1815882"/>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pPr>
            <a:r>
              <a:rPr lang="en-US" sz="2800" dirty="0" smtClean="0">
                <a:latin typeface="Times New Roman" panose="02020603050405020304" pitchFamily="18" charset="0"/>
              </a:rPr>
              <a:t>? </a:t>
            </a:r>
            <a:r>
              <a:rPr sz="2800" dirty="0" smtClean="0">
                <a:latin typeface="Times New Roman" panose="02020603050405020304" pitchFamily="18" charset="0"/>
              </a:rPr>
              <a:t>Đơn </a:t>
            </a:r>
            <a:r>
              <a:rPr sz="2800" dirty="0">
                <a:latin typeface="Times New Roman" panose="02020603050405020304" pitchFamily="18" charset="0"/>
              </a:rPr>
              <a:t>vị đo cường độ dòng điện là gì? </a:t>
            </a:r>
            <a:endParaRPr lang="en-US" sz="2800" dirty="0" smtClean="0">
              <a:latin typeface="Times New Roman" panose="02020603050405020304" pitchFamily="18" charset="0"/>
            </a:endParaRPr>
          </a:p>
          <a:p>
            <a:pPr algn="just">
              <a:spcBef>
                <a:spcPct val="50000"/>
              </a:spcBef>
            </a:pPr>
            <a:r>
              <a:rPr sz="2800" dirty="0" smtClean="0">
                <a:latin typeface="Times New Roman" panose="02020603050405020304" pitchFamily="18" charset="0"/>
              </a:rPr>
              <a:t>Dùng </a:t>
            </a:r>
            <a:r>
              <a:rPr sz="2800" dirty="0">
                <a:latin typeface="Times New Roman" panose="02020603050405020304" pitchFamily="18" charset="0"/>
              </a:rPr>
              <a:t>dụng cụ nào để đo cường độ dòng điện? </a:t>
            </a:r>
            <a:endParaRPr lang="en-US" sz="2800" dirty="0" smtClean="0">
              <a:latin typeface="Times New Roman" panose="02020603050405020304" pitchFamily="18" charset="0"/>
            </a:endParaRPr>
          </a:p>
          <a:p>
            <a:pPr algn="just">
              <a:spcBef>
                <a:spcPct val="50000"/>
              </a:spcBef>
            </a:pPr>
            <a:r>
              <a:rPr sz="2800" dirty="0" smtClean="0">
                <a:latin typeface="Times New Roman" panose="02020603050405020304" pitchFamily="18" charset="0"/>
              </a:rPr>
              <a:t>Nêu </a:t>
            </a:r>
            <a:r>
              <a:rPr sz="2800" dirty="0">
                <a:latin typeface="Times New Roman" panose="02020603050405020304" pitchFamily="18" charset="0"/>
              </a:rPr>
              <a:t>dấu hiệu để nhận biết dụng cụ đó.</a:t>
            </a:r>
            <a:r>
              <a:rPr sz="2800" dirty="0">
                <a:solidFill>
                  <a:srgbClr val="000066"/>
                </a:solidFill>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11"/>
          <p:cNvSpPr txBox="1"/>
          <p:nvPr/>
        </p:nvSpPr>
        <p:spPr>
          <a:xfrm>
            <a:off x="383627" y="436179"/>
            <a:ext cx="11051628" cy="523220"/>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lang="en-US" sz="2800" b="1" dirty="0" smtClean="0">
                <a:latin typeface="Times New Roman" panose="02020603050405020304" pitchFamily="18" charset="0"/>
                <a:cs typeface="Times New Roman" panose="02020603050405020304" pitchFamily="18" charset="0"/>
              </a:rPr>
              <a:t>? </a:t>
            </a:r>
            <a:r>
              <a:rPr sz="2800" dirty="0" err="1" smtClean="0">
                <a:latin typeface="Times New Roman" panose="02020603050405020304" pitchFamily="18" charset="0"/>
                <a:cs typeface="Times New Roman" panose="02020603050405020304" pitchFamily="18" charset="0"/>
              </a:rPr>
              <a:t>Ampe</a:t>
            </a:r>
            <a:r>
              <a:rPr sz="2800" dirty="0" smtClean="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kế trong sơ đồ nào ở hình 1 được mắc đúng, vì sao?</a:t>
            </a:r>
          </a:p>
        </p:txBody>
      </p:sp>
      <p:grpSp>
        <p:nvGrpSpPr>
          <p:cNvPr id="13" name="Group 12"/>
          <p:cNvGrpSpPr/>
          <p:nvPr/>
        </p:nvGrpSpPr>
        <p:grpSpPr>
          <a:xfrm>
            <a:off x="546573" y="1597123"/>
            <a:ext cx="3090863" cy="1517650"/>
            <a:chOff x="9" y="2160"/>
            <a:chExt cx="1947" cy="956"/>
          </a:xfrm>
        </p:grpSpPr>
        <p:grpSp>
          <p:nvGrpSpPr>
            <p:cNvPr id="36" name="Group 35"/>
            <p:cNvGrpSpPr/>
            <p:nvPr/>
          </p:nvGrpSpPr>
          <p:grpSpPr>
            <a:xfrm>
              <a:off x="288" y="2160"/>
              <a:ext cx="1668" cy="956"/>
              <a:chOff x="270" y="2496"/>
              <a:chExt cx="1668" cy="956"/>
            </a:xfrm>
          </p:grpSpPr>
          <p:grpSp>
            <p:nvGrpSpPr>
              <p:cNvPr id="38" name="Group 37"/>
              <p:cNvGrpSpPr/>
              <p:nvPr/>
            </p:nvGrpSpPr>
            <p:grpSpPr>
              <a:xfrm>
                <a:off x="288" y="2496"/>
                <a:ext cx="1650" cy="956"/>
                <a:chOff x="288" y="2490"/>
                <a:chExt cx="1650" cy="956"/>
              </a:xfrm>
            </p:grpSpPr>
            <p:grpSp>
              <p:nvGrpSpPr>
                <p:cNvPr id="41" name="Group 40"/>
                <p:cNvGrpSpPr/>
                <p:nvPr/>
              </p:nvGrpSpPr>
              <p:grpSpPr>
                <a:xfrm>
                  <a:off x="288" y="2640"/>
                  <a:ext cx="1536" cy="806"/>
                  <a:chOff x="432" y="2614"/>
                  <a:chExt cx="1536" cy="806"/>
                </a:xfrm>
              </p:grpSpPr>
              <p:sp>
                <p:nvSpPr>
                  <p:cNvPr id="44" name="Line 12"/>
                  <p:cNvSpPr/>
                  <p:nvPr/>
                </p:nvSpPr>
                <p:spPr>
                  <a:xfrm>
                    <a:off x="432" y="2736"/>
                    <a:ext cx="0" cy="576"/>
                  </a:xfrm>
                  <a:prstGeom prst="line">
                    <a:avLst/>
                  </a:prstGeom>
                  <a:ln w="28575" cap="flat" cmpd="sng">
                    <a:solidFill>
                      <a:srgbClr val="0000FF"/>
                    </a:solidFill>
                    <a:prstDash val="solid"/>
                    <a:headEnd type="none" w="med" len="med"/>
                    <a:tailEnd type="none" w="med" len="med"/>
                  </a:ln>
                </p:spPr>
              </p:sp>
              <p:sp>
                <p:nvSpPr>
                  <p:cNvPr id="45" name="Line 13"/>
                  <p:cNvSpPr/>
                  <p:nvPr/>
                </p:nvSpPr>
                <p:spPr>
                  <a:xfrm>
                    <a:off x="432" y="3312"/>
                    <a:ext cx="288" cy="0"/>
                  </a:xfrm>
                  <a:prstGeom prst="line">
                    <a:avLst/>
                  </a:prstGeom>
                  <a:ln w="28575" cap="flat" cmpd="sng">
                    <a:solidFill>
                      <a:srgbClr val="0000FF"/>
                    </a:solidFill>
                    <a:prstDash val="solid"/>
                    <a:headEnd type="none" w="med" len="med"/>
                    <a:tailEnd type="none" w="med" len="med"/>
                  </a:ln>
                </p:spPr>
              </p:sp>
              <p:sp>
                <p:nvSpPr>
                  <p:cNvPr id="46" name="Line 14"/>
                  <p:cNvSpPr/>
                  <p:nvPr/>
                </p:nvSpPr>
                <p:spPr>
                  <a:xfrm flipV="1">
                    <a:off x="720" y="3229"/>
                    <a:ext cx="144" cy="83"/>
                  </a:xfrm>
                  <a:prstGeom prst="line">
                    <a:avLst/>
                  </a:prstGeom>
                  <a:ln w="38100" cap="flat" cmpd="sng">
                    <a:solidFill>
                      <a:schemeClr val="tx1"/>
                    </a:solidFill>
                    <a:prstDash val="solid"/>
                    <a:headEnd type="none" w="med" len="med"/>
                    <a:tailEnd type="none" w="med" len="med"/>
                  </a:ln>
                </p:spPr>
              </p:sp>
              <p:sp>
                <p:nvSpPr>
                  <p:cNvPr id="47" name="Line 15"/>
                  <p:cNvSpPr/>
                  <p:nvPr/>
                </p:nvSpPr>
                <p:spPr>
                  <a:xfrm>
                    <a:off x="864" y="3312"/>
                    <a:ext cx="576" cy="0"/>
                  </a:xfrm>
                  <a:prstGeom prst="line">
                    <a:avLst/>
                  </a:prstGeom>
                  <a:ln w="28575" cap="flat" cmpd="sng">
                    <a:solidFill>
                      <a:srgbClr val="0000FF"/>
                    </a:solidFill>
                    <a:prstDash val="solid"/>
                    <a:headEnd type="none" w="med" len="med"/>
                    <a:tailEnd type="none" w="med" len="med"/>
                  </a:ln>
                </p:spPr>
              </p:sp>
              <p:sp>
                <p:nvSpPr>
                  <p:cNvPr id="48" name="Line 16"/>
                  <p:cNvSpPr/>
                  <p:nvPr/>
                </p:nvSpPr>
                <p:spPr>
                  <a:xfrm>
                    <a:off x="1680" y="3312"/>
                    <a:ext cx="288" cy="0"/>
                  </a:xfrm>
                  <a:prstGeom prst="line">
                    <a:avLst/>
                  </a:prstGeom>
                  <a:ln w="28575" cap="flat" cmpd="sng">
                    <a:solidFill>
                      <a:srgbClr val="0000FF"/>
                    </a:solidFill>
                    <a:prstDash val="solid"/>
                    <a:headEnd type="none" w="med" len="med"/>
                    <a:tailEnd type="none" w="med" len="med"/>
                  </a:ln>
                </p:spPr>
              </p:sp>
              <p:sp>
                <p:nvSpPr>
                  <p:cNvPr id="49" name="Line 17"/>
                  <p:cNvSpPr/>
                  <p:nvPr/>
                </p:nvSpPr>
                <p:spPr>
                  <a:xfrm flipV="1">
                    <a:off x="1968" y="2736"/>
                    <a:ext cx="0" cy="576"/>
                  </a:xfrm>
                  <a:prstGeom prst="line">
                    <a:avLst/>
                  </a:prstGeom>
                  <a:ln w="28575" cap="flat" cmpd="sng">
                    <a:solidFill>
                      <a:srgbClr val="0000FF"/>
                    </a:solidFill>
                    <a:prstDash val="solid"/>
                    <a:headEnd type="none" w="med" len="med"/>
                    <a:tailEnd type="none" w="med" len="med"/>
                  </a:ln>
                </p:spPr>
              </p:sp>
              <p:sp>
                <p:nvSpPr>
                  <p:cNvPr id="50" name="Line 18"/>
                  <p:cNvSpPr/>
                  <p:nvPr/>
                </p:nvSpPr>
                <p:spPr>
                  <a:xfrm>
                    <a:off x="1728" y="2736"/>
                    <a:ext cx="240" cy="0"/>
                  </a:xfrm>
                  <a:prstGeom prst="line">
                    <a:avLst/>
                  </a:prstGeom>
                  <a:ln w="28575" cap="flat" cmpd="sng">
                    <a:solidFill>
                      <a:srgbClr val="0000FF"/>
                    </a:solidFill>
                    <a:prstDash val="solid"/>
                    <a:headEnd type="none" w="med" len="med"/>
                    <a:tailEnd type="none" w="med" len="med"/>
                  </a:ln>
                </p:spPr>
              </p:sp>
              <p:sp>
                <p:nvSpPr>
                  <p:cNvPr id="51" name="Line 19"/>
                  <p:cNvSpPr/>
                  <p:nvPr/>
                </p:nvSpPr>
                <p:spPr>
                  <a:xfrm>
                    <a:off x="1728" y="2688"/>
                    <a:ext cx="0" cy="96"/>
                  </a:xfrm>
                  <a:prstGeom prst="line">
                    <a:avLst/>
                  </a:prstGeom>
                  <a:ln w="28575" cap="flat" cmpd="sng">
                    <a:solidFill>
                      <a:srgbClr val="0000FF"/>
                    </a:solidFill>
                    <a:prstDash val="solid"/>
                    <a:headEnd type="none" w="med" len="med"/>
                    <a:tailEnd type="none" w="med" len="med"/>
                  </a:ln>
                </p:spPr>
              </p:sp>
              <p:sp>
                <p:nvSpPr>
                  <p:cNvPr id="52" name="Line 20"/>
                  <p:cNvSpPr/>
                  <p:nvPr/>
                </p:nvSpPr>
                <p:spPr>
                  <a:xfrm>
                    <a:off x="1680" y="2640"/>
                    <a:ext cx="0" cy="192"/>
                  </a:xfrm>
                  <a:prstGeom prst="line">
                    <a:avLst/>
                  </a:prstGeom>
                  <a:ln w="28575" cap="flat" cmpd="sng">
                    <a:solidFill>
                      <a:srgbClr val="0000FF"/>
                    </a:solidFill>
                    <a:prstDash val="solid"/>
                    <a:headEnd type="none" w="med" len="med"/>
                    <a:tailEnd type="none" w="med" len="med"/>
                  </a:ln>
                </p:spPr>
              </p:sp>
              <p:sp>
                <p:nvSpPr>
                  <p:cNvPr id="53" name="Line 21"/>
                  <p:cNvSpPr/>
                  <p:nvPr/>
                </p:nvSpPr>
                <p:spPr>
                  <a:xfrm>
                    <a:off x="432" y="2739"/>
                    <a:ext cx="240" cy="0"/>
                  </a:xfrm>
                  <a:prstGeom prst="line">
                    <a:avLst/>
                  </a:prstGeom>
                  <a:ln w="28575" cap="flat" cmpd="sng">
                    <a:solidFill>
                      <a:srgbClr val="0000FF"/>
                    </a:solidFill>
                    <a:prstDash val="solid"/>
                    <a:headEnd type="none" w="med" len="med"/>
                    <a:tailEnd type="none" w="med" len="med"/>
                  </a:ln>
                </p:spPr>
              </p:sp>
              <p:sp>
                <p:nvSpPr>
                  <p:cNvPr id="54" name="Line 22"/>
                  <p:cNvSpPr/>
                  <p:nvPr/>
                </p:nvSpPr>
                <p:spPr>
                  <a:xfrm>
                    <a:off x="864" y="2739"/>
                    <a:ext cx="816" cy="0"/>
                  </a:xfrm>
                  <a:prstGeom prst="line">
                    <a:avLst/>
                  </a:prstGeom>
                  <a:ln w="28575" cap="flat" cmpd="sng">
                    <a:solidFill>
                      <a:srgbClr val="0000FF"/>
                    </a:solidFill>
                    <a:prstDash val="solid"/>
                    <a:headEnd type="none" w="med" len="med"/>
                    <a:tailEnd type="none" w="med" len="med"/>
                  </a:ln>
                </p:spPr>
              </p:sp>
              <p:sp>
                <p:nvSpPr>
                  <p:cNvPr id="55" name="Oval 54"/>
                  <p:cNvSpPr/>
                  <p:nvPr/>
                </p:nvSpPr>
                <p:spPr>
                  <a:xfrm>
                    <a:off x="624" y="2614"/>
                    <a:ext cx="254" cy="290"/>
                  </a:xfrm>
                  <a:prstGeom prst="ellipse">
                    <a:avLst/>
                  </a:prstGeom>
                  <a:solidFill>
                    <a:schemeClr val="accent1"/>
                  </a:solidFill>
                  <a:ln w="28575" cap="flat" cmpd="sng">
                    <a:solidFill>
                      <a:srgbClr val="0000FF"/>
                    </a:solidFill>
                    <a:prstDash val="solid"/>
                    <a:headEnd type="none" w="med" len="med"/>
                    <a:tailEnd type="none" w="med" len="med"/>
                  </a:ln>
                </p:spPr>
                <p:txBody>
                  <a:bodyPr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sz="2000" b="1" dirty="0">
                        <a:latin typeface="Times New Roman" panose="02020603050405020304" pitchFamily="18" charset="0"/>
                      </a:rPr>
                      <a:t>A</a:t>
                    </a:r>
                  </a:p>
                </p:txBody>
              </p:sp>
              <p:sp>
                <p:nvSpPr>
                  <p:cNvPr id="56" name="AutoShape 24"/>
                  <p:cNvSpPr/>
                  <p:nvPr/>
                </p:nvSpPr>
                <p:spPr>
                  <a:xfrm>
                    <a:off x="1440" y="3180"/>
                    <a:ext cx="240" cy="240"/>
                  </a:xfrm>
                  <a:prstGeom prst="flowChartSummingJunction">
                    <a:avLst/>
                  </a:prstGeom>
                  <a:solidFill>
                    <a:schemeClr val="accent1"/>
                  </a:solidFill>
                  <a:ln w="28575" cap="flat" cmpd="sng">
                    <a:solidFill>
                      <a:srgbClr val="FF3300"/>
                    </a:solidFill>
                    <a:prstDash val="solid"/>
                    <a:headEnd type="none" w="med" len="med"/>
                    <a:tailEnd type="none" w="med" len="me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dirty="0">
                      <a:latin typeface="Arial" panose="020B0604020202020204" pitchFamily="34" charset="0"/>
                    </a:endParaRPr>
                  </a:p>
                </p:txBody>
              </p:sp>
            </p:grpSp>
            <p:sp>
              <p:nvSpPr>
                <p:cNvPr id="42" name="Text Box 25"/>
                <p:cNvSpPr txBox="1"/>
                <p:nvPr/>
              </p:nvSpPr>
              <p:spPr>
                <a:xfrm>
                  <a:off x="1284" y="2526"/>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 </a:t>
                  </a:r>
                  <a:r>
                    <a:rPr sz="2800" b="1" i="1" dirty="0">
                      <a:solidFill>
                        <a:srgbClr val="FF3300"/>
                      </a:solidFill>
                      <a:latin typeface="Times New Roman" panose="02020603050405020304" pitchFamily="18" charset="0"/>
                    </a:rPr>
                    <a:t>+</a:t>
                  </a:r>
                </a:p>
              </p:txBody>
            </p:sp>
            <p:sp>
              <p:nvSpPr>
                <p:cNvPr id="43" name="Text Box 26"/>
                <p:cNvSpPr txBox="1"/>
                <p:nvPr/>
              </p:nvSpPr>
              <p:spPr>
                <a:xfrm>
                  <a:off x="1650" y="2490"/>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a:t>
                  </a:r>
                </a:p>
              </p:txBody>
            </p:sp>
          </p:grpSp>
          <p:sp>
            <p:nvSpPr>
              <p:cNvPr id="39" name="Text Box 66"/>
              <p:cNvSpPr txBox="1"/>
              <p:nvPr/>
            </p:nvSpPr>
            <p:spPr>
              <a:xfrm>
                <a:off x="777" y="2526"/>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a:t>
                </a:r>
              </a:p>
            </p:txBody>
          </p:sp>
          <p:sp>
            <p:nvSpPr>
              <p:cNvPr id="40" name="Text Box 92"/>
              <p:cNvSpPr txBox="1"/>
              <p:nvPr/>
            </p:nvSpPr>
            <p:spPr>
              <a:xfrm>
                <a:off x="270" y="2535"/>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 </a:t>
                </a:r>
                <a:r>
                  <a:rPr sz="2800" b="1" i="1" dirty="0">
                    <a:solidFill>
                      <a:srgbClr val="FF3300"/>
                    </a:solidFill>
                    <a:latin typeface="Times New Roman" panose="02020603050405020304" pitchFamily="18" charset="0"/>
                  </a:rPr>
                  <a:t>+</a:t>
                </a:r>
              </a:p>
            </p:txBody>
          </p:sp>
        </p:grpSp>
        <p:sp>
          <p:nvSpPr>
            <p:cNvPr id="37" name="Text Box 108"/>
            <p:cNvSpPr txBox="1"/>
            <p:nvPr/>
          </p:nvSpPr>
          <p:spPr>
            <a:xfrm>
              <a:off x="9" y="2481"/>
              <a:ext cx="384" cy="327"/>
            </a:xfrm>
            <a:prstGeom prst="rect">
              <a:avLst/>
            </a:prstGeom>
            <a:noFill/>
            <a:ln w="9525">
              <a:no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solidFill>
                    <a:srgbClr val="009900"/>
                  </a:solidFill>
                  <a:latin typeface="Times New Roman" panose="02020603050405020304" pitchFamily="18" charset="0"/>
                </a:rPr>
                <a:t>a)</a:t>
              </a:r>
            </a:p>
          </p:txBody>
        </p:sp>
      </p:grpSp>
      <p:grpSp>
        <p:nvGrpSpPr>
          <p:cNvPr id="14" name="Group 13"/>
          <p:cNvGrpSpPr/>
          <p:nvPr/>
        </p:nvGrpSpPr>
        <p:grpSpPr>
          <a:xfrm>
            <a:off x="8390574" y="1627286"/>
            <a:ext cx="2809876" cy="1573214"/>
            <a:chOff x="3798" y="2160"/>
            <a:chExt cx="1770" cy="991"/>
          </a:xfrm>
        </p:grpSpPr>
        <p:grpSp>
          <p:nvGrpSpPr>
            <p:cNvPr id="16" name="Group 15"/>
            <p:cNvGrpSpPr/>
            <p:nvPr/>
          </p:nvGrpSpPr>
          <p:grpSpPr>
            <a:xfrm>
              <a:off x="4080" y="2160"/>
              <a:ext cx="1488" cy="991"/>
              <a:chOff x="3984" y="2508"/>
              <a:chExt cx="1488" cy="991"/>
            </a:xfrm>
          </p:grpSpPr>
          <p:sp>
            <p:nvSpPr>
              <p:cNvPr id="18" name="Text Box 65"/>
              <p:cNvSpPr txBox="1"/>
              <p:nvPr/>
            </p:nvSpPr>
            <p:spPr>
              <a:xfrm>
                <a:off x="4494" y="2541"/>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mj-lt"/>
                  </a:rPr>
                  <a:t> </a:t>
                </a:r>
                <a:r>
                  <a:rPr sz="2800" b="1" i="1" dirty="0">
                    <a:solidFill>
                      <a:srgbClr val="FF3300"/>
                    </a:solidFill>
                    <a:latin typeface="+mj-lt"/>
                  </a:rPr>
                  <a:t>+</a:t>
                </a:r>
              </a:p>
            </p:txBody>
          </p:sp>
          <p:grpSp>
            <p:nvGrpSpPr>
              <p:cNvPr id="19" name="Group 18"/>
              <p:cNvGrpSpPr/>
              <p:nvPr/>
            </p:nvGrpSpPr>
            <p:grpSpPr>
              <a:xfrm>
                <a:off x="3984" y="2649"/>
                <a:ext cx="1488" cy="850"/>
                <a:chOff x="3984" y="2649"/>
                <a:chExt cx="1488" cy="850"/>
              </a:xfrm>
            </p:grpSpPr>
            <p:sp>
              <p:nvSpPr>
                <p:cNvPr id="23" name="Oval 22"/>
                <p:cNvSpPr/>
                <p:nvPr/>
              </p:nvSpPr>
              <p:spPr>
                <a:xfrm>
                  <a:off x="4944" y="2649"/>
                  <a:ext cx="254" cy="273"/>
                </a:xfrm>
                <a:prstGeom prst="ellipse">
                  <a:avLst/>
                </a:prstGeom>
                <a:solidFill>
                  <a:schemeClr val="accent1"/>
                </a:solidFill>
                <a:ln w="28575" cap="flat" cmpd="sng">
                  <a:solidFill>
                    <a:srgbClr val="0000FF"/>
                  </a:solidFill>
                  <a:prstDash val="solid"/>
                  <a:headEnd type="none" w="med" len="med"/>
                  <a:tailEnd type="none" w="med" len="med"/>
                </a:ln>
              </p:spPr>
              <p:txBody>
                <a:bodyPr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sz="2000" b="1" dirty="0">
                      <a:latin typeface="+mj-lt"/>
                    </a:rPr>
                    <a:t>A</a:t>
                  </a:r>
                </a:p>
              </p:txBody>
            </p:sp>
            <p:sp>
              <p:nvSpPr>
                <p:cNvPr id="24" name="AutoShape 64"/>
                <p:cNvSpPr/>
                <p:nvPr/>
              </p:nvSpPr>
              <p:spPr>
                <a:xfrm>
                  <a:off x="4272" y="3172"/>
                  <a:ext cx="240" cy="327"/>
                </a:xfrm>
                <a:prstGeom prst="flowChartSummingJunction">
                  <a:avLst/>
                </a:prstGeom>
                <a:solidFill>
                  <a:schemeClr val="accent1"/>
                </a:solidFill>
                <a:ln w="28575" cap="flat" cmpd="sng">
                  <a:solidFill>
                    <a:srgbClr val="FF3300"/>
                  </a:solidFill>
                  <a:prstDash val="solid"/>
                  <a:headEnd type="none" w="med" len="med"/>
                  <a:tailEnd type="none" w="med" len="med"/>
                </a:ln>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dirty="0">
                    <a:latin typeface="+mj-lt"/>
                  </a:endParaRPr>
                </a:p>
              </p:txBody>
            </p:sp>
            <p:sp>
              <p:nvSpPr>
                <p:cNvPr id="25" name="Line 80"/>
                <p:cNvSpPr/>
                <p:nvPr/>
              </p:nvSpPr>
              <p:spPr>
                <a:xfrm>
                  <a:off x="3984" y="2784"/>
                  <a:ext cx="0" cy="576"/>
                </a:xfrm>
                <a:prstGeom prst="line">
                  <a:avLst/>
                </a:prstGeom>
                <a:ln w="28575" cap="flat" cmpd="sng">
                  <a:solidFill>
                    <a:srgbClr val="0000FF"/>
                  </a:solidFill>
                  <a:prstDash val="solid"/>
                  <a:headEnd type="none" w="med" len="med"/>
                  <a:tailEnd type="none" w="med" len="med"/>
                </a:ln>
              </p:spPr>
            </p:sp>
            <p:sp>
              <p:nvSpPr>
                <p:cNvPr id="26" name="Line 81"/>
                <p:cNvSpPr/>
                <p:nvPr/>
              </p:nvSpPr>
              <p:spPr>
                <a:xfrm>
                  <a:off x="3984" y="3360"/>
                  <a:ext cx="288" cy="0"/>
                </a:xfrm>
                <a:prstGeom prst="line">
                  <a:avLst/>
                </a:prstGeom>
                <a:ln w="28575" cap="flat" cmpd="sng">
                  <a:solidFill>
                    <a:srgbClr val="0000FF"/>
                  </a:solidFill>
                  <a:prstDash val="solid"/>
                  <a:headEnd type="none" w="med" len="med"/>
                  <a:tailEnd type="none" w="med" len="med"/>
                </a:ln>
              </p:spPr>
            </p:sp>
            <p:sp>
              <p:nvSpPr>
                <p:cNvPr id="27" name="Line 82"/>
                <p:cNvSpPr/>
                <p:nvPr/>
              </p:nvSpPr>
              <p:spPr>
                <a:xfrm>
                  <a:off x="4512" y="3360"/>
                  <a:ext cx="384" cy="0"/>
                </a:xfrm>
                <a:prstGeom prst="line">
                  <a:avLst/>
                </a:prstGeom>
                <a:ln w="28575" cap="flat" cmpd="sng">
                  <a:solidFill>
                    <a:srgbClr val="0000FF"/>
                  </a:solidFill>
                  <a:prstDash val="solid"/>
                  <a:headEnd type="none" w="med" len="med"/>
                  <a:tailEnd type="none" w="med" len="med"/>
                </a:ln>
              </p:spPr>
            </p:sp>
            <p:sp>
              <p:nvSpPr>
                <p:cNvPr id="28" name="Line 83"/>
                <p:cNvSpPr/>
                <p:nvPr/>
              </p:nvSpPr>
              <p:spPr>
                <a:xfrm flipV="1">
                  <a:off x="4896" y="3264"/>
                  <a:ext cx="192" cy="102"/>
                </a:xfrm>
                <a:prstGeom prst="line">
                  <a:avLst/>
                </a:prstGeom>
                <a:ln w="38100" cap="flat" cmpd="sng">
                  <a:solidFill>
                    <a:schemeClr val="tx1"/>
                  </a:solidFill>
                  <a:prstDash val="solid"/>
                  <a:headEnd type="none" w="med" len="med"/>
                  <a:tailEnd type="none" w="med" len="med"/>
                </a:ln>
              </p:spPr>
            </p:sp>
            <p:sp>
              <p:nvSpPr>
                <p:cNvPr id="29" name="Line 84"/>
                <p:cNvSpPr/>
                <p:nvPr/>
              </p:nvSpPr>
              <p:spPr>
                <a:xfrm>
                  <a:off x="5040" y="3360"/>
                  <a:ext cx="432" cy="0"/>
                </a:xfrm>
                <a:prstGeom prst="line">
                  <a:avLst/>
                </a:prstGeom>
                <a:ln w="28575" cap="flat" cmpd="sng">
                  <a:solidFill>
                    <a:srgbClr val="0000FF"/>
                  </a:solidFill>
                  <a:prstDash val="solid"/>
                  <a:headEnd type="none" w="med" len="med"/>
                  <a:tailEnd type="none" w="med" len="med"/>
                </a:ln>
              </p:spPr>
            </p:sp>
            <p:sp>
              <p:nvSpPr>
                <p:cNvPr id="30" name="Line 85"/>
                <p:cNvSpPr/>
                <p:nvPr/>
              </p:nvSpPr>
              <p:spPr>
                <a:xfrm>
                  <a:off x="3984" y="2784"/>
                  <a:ext cx="480" cy="0"/>
                </a:xfrm>
                <a:prstGeom prst="line">
                  <a:avLst/>
                </a:prstGeom>
                <a:ln w="28575" cap="flat" cmpd="sng">
                  <a:solidFill>
                    <a:srgbClr val="0000FF"/>
                  </a:solidFill>
                  <a:prstDash val="solid"/>
                  <a:headEnd type="none" w="med" len="med"/>
                  <a:tailEnd type="none" w="med" len="med"/>
                </a:ln>
              </p:spPr>
            </p:sp>
            <p:sp>
              <p:nvSpPr>
                <p:cNvPr id="31" name="Line 86"/>
                <p:cNvSpPr/>
                <p:nvPr/>
              </p:nvSpPr>
              <p:spPr>
                <a:xfrm>
                  <a:off x="4464" y="2736"/>
                  <a:ext cx="0" cy="96"/>
                </a:xfrm>
                <a:prstGeom prst="line">
                  <a:avLst/>
                </a:prstGeom>
                <a:ln w="28575" cap="flat" cmpd="sng">
                  <a:solidFill>
                    <a:srgbClr val="0000FF"/>
                  </a:solidFill>
                  <a:prstDash val="solid"/>
                  <a:headEnd type="none" w="med" len="med"/>
                  <a:tailEnd type="none" w="med" len="med"/>
                </a:ln>
              </p:spPr>
            </p:sp>
            <p:sp>
              <p:nvSpPr>
                <p:cNvPr id="32" name="Line 87"/>
                <p:cNvSpPr/>
                <p:nvPr/>
              </p:nvSpPr>
              <p:spPr>
                <a:xfrm>
                  <a:off x="4512" y="2688"/>
                  <a:ext cx="0" cy="192"/>
                </a:xfrm>
                <a:prstGeom prst="line">
                  <a:avLst/>
                </a:prstGeom>
                <a:ln w="28575" cap="flat" cmpd="sng">
                  <a:solidFill>
                    <a:srgbClr val="0000FF"/>
                  </a:solidFill>
                  <a:prstDash val="solid"/>
                  <a:headEnd type="none" w="med" len="med"/>
                  <a:tailEnd type="none" w="med" len="med"/>
                </a:ln>
              </p:spPr>
            </p:sp>
            <p:sp>
              <p:nvSpPr>
                <p:cNvPr id="33" name="Line 89"/>
                <p:cNvSpPr/>
                <p:nvPr/>
              </p:nvSpPr>
              <p:spPr>
                <a:xfrm>
                  <a:off x="4512" y="2784"/>
                  <a:ext cx="432" cy="0"/>
                </a:xfrm>
                <a:prstGeom prst="line">
                  <a:avLst/>
                </a:prstGeom>
                <a:ln w="28575" cap="flat" cmpd="sng">
                  <a:solidFill>
                    <a:srgbClr val="0000FF"/>
                  </a:solidFill>
                  <a:prstDash val="solid"/>
                  <a:headEnd type="none" w="med" len="med"/>
                  <a:tailEnd type="none" w="med" len="med"/>
                </a:ln>
              </p:spPr>
            </p:sp>
            <p:sp>
              <p:nvSpPr>
                <p:cNvPr id="34" name="Line 90"/>
                <p:cNvSpPr/>
                <p:nvPr/>
              </p:nvSpPr>
              <p:spPr>
                <a:xfrm>
                  <a:off x="5211" y="2784"/>
                  <a:ext cx="261" cy="0"/>
                </a:xfrm>
                <a:prstGeom prst="line">
                  <a:avLst/>
                </a:prstGeom>
                <a:ln w="28575" cap="flat" cmpd="sng">
                  <a:solidFill>
                    <a:srgbClr val="0000FF"/>
                  </a:solidFill>
                  <a:prstDash val="solid"/>
                  <a:headEnd type="none" w="med" len="med"/>
                  <a:tailEnd type="none" w="med" len="med"/>
                </a:ln>
              </p:spPr>
            </p:sp>
            <p:sp>
              <p:nvSpPr>
                <p:cNvPr id="35" name="Line 91"/>
                <p:cNvSpPr/>
                <p:nvPr/>
              </p:nvSpPr>
              <p:spPr>
                <a:xfrm>
                  <a:off x="5472" y="2784"/>
                  <a:ext cx="0" cy="576"/>
                </a:xfrm>
                <a:prstGeom prst="line">
                  <a:avLst/>
                </a:prstGeom>
                <a:ln w="28575" cap="flat" cmpd="sng">
                  <a:solidFill>
                    <a:srgbClr val="0000FF"/>
                  </a:solidFill>
                  <a:prstDash val="solid"/>
                  <a:headEnd type="none" w="med" len="med"/>
                  <a:tailEnd type="none" w="med" len="med"/>
                </a:ln>
              </p:spPr>
            </p:sp>
          </p:grpSp>
          <p:sp>
            <p:nvSpPr>
              <p:cNvPr id="20" name="Text Box 94"/>
              <p:cNvSpPr txBox="1"/>
              <p:nvPr/>
            </p:nvSpPr>
            <p:spPr>
              <a:xfrm>
                <a:off x="5157" y="2538"/>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mj-lt"/>
                  </a:rPr>
                  <a:t> </a:t>
                </a:r>
                <a:r>
                  <a:rPr sz="2800" b="1" i="1" dirty="0">
                    <a:solidFill>
                      <a:srgbClr val="FF3300"/>
                    </a:solidFill>
                    <a:latin typeface="+mj-lt"/>
                  </a:rPr>
                  <a:t>+</a:t>
                </a:r>
              </a:p>
            </p:txBody>
          </p:sp>
          <p:sp>
            <p:nvSpPr>
              <p:cNvPr id="21" name="Text Box 98"/>
              <p:cNvSpPr txBox="1"/>
              <p:nvPr/>
            </p:nvSpPr>
            <p:spPr>
              <a:xfrm>
                <a:off x="4341" y="2511"/>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mj-lt"/>
                  </a:rPr>
                  <a:t>-</a:t>
                </a:r>
              </a:p>
            </p:txBody>
          </p:sp>
          <p:sp>
            <p:nvSpPr>
              <p:cNvPr id="22" name="Text Box 99"/>
              <p:cNvSpPr txBox="1"/>
              <p:nvPr/>
            </p:nvSpPr>
            <p:spPr>
              <a:xfrm>
                <a:off x="4839" y="2508"/>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mj-lt"/>
                  </a:rPr>
                  <a:t>-</a:t>
                </a:r>
              </a:p>
            </p:txBody>
          </p:sp>
        </p:grpSp>
        <p:sp>
          <p:nvSpPr>
            <p:cNvPr id="17" name="Text Box 109"/>
            <p:cNvSpPr txBox="1"/>
            <p:nvPr/>
          </p:nvSpPr>
          <p:spPr>
            <a:xfrm>
              <a:off x="3798" y="2481"/>
              <a:ext cx="336" cy="327"/>
            </a:xfrm>
            <a:prstGeom prst="rect">
              <a:avLst/>
            </a:prstGeom>
            <a:noFill/>
            <a:ln w="9525">
              <a:no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solidFill>
                    <a:srgbClr val="009900"/>
                  </a:solidFill>
                  <a:latin typeface="+mj-lt"/>
                </a:rPr>
                <a:t>c)</a:t>
              </a:r>
            </a:p>
          </p:txBody>
        </p:sp>
      </p:grpSp>
      <p:sp>
        <p:nvSpPr>
          <p:cNvPr id="15" name="Text Box 116"/>
          <p:cNvSpPr txBox="1"/>
          <p:nvPr/>
        </p:nvSpPr>
        <p:spPr>
          <a:xfrm>
            <a:off x="732474" y="3986310"/>
            <a:ext cx="8686800" cy="2246769"/>
          </a:xfrm>
          <a:prstGeom prst="rect">
            <a:avLst/>
          </a:prstGeom>
          <a:noFill/>
          <a:ln w="9525">
            <a:no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ct val="50000"/>
              </a:spcBef>
            </a:pPr>
            <a:r>
              <a:rPr sz="2800" i="1" dirty="0">
                <a:solidFill>
                  <a:srgbClr val="FF0000"/>
                </a:solidFill>
                <a:latin typeface="Times New Roman" panose="02020603050405020304" pitchFamily="18" charset="0"/>
                <a:cs typeface="Times New Roman" panose="02020603050405020304" pitchFamily="18" charset="0"/>
              </a:rPr>
              <a:t> </a:t>
            </a:r>
            <a:r>
              <a:rPr lang="en-US" sz="2800" i="1" u="sng" dirty="0" smtClean="0">
                <a:solidFill>
                  <a:srgbClr val="FF0000"/>
                </a:solidFill>
                <a:latin typeface="Times New Roman" panose="02020603050405020304" pitchFamily="18" charset="0"/>
                <a:cs typeface="Times New Roman" panose="02020603050405020304" pitchFamily="18" charset="0"/>
              </a:rPr>
              <a:t>Trả lời</a:t>
            </a:r>
          </a:p>
          <a:p>
            <a:pPr algn="just">
              <a:spcBef>
                <a:spcPct val="50000"/>
              </a:spcBef>
            </a:pPr>
            <a:r>
              <a:rPr sz="2800" dirty="0" smtClean="0">
                <a:solidFill>
                  <a:srgbClr val="0066FF"/>
                </a:solidFill>
                <a:latin typeface="Times New Roman" panose="02020603050405020304" pitchFamily="18" charset="0"/>
                <a:cs typeface="Times New Roman" panose="02020603050405020304" pitchFamily="18" charset="0"/>
              </a:rPr>
              <a:t>-</a:t>
            </a:r>
            <a:r>
              <a:rPr sz="2800" dirty="0" smtClean="0">
                <a:solidFill>
                  <a:srgbClr val="000066"/>
                </a:solidFill>
                <a:latin typeface="Times New Roman" panose="02020603050405020304" pitchFamily="18" charset="0"/>
                <a:cs typeface="Times New Roman" panose="02020603050405020304" pitchFamily="18" charset="0"/>
              </a:rPr>
              <a:t> </a:t>
            </a:r>
            <a:r>
              <a:rPr sz="2800" i="1" dirty="0">
                <a:solidFill>
                  <a:srgbClr val="0000CC"/>
                </a:solidFill>
                <a:latin typeface="Times New Roman" panose="02020603050405020304" pitchFamily="18" charset="0"/>
                <a:cs typeface="Times New Roman" panose="02020603050405020304" pitchFamily="18" charset="0"/>
              </a:rPr>
              <a:t>Ampe kế trong sơ đồ hình b).</a:t>
            </a:r>
            <a:r>
              <a:rPr sz="2800" i="1" dirty="0">
                <a:solidFill>
                  <a:srgbClr val="000066"/>
                </a:solidFill>
                <a:latin typeface="Times New Roman" panose="02020603050405020304" pitchFamily="18" charset="0"/>
                <a:cs typeface="Times New Roman" panose="02020603050405020304" pitchFamily="18" charset="0"/>
              </a:rPr>
              <a:t>	</a:t>
            </a:r>
            <a:endParaRPr lang="en-US" sz="2800" i="1" dirty="0" smtClean="0">
              <a:solidFill>
                <a:srgbClr val="000066"/>
              </a:solidFill>
              <a:latin typeface="Times New Roman" panose="02020603050405020304" pitchFamily="18" charset="0"/>
              <a:cs typeface="Times New Roman" panose="02020603050405020304" pitchFamily="18" charset="0"/>
            </a:endParaRPr>
          </a:p>
          <a:p>
            <a:pPr algn="just">
              <a:spcBef>
                <a:spcPct val="50000"/>
              </a:spcBef>
            </a:pPr>
            <a:r>
              <a:rPr sz="2800" dirty="0" smtClean="0">
                <a:solidFill>
                  <a:srgbClr val="0000FF"/>
                </a:solidFill>
                <a:latin typeface="Times New Roman" panose="02020603050405020304" pitchFamily="18" charset="0"/>
                <a:cs typeface="Times New Roman" panose="02020603050405020304" pitchFamily="18" charset="0"/>
              </a:rPr>
              <a:t>- </a:t>
            </a:r>
            <a:r>
              <a:rPr sz="2800" dirty="0">
                <a:solidFill>
                  <a:srgbClr val="0000FF"/>
                </a:solidFill>
                <a:latin typeface="Times New Roman" panose="02020603050405020304" pitchFamily="18" charset="0"/>
                <a:cs typeface="Times New Roman" panose="02020603050405020304" pitchFamily="18" charset="0"/>
              </a:rPr>
              <a:t>Vì cực dương (</a:t>
            </a:r>
            <a:r>
              <a:rPr sz="2800" dirty="0">
                <a:solidFill>
                  <a:srgbClr val="FF3300"/>
                </a:solidFill>
                <a:latin typeface="Times New Roman" panose="02020603050405020304" pitchFamily="18" charset="0"/>
                <a:cs typeface="Times New Roman" panose="02020603050405020304" pitchFamily="18" charset="0"/>
              </a:rPr>
              <a:t>+</a:t>
            </a:r>
            <a:r>
              <a:rPr sz="2800" dirty="0">
                <a:solidFill>
                  <a:srgbClr val="0000FF"/>
                </a:solidFill>
                <a:latin typeface="Times New Roman" panose="02020603050405020304" pitchFamily="18" charset="0"/>
                <a:cs typeface="Times New Roman" panose="02020603050405020304" pitchFamily="18" charset="0"/>
              </a:rPr>
              <a:t>) của nguồn điện được mắc với chốt dương (</a:t>
            </a:r>
            <a:r>
              <a:rPr sz="2800" dirty="0">
                <a:solidFill>
                  <a:srgbClr val="FF3300"/>
                </a:solidFill>
                <a:latin typeface="Times New Roman" panose="02020603050405020304" pitchFamily="18" charset="0"/>
                <a:cs typeface="Times New Roman" panose="02020603050405020304" pitchFamily="18" charset="0"/>
              </a:rPr>
              <a:t>+</a:t>
            </a:r>
            <a:r>
              <a:rPr sz="2800" dirty="0">
                <a:solidFill>
                  <a:srgbClr val="0000FF"/>
                </a:solidFill>
                <a:latin typeface="Times New Roman" panose="02020603050405020304" pitchFamily="18" charset="0"/>
                <a:cs typeface="Times New Roman" panose="02020603050405020304" pitchFamily="18" charset="0"/>
              </a:rPr>
              <a:t>) của ampe kế.</a:t>
            </a:r>
            <a:endParaRPr sz="2800" i="1" dirty="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4613749" y="1654273"/>
            <a:ext cx="2762251" cy="1509713"/>
            <a:chOff x="1956" y="2160"/>
            <a:chExt cx="1740" cy="951"/>
          </a:xfrm>
        </p:grpSpPr>
        <p:grpSp>
          <p:nvGrpSpPr>
            <p:cNvPr id="58" name="Group 57"/>
            <p:cNvGrpSpPr/>
            <p:nvPr/>
          </p:nvGrpSpPr>
          <p:grpSpPr>
            <a:xfrm>
              <a:off x="2256" y="2160"/>
              <a:ext cx="1440" cy="951"/>
              <a:chOff x="2160" y="2505"/>
              <a:chExt cx="1440" cy="951"/>
            </a:xfrm>
          </p:grpSpPr>
          <p:grpSp>
            <p:nvGrpSpPr>
              <p:cNvPr id="60" name="Group 59"/>
              <p:cNvGrpSpPr/>
              <p:nvPr/>
            </p:nvGrpSpPr>
            <p:grpSpPr>
              <a:xfrm>
                <a:off x="2160" y="2640"/>
                <a:ext cx="1440" cy="816"/>
                <a:chOff x="2160" y="2640"/>
                <a:chExt cx="1440" cy="816"/>
              </a:xfrm>
            </p:grpSpPr>
            <p:sp>
              <p:nvSpPr>
                <p:cNvPr id="65" name="Line 37"/>
                <p:cNvSpPr/>
                <p:nvPr/>
              </p:nvSpPr>
              <p:spPr>
                <a:xfrm>
                  <a:off x="2160" y="2784"/>
                  <a:ext cx="0" cy="576"/>
                </a:xfrm>
                <a:prstGeom prst="line">
                  <a:avLst/>
                </a:prstGeom>
                <a:ln w="28575" cap="flat" cmpd="sng">
                  <a:solidFill>
                    <a:srgbClr val="0000FF"/>
                  </a:solidFill>
                  <a:prstDash val="solid"/>
                  <a:headEnd type="none" w="med" len="med"/>
                  <a:tailEnd type="none" w="med" len="med"/>
                </a:ln>
              </p:spPr>
            </p:sp>
            <p:sp>
              <p:nvSpPr>
                <p:cNvPr id="66" name="Line 38"/>
                <p:cNvSpPr/>
                <p:nvPr/>
              </p:nvSpPr>
              <p:spPr>
                <a:xfrm>
                  <a:off x="2160" y="3360"/>
                  <a:ext cx="288" cy="0"/>
                </a:xfrm>
                <a:prstGeom prst="line">
                  <a:avLst/>
                </a:prstGeom>
                <a:ln w="28575" cap="flat" cmpd="sng">
                  <a:solidFill>
                    <a:srgbClr val="0000FF"/>
                  </a:solidFill>
                  <a:prstDash val="solid"/>
                  <a:headEnd type="none" w="med" len="med"/>
                  <a:tailEnd type="none" w="med" len="med"/>
                </a:ln>
              </p:spPr>
            </p:sp>
            <p:sp>
              <p:nvSpPr>
                <p:cNvPr id="67" name="Line 39"/>
                <p:cNvSpPr/>
                <p:nvPr/>
              </p:nvSpPr>
              <p:spPr>
                <a:xfrm>
                  <a:off x="2688" y="3360"/>
                  <a:ext cx="528" cy="0"/>
                </a:xfrm>
                <a:prstGeom prst="line">
                  <a:avLst/>
                </a:prstGeom>
                <a:ln w="28575" cap="flat" cmpd="sng">
                  <a:solidFill>
                    <a:srgbClr val="0000FF"/>
                  </a:solidFill>
                  <a:prstDash val="solid"/>
                  <a:headEnd type="none" w="med" len="med"/>
                  <a:tailEnd type="none" w="med" len="med"/>
                </a:ln>
              </p:spPr>
            </p:sp>
            <p:sp>
              <p:nvSpPr>
                <p:cNvPr id="68" name="Line 41"/>
                <p:cNvSpPr/>
                <p:nvPr/>
              </p:nvSpPr>
              <p:spPr>
                <a:xfrm>
                  <a:off x="3264" y="3264"/>
                  <a:ext cx="0" cy="192"/>
                </a:xfrm>
                <a:prstGeom prst="line">
                  <a:avLst/>
                </a:prstGeom>
                <a:ln w="28575" cap="flat" cmpd="sng">
                  <a:solidFill>
                    <a:srgbClr val="0000FF"/>
                  </a:solidFill>
                  <a:prstDash val="solid"/>
                  <a:headEnd type="none" w="med" len="med"/>
                  <a:tailEnd type="none" w="med" len="med"/>
                </a:ln>
              </p:spPr>
            </p:sp>
            <p:sp>
              <p:nvSpPr>
                <p:cNvPr id="69" name="Line 42"/>
                <p:cNvSpPr/>
                <p:nvPr/>
              </p:nvSpPr>
              <p:spPr>
                <a:xfrm>
                  <a:off x="3264" y="3360"/>
                  <a:ext cx="336" cy="0"/>
                </a:xfrm>
                <a:prstGeom prst="line">
                  <a:avLst/>
                </a:prstGeom>
                <a:ln w="28575" cap="flat" cmpd="sng">
                  <a:solidFill>
                    <a:srgbClr val="0000FF"/>
                  </a:solidFill>
                  <a:prstDash val="solid"/>
                  <a:headEnd type="none" w="med" len="med"/>
                  <a:tailEnd type="none" w="med" len="med"/>
                </a:ln>
              </p:spPr>
            </p:sp>
            <p:sp>
              <p:nvSpPr>
                <p:cNvPr id="70" name="Line 43"/>
                <p:cNvSpPr/>
                <p:nvPr/>
              </p:nvSpPr>
              <p:spPr>
                <a:xfrm flipV="1">
                  <a:off x="3600" y="2784"/>
                  <a:ext cx="0" cy="576"/>
                </a:xfrm>
                <a:prstGeom prst="line">
                  <a:avLst/>
                </a:prstGeom>
                <a:ln w="28575" cap="flat" cmpd="sng">
                  <a:solidFill>
                    <a:srgbClr val="0000FF"/>
                  </a:solidFill>
                  <a:prstDash val="solid"/>
                  <a:headEnd type="none" w="med" len="med"/>
                  <a:tailEnd type="none" w="med" len="med"/>
                </a:ln>
              </p:spPr>
            </p:sp>
            <p:sp>
              <p:nvSpPr>
                <p:cNvPr id="71" name="Line 44"/>
                <p:cNvSpPr/>
                <p:nvPr/>
              </p:nvSpPr>
              <p:spPr>
                <a:xfrm>
                  <a:off x="2160" y="2784"/>
                  <a:ext cx="192" cy="0"/>
                </a:xfrm>
                <a:prstGeom prst="line">
                  <a:avLst/>
                </a:prstGeom>
                <a:ln w="28575" cap="flat" cmpd="sng">
                  <a:solidFill>
                    <a:srgbClr val="0000FF"/>
                  </a:solidFill>
                  <a:prstDash val="solid"/>
                  <a:headEnd type="none" w="med" len="med"/>
                  <a:tailEnd type="none" w="med" len="med"/>
                </a:ln>
              </p:spPr>
            </p:sp>
            <p:sp>
              <p:nvSpPr>
                <p:cNvPr id="72" name="Line 45"/>
                <p:cNvSpPr/>
                <p:nvPr/>
              </p:nvSpPr>
              <p:spPr>
                <a:xfrm>
                  <a:off x="2592" y="2784"/>
                  <a:ext cx="672" cy="0"/>
                </a:xfrm>
                <a:prstGeom prst="line">
                  <a:avLst/>
                </a:prstGeom>
                <a:ln w="28575" cap="flat" cmpd="sng">
                  <a:solidFill>
                    <a:srgbClr val="0000FF"/>
                  </a:solidFill>
                  <a:prstDash val="solid"/>
                  <a:headEnd type="none" w="med" len="med"/>
                  <a:tailEnd type="none" w="med" len="med"/>
                </a:ln>
              </p:spPr>
            </p:sp>
            <p:sp>
              <p:nvSpPr>
                <p:cNvPr id="73" name="Line 46"/>
                <p:cNvSpPr/>
                <p:nvPr/>
              </p:nvSpPr>
              <p:spPr>
                <a:xfrm flipV="1">
                  <a:off x="3267" y="2688"/>
                  <a:ext cx="141" cy="96"/>
                </a:xfrm>
                <a:prstGeom prst="line">
                  <a:avLst/>
                </a:prstGeom>
                <a:ln w="38100" cap="flat" cmpd="sng">
                  <a:solidFill>
                    <a:schemeClr val="tx1"/>
                  </a:solidFill>
                  <a:prstDash val="solid"/>
                  <a:headEnd type="none" w="med" len="med"/>
                  <a:tailEnd type="none" w="med" len="med"/>
                </a:ln>
              </p:spPr>
            </p:sp>
            <p:sp>
              <p:nvSpPr>
                <p:cNvPr id="74" name="Line 47"/>
                <p:cNvSpPr/>
                <p:nvPr/>
              </p:nvSpPr>
              <p:spPr>
                <a:xfrm>
                  <a:off x="3408" y="2784"/>
                  <a:ext cx="192" cy="0"/>
                </a:xfrm>
                <a:prstGeom prst="line">
                  <a:avLst/>
                </a:prstGeom>
                <a:ln w="28575" cap="flat" cmpd="sng">
                  <a:solidFill>
                    <a:srgbClr val="0000FF"/>
                  </a:solidFill>
                  <a:prstDash val="solid"/>
                  <a:headEnd type="none" w="med" len="med"/>
                  <a:tailEnd type="none" w="med" len="med"/>
                </a:ln>
              </p:spPr>
            </p:sp>
            <p:sp>
              <p:nvSpPr>
                <p:cNvPr id="75" name="Line 48"/>
                <p:cNvSpPr/>
                <p:nvPr/>
              </p:nvSpPr>
              <p:spPr>
                <a:xfrm>
                  <a:off x="3222" y="3294"/>
                  <a:ext cx="0" cy="123"/>
                </a:xfrm>
                <a:prstGeom prst="line">
                  <a:avLst/>
                </a:prstGeom>
                <a:ln w="28575" cap="flat" cmpd="sng">
                  <a:solidFill>
                    <a:srgbClr val="0000FF"/>
                  </a:solidFill>
                  <a:prstDash val="solid"/>
                  <a:headEnd type="none" w="med" len="med"/>
                  <a:tailEnd type="none" w="med" len="med"/>
                </a:ln>
              </p:spPr>
            </p:sp>
            <p:sp>
              <p:nvSpPr>
                <p:cNvPr id="76" name="Oval 75"/>
                <p:cNvSpPr/>
                <p:nvPr/>
              </p:nvSpPr>
              <p:spPr>
                <a:xfrm>
                  <a:off x="2352" y="2640"/>
                  <a:ext cx="254" cy="290"/>
                </a:xfrm>
                <a:prstGeom prst="ellipse">
                  <a:avLst/>
                </a:prstGeom>
                <a:solidFill>
                  <a:schemeClr val="accent1"/>
                </a:solidFill>
                <a:ln w="28575" cap="flat" cmpd="sng">
                  <a:solidFill>
                    <a:srgbClr val="0000FF"/>
                  </a:solidFill>
                  <a:prstDash val="solid"/>
                  <a:headEnd type="none" w="med" len="med"/>
                  <a:tailEnd type="none" w="med" len="med"/>
                </a:ln>
              </p:spPr>
              <p:txBody>
                <a:bodyPr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50000"/>
                    </a:spcBef>
                  </a:pPr>
                  <a:r>
                    <a:rPr sz="2000" b="1" dirty="0">
                      <a:latin typeface="Times New Roman" panose="02020603050405020304" pitchFamily="18" charset="0"/>
                    </a:rPr>
                    <a:t>A</a:t>
                  </a:r>
                </a:p>
              </p:txBody>
            </p:sp>
            <p:sp>
              <p:nvSpPr>
                <p:cNvPr id="77" name="AutoShape 79"/>
                <p:cNvSpPr/>
                <p:nvPr/>
              </p:nvSpPr>
              <p:spPr>
                <a:xfrm>
                  <a:off x="2448" y="3216"/>
                  <a:ext cx="240" cy="240"/>
                </a:xfrm>
                <a:prstGeom prst="flowChartSummingJunction">
                  <a:avLst/>
                </a:prstGeom>
                <a:solidFill>
                  <a:schemeClr val="accent1"/>
                </a:solidFill>
                <a:ln w="28575" cap="flat" cmpd="sng">
                  <a:solidFill>
                    <a:srgbClr val="FF3300"/>
                  </a:solidFill>
                  <a:prstDash val="solid"/>
                  <a:headEnd type="none" w="med" len="med"/>
                  <a:tailEnd type="none" w="med" len="med"/>
                </a:ln>
              </p:spPr>
              <p:txBody>
                <a:bodyPr wrap="non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sz="1800" dirty="0">
                    <a:latin typeface="Arial" panose="020B0604020202020204" pitchFamily="34" charset="0"/>
                  </a:endParaRPr>
                </a:p>
              </p:txBody>
            </p:sp>
          </p:grpSp>
          <p:sp>
            <p:nvSpPr>
              <p:cNvPr id="61" name="Text Box 93"/>
              <p:cNvSpPr txBox="1"/>
              <p:nvPr/>
            </p:nvSpPr>
            <p:spPr>
              <a:xfrm>
                <a:off x="3255" y="3114"/>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 </a:t>
                </a:r>
                <a:r>
                  <a:rPr sz="2800" b="1" i="1" dirty="0">
                    <a:solidFill>
                      <a:srgbClr val="FF3300"/>
                    </a:solidFill>
                    <a:latin typeface="Times New Roman" panose="02020603050405020304" pitchFamily="18" charset="0"/>
                  </a:rPr>
                  <a:t>+</a:t>
                </a:r>
              </a:p>
            </p:txBody>
          </p:sp>
          <p:sp>
            <p:nvSpPr>
              <p:cNvPr id="62" name="Text Box 95"/>
              <p:cNvSpPr txBox="1"/>
              <p:nvPr/>
            </p:nvSpPr>
            <p:spPr>
              <a:xfrm>
                <a:off x="2589" y="2544"/>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 </a:t>
                </a:r>
                <a:r>
                  <a:rPr sz="2800" b="1" i="1" dirty="0">
                    <a:solidFill>
                      <a:srgbClr val="FF3300"/>
                    </a:solidFill>
                    <a:latin typeface="Times New Roman" panose="02020603050405020304" pitchFamily="18" charset="0"/>
                  </a:rPr>
                  <a:t>+</a:t>
                </a:r>
              </a:p>
            </p:txBody>
          </p:sp>
          <p:sp>
            <p:nvSpPr>
              <p:cNvPr id="63" name="Text Box 96"/>
              <p:cNvSpPr txBox="1"/>
              <p:nvPr/>
            </p:nvSpPr>
            <p:spPr>
              <a:xfrm>
                <a:off x="2235" y="2505"/>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a:t>
                </a:r>
              </a:p>
            </p:txBody>
          </p:sp>
          <p:sp>
            <p:nvSpPr>
              <p:cNvPr id="64" name="Text Box 97"/>
              <p:cNvSpPr txBox="1"/>
              <p:nvPr/>
            </p:nvSpPr>
            <p:spPr>
              <a:xfrm>
                <a:off x="3075" y="3075"/>
                <a:ext cx="288" cy="269"/>
              </a:xfrm>
              <a:prstGeom prst="rect">
                <a:avLst/>
              </a:prstGeom>
              <a:noFill/>
              <a:ln w="9525">
                <a:noFill/>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latin typeface="Times New Roman" panose="02020603050405020304" pitchFamily="18" charset="0"/>
                  </a:rPr>
                  <a:t>-</a:t>
                </a:r>
              </a:p>
            </p:txBody>
          </p:sp>
        </p:grpSp>
        <p:sp>
          <p:nvSpPr>
            <p:cNvPr id="59" name="Text Box 110"/>
            <p:cNvSpPr txBox="1"/>
            <p:nvPr/>
          </p:nvSpPr>
          <p:spPr>
            <a:xfrm>
              <a:off x="1956" y="2529"/>
              <a:ext cx="336" cy="327"/>
            </a:xfrm>
            <a:prstGeom prst="rect">
              <a:avLst/>
            </a:prstGeom>
            <a:noFill/>
            <a:ln w="9525">
              <a:noFill/>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50000"/>
                </a:spcBef>
              </a:pPr>
              <a:r>
                <a:rPr sz="2800" b="1" i="1" dirty="0">
                  <a:solidFill>
                    <a:srgbClr val="009900"/>
                  </a:solidFill>
                  <a:latin typeface="Times New Roman" panose="02020603050405020304" pitchFamily="18" charset="0"/>
                </a:rPr>
                <a:t>b)</a:t>
              </a:r>
            </a:p>
          </p:txBody>
        </p:sp>
      </p:grpSp>
      <p:sp>
        <p:nvSpPr>
          <p:cNvPr id="78" name="AutoShape 5">
            <a:hlinkClick r:id="rId2" action="ppaction://hlinksldjump"/>
          </p:cNvPr>
          <p:cNvSpPr/>
          <p:nvPr/>
        </p:nvSpPr>
        <p:spPr>
          <a:xfrm>
            <a:off x="11239500" y="6030686"/>
            <a:ext cx="685800" cy="457200"/>
          </a:xfrm>
          <a:prstGeom prst="curvedUpArrow">
            <a:avLst>
              <a:gd name="adj1" fmla="val 30000"/>
              <a:gd name="adj2" fmla="val 60000"/>
              <a:gd name="adj3" fmla="val 33333"/>
            </a:avLst>
          </a:prstGeom>
          <a:solidFill>
            <a:schemeClr val="accent1"/>
          </a:solidFill>
          <a:ln w="9525" cap="flat" cmpd="sng">
            <a:solidFill>
              <a:schemeClr val="tx1"/>
            </a:solidFill>
            <a:prstDash val="solid"/>
            <a:miter/>
            <a:headEnd type="none" w="med" len="med"/>
            <a:tailEnd type="none" w="med" len="med"/>
          </a:ln>
        </p:spPr>
        <p:txBody>
          <a:bodyPr wrap="none" anchor="ctr"/>
          <a:lstStyle/>
          <a:p>
            <a:endParaRPr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p:nvPr/>
        </p:nvSpPr>
        <p:spPr>
          <a:xfrm>
            <a:off x="1008966" y="641004"/>
            <a:ext cx="6229897" cy="461665"/>
          </a:xfrm>
          <a:prstGeom prst="rect">
            <a:avLst/>
          </a:prstGeom>
          <a:noFill/>
          <a:ln w="9525">
            <a:noFill/>
          </a:ln>
        </p:spPr>
        <p:txBody>
          <a:bodyPr wrap="square">
            <a:spAutoFit/>
          </a:bodyPr>
          <a:lstStyle/>
          <a:p>
            <a:pPr>
              <a:spcBef>
                <a:spcPct val="50000"/>
              </a:spcBef>
            </a:pPr>
            <a:r>
              <a:rPr sz="2400" dirty="0" smtClean="0">
                <a:latin typeface="Times New Roman" panose="02020603050405020304" pitchFamily="18" charset="0"/>
              </a:rPr>
              <a:t> </a:t>
            </a:r>
            <a:r>
              <a:rPr sz="2400" b="1" u="sng" dirty="0">
                <a:solidFill>
                  <a:srgbClr val="FF3300"/>
                </a:solidFill>
                <a:latin typeface="Times New Roman" panose="02020603050405020304" pitchFamily="18" charset="0"/>
              </a:rPr>
              <a:t>I/ Hiệu điện thế:</a:t>
            </a:r>
          </a:p>
        </p:txBody>
      </p:sp>
      <p:sp>
        <p:nvSpPr>
          <p:cNvPr id="8196" name="Text Box 5"/>
          <p:cNvSpPr txBox="1"/>
          <p:nvPr/>
        </p:nvSpPr>
        <p:spPr>
          <a:xfrm>
            <a:off x="5203823" y="2430463"/>
            <a:ext cx="1869849" cy="369332"/>
          </a:xfrm>
          <a:prstGeom prst="rect">
            <a:avLst/>
          </a:prstGeom>
          <a:noFill/>
          <a:ln w="9525">
            <a:noFill/>
          </a:ln>
        </p:spPr>
        <p:txBody>
          <a:bodyPr wrap="square">
            <a:spAutoFit/>
          </a:bodyPr>
          <a:lstStyle/>
          <a:p>
            <a:pPr>
              <a:spcBef>
                <a:spcPct val="50000"/>
              </a:spcBef>
            </a:pPr>
            <a:endParaRPr dirty="0">
              <a:latin typeface="Times New Roman" panose="02020603050405020304" pitchFamily="18" charset="0"/>
            </a:endParaRPr>
          </a:p>
        </p:txBody>
      </p:sp>
      <p:sp>
        <p:nvSpPr>
          <p:cNvPr id="17414" name="Text Box 6"/>
          <p:cNvSpPr txBox="1"/>
          <p:nvPr/>
        </p:nvSpPr>
        <p:spPr>
          <a:xfrm>
            <a:off x="6934192" y="3168650"/>
            <a:ext cx="5173983" cy="946150"/>
          </a:xfrm>
          <a:prstGeom prst="rect">
            <a:avLst/>
          </a:prstGeom>
          <a:noFill/>
          <a:ln w="9525">
            <a:noFill/>
          </a:ln>
        </p:spPr>
        <p:txBody>
          <a:bodyPr wrap="square">
            <a:spAutoFit/>
          </a:bodyPr>
          <a:lstStyle/>
          <a:p>
            <a:pPr algn="just">
              <a:spcBef>
                <a:spcPct val="50000"/>
              </a:spcBef>
            </a:pPr>
            <a:r>
              <a:rPr sz="2800" dirty="0">
                <a:solidFill>
                  <a:srgbClr val="0000FF"/>
                </a:solidFill>
                <a:latin typeface="Times New Roman" panose="02020603050405020304" pitchFamily="18" charset="0"/>
              </a:rPr>
              <a:t>   - Hiệu điện thế được ký hiệu như thế nào?</a:t>
            </a:r>
          </a:p>
        </p:txBody>
      </p:sp>
      <p:sp>
        <p:nvSpPr>
          <p:cNvPr id="17415" name="Text Box 7"/>
          <p:cNvSpPr txBox="1"/>
          <p:nvPr/>
        </p:nvSpPr>
        <p:spPr>
          <a:xfrm>
            <a:off x="7010393" y="4311650"/>
            <a:ext cx="5279574" cy="523220"/>
          </a:xfrm>
          <a:prstGeom prst="rect">
            <a:avLst/>
          </a:prstGeom>
          <a:noFill/>
          <a:ln w="9525">
            <a:noFill/>
          </a:ln>
        </p:spPr>
        <p:txBody>
          <a:bodyPr wrap="square">
            <a:spAutoFit/>
          </a:bodyPr>
          <a:lstStyle/>
          <a:p>
            <a:pPr>
              <a:spcBef>
                <a:spcPct val="50000"/>
              </a:spcBef>
            </a:pPr>
            <a:r>
              <a:rPr sz="2800" dirty="0">
                <a:solidFill>
                  <a:srgbClr val="0000FF"/>
                </a:solidFill>
                <a:latin typeface="Times New Roman" panose="02020603050405020304" pitchFamily="18" charset="0"/>
              </a:rPr>
              <a:t>   - Đơn vị đo hiệu điện thế là gì?</a:t>
            </a:r>
          </a:p>
        </p:txBody>
      </p:sp>
      <p:sp>
        <p:nvSpPr>
          <p:cNvPr id="17416" name="Text Box 8"/>
          <p:cNvSpPr txBox="1"/>
          <p:nvPr/>
        </p:nvSpPr>
        <p:spPr>
          <a:xfrm>
            <a:off x="761997" y="1431926"/>
            <a:ext cx="6018714" cy="954107"/>
          </a:xfrm>
          <a:prstGeom prst="rect">
            <a:avLst/>
          </a:prstGeom>
          <a:noFill/>
          <a:ln w="9525">
            <a:noFill/>
          </a:ln>
        </p:spPr>
        <p:txBody>
          <a:bodyPr wrap="square">
            <a:spAutoFit/>
          </a:bodyPr>
          <a:lstStyle/>
          <a:p>
            <a:pPr algn="just">
              <a:spcBef>
                <a:spcPct val="50000"/>
              </a:spcBef>
            </a:pPr>
            <a:r>
              <a:rPr b="1" dirty="0">
                <a:solidFill>
                  <a:srgbClr val="FF0000"/>
                </a:solidFill>
                <a:latin typeface="Times New Roman" panose="02020603050405020304" pitchFamily="18" charset="0"/>
                <a:sym typeface="Wingdings" panose="05000000000000000000" pitchFamily="2" charset="2"/>
              </a:rPr>
              <a:t></a:t>
            </a:r>
            <a:r>
              <a:rPr dirty="0">
                <a:solidFill>
                  <a:srgbClr val="FF0000"/>
                </a:solidFill>
                <a:latin typeface="Times New Roman" panose="02020603050405020304" pitchFamily="18" charset="0"/>
              </a:rPr>
              <a:t> </a:t>
            </a:r>
            <a:r>
              <a:rPr sz="2800" i="1" dirty="0">
                <a:solidFill>
                  <a:srgbClr val="FF0000"/>
                </a:solidFill>
                <a:latin typeface="Times New Roman" panose="02020603050405020304" pitchFamily="18" charset="0"/>
              </a:rPr>
              <a:t>- Giữa hai cực của nguồn điện có một hiệu điện thế.</a:t>
            </a:r>
          </a:p>
        </p:txBody>
      </p:sp>
      <p:sp>
        <p:nvSpPr>
          <p:cNvPr id="17417" name="Text Box 9"/>
          <p:cNvSpPr txBox="1"/>
          <p:nvPr/>
        </p:nvSpPr>
        <p:spPr>
          <a:xfrm>
            <a:off x="685796" y="2528889"/>
            <a:ext cx="6229897" cy="954107"/>
          </a:xfrm>
          <a:prstGeom prst="rect">
            <a:avLst/>
          </a:prstGeom>
          <a:noFill/>
          <a:ln w="9525">
            <a:noFill/>
          </a:ln>
        </p:spPr>
        <p:txBody>
          <a:bodyPr wrap="square">
            <a:spAutoFit/>
          </a:bodyPr>
          <a:lstStyle/>
          <a:p>
            <a:pPr>
              <a:spcBef>
                <a:spcPct val="50000"/>
              </a:spcBef>
            </a:pPr>
            <a:r>
              <a:rPr sz="2800" b="1" dirty="0">
                <a:solidFill>
                  <a:srgbClr val="FF0000"/>
                </a:solidFill>
                <a:latin typeface="Times New Roman" panose="02020603050405020304" pitchFamily="18" charset="0"/>
                <a:sym typeface="Wingdings" panose="05000000000000000000" pitchFamily="2" charset="2"/>
              </a:rPr>
              <a:t> </a:t>
            </a:r>
            <a:r>
              <a:rPr sz="2800" i="1" dirty="0">
                <a:solidFill>
                  <a:srgbClr val="FF0000"/>
                </a:solidFill>
                <a:latin typeface="Times New Roman" panose="02020603050405020304" pitchFamily="18" charset="0"/>
              </a:rPr>
              <a:t>- Hiệu điện thế được ký hiệu bằng chữ </a:t>
            </a:r>
            <a:r>
              <a:rPr sz="2800" b="1" i="1" dirty="0">
                <a:solidFill>
                  <a:srgbClr val="FF0000"/>
                </a:solidFill>
                <a:latin typeface="Times New Roman" panose="02020603050405020304" pitchFamily="18" charset="0"/>
              </a:rPr>
              <a:t>U.</a:t>
            </a:r>
          </a:p>
        </p:txBody>
      </p:sp>
      <p:sp>
        <p:nvSpPr>
          <p:cNvPr id="17418" name="Text Box 10"/>
          <p:cNvSpPr txBox="1"/>
          <p:nvPr/>
        </p:nvSpPr>
        <p:spPr>
          <a:xfrm>
            <a:off x="685797" y="3519489"/>
            <a:ext cx="5596348" cy="954107"/>
          </a:xfrm>
          <a:prstGeom prst="rect">
            <a:avLst/>
          </a:prstGeom>
          <a:noFill/>
          <a:ln w="9525">
            <a:noFill/>
          </a:ln>
        </p:spPr>
        <p:txBody>
          <a:bodyPr wrap="square">
            <a:spAutoFit/>
          </a:bodyPr>
          <a:lstStyle/>
          <a:p>
            <a:pPr>
              <a:spcBef>
                <a:spcPct val="50000"/>
              </a:spcBef>
            </a:pPr>
            <a:r>
              <a:rPr sz="2800" b="1" dirty="0">
                <a:solidFill>
                  <a:srgbClr val="FF0000"/>
                </a:solidFill>
                <a:latin typeface="Times New Roman" panose="02020603050405020304" pitchFamily="18" charset="0"/>
                <a:sym typeface="Wingdings" panose="05000000000000000000" pitchFamily="2" charset="2"/>
              </a:rPr>
              <a:t> </a:t>
            </a:r>
            <a:r>
              <a:rPr sz="2800" i="1" dirty="0">
                <a:solidFill>
                  <a:srgbClr val="FF0000"/>
                </a:solidFill>
                <a:latin typeface="Times New Roman" panose="02020603050405020304" pitchFamily="18" charset="0"/>
              </a:rPr>
              <a:t>- Đơn vị đo hiệu điện thế là </a:t>
            </a:r>
            <a:r>
              <a:rPr sz="2800" b="1" i="1" dirty="0">
                <a:solidFill>
                  <a:srgbClr val="FF0000"/>
                </a:solidFill>
                <a:latin typeface="Times New Roman" panose="02020603050405020304" pitchFamily="18" charset="0"/>
              </a:rPr>
              <a:t>Vôn (V).</a:t>
            </a:r>
          </a:p>
        </p:txBody>
      </p:sp>
      <p:sp>
        <p:nvSpPr>
          <p:cNvPr id="17419" name="Text Box 11"/>
          <p:cNvSpPr txBox="1"/>
          <p:nvPr/>
        </p:nvSpPr>
        <p:spPr>
          <a:xfrm>
            <a:off x="609596" y="4572001"/>
            <a:ext cx="6229897" cy="938213"/>
          </a:xfrm>
          <a:prstGeom prst="rect">
            <a:avLst/>
          </a:prstGeom>
          <a:noFill/>
          <a:ln w="9525">
            <a:noFill/>
          </a:ln>
        </p:spPr>
        <p:txBody>
          <a:bodyPr wrap="square">
            <a:spAutoFit/>
          </a:bodyPr>
          <a:lstStyle/>
          <a:p>
            <a:pPr algn="just">
              <a:spcBef>
                <a:spcPct val="50000"/>
              </a:spcBef>
            </a:pPr>
            <a:r>
              <a:rPr sz="2800" b="1" dirty="0">
                <a:solidFill>
                  <a:srgbClr val="FF0000"/>
                </a:solidFill>
                <a:latin typeface="Times New Roman" panose="02020603050405020304" pitchFamily="18" charset="0"/>
                <a:sym typeface="Wingdings" panose="05000000000000000000" pitchFamily="2" charset="2"/>
              </a:rPr>
              <a:t> </a:t>
            </a:r>
            <a:r>
              <a:rPr sz="2700" i="1" dirty="0">
                <a:solidFill>
                  <a:srgbClr val="FF0000"/>
                </a:solidFill>
                <a:latin typeface="Times New Roman" panose="02020603050405020304" pitchFamily="18" charset="0"/>
              </a:rPr>
              <a:t>- Ngoài ra còn dùng đơn vị </a:t>
            </a:r>
            <a:r>
              <a:rPr sz="2700" b="1" i="1" dirty="0">
                <a:solidFill>
                  <a:srgbClr val="FF0000"/>
                </a:solidFill>
                <a:latin typeface="Times New Roman" panose="02020603050405020304" pitchFamily="18" charset="0"/>
              </a:rPr>
              <a:t>milivôn (mV)</a:t>
            </a:r>
            <a:r>
              <a:rPr sz="2700" i="1" dirty="0">
                <a:solidFill>
                  <a:srgbClr val="FF0000"/>
                </a:solidFill>
                <a:latin typeface="Times New Roman" panose="02020603050405020304" pitchFamily="18" charset="0"/>
              </a:rPr>
              <a:t> và </a:t>
            </a:r>
            <a:r>
              <a:rPr sz="2700" b="1" i="1" dirty="0">
                <a:solidFill>
                  <a:srgbClr val="FF0000"/>
                </a:solidFill>
                <a:latin typeface="Times New Roman" panose="02020603050405020304" pitchFamily="18" charset="0"/>
              </a:rPr>
              <a:t>kilôvôn (kV).</a:t>
            </a:r>
          </a:p>
        </p:txBody>
      </p:sp>
      <p:sp>
        <p:nvSpPr>
          <p:cNvPr id="48140" name="Line 12"/>
          <p:cNvSpPr/>
          <p:nvPr/>
        </p:nvSpPr>
        <p:spPr>
          <a:xfrm>
            <a:off x="6889295" y="1021557"/>
            <a:ext cx="52796" cy="5683250"/>
          </a:xfrm>
          <a:prstGeom prst="line">
            <a:avLst/>
          </a:prstGeom>
          <a:ln w="28575" cap="flat" cmpd="sng">
            <a:solidFill>
              <a:srgbClr val="FF66FF"/>
            </a:solidFill>
            <a:prstDash val="solid"/>
            <a:headEnd type="none" w="med" len="med"/>
            <a:tailEnd type="none" w="med" len="med"/>
          </a:ln>
        </p:spPr>
      </p:sp>
      <p:sp>
        <p:nvSpPr>
          <p:cNvPr id="2" name="Text Box 6"/>
          <p:cNvSpPr txBox="1"/>
          <p:nvPr/>
        </p:nvSpPr>
        <p:spPr>
          <a:xfrm>
            <a:off x="7010392" y="838200"/>
            <a:ext cx="5173983" cy="954107"/>
          </a:xfrm>
          <a:prstGeom prst="rect">
            <a:avLst/>
          </a:prstGeom>
          <a:noFill/>
          <a:ln w="9525">
            <a:noFill/>
          </a:ln>
        </p:spPr>
        <p:txBody>
          <a:bodyPr wrap="square">
            <a:spAutoFit/>
          </a:bodyPr>
          <a:lstStyle/>
          <a:p>
            <a:pPr algn="just">
              <a:spcBef>
                <a:spcPct val="50000"/>
              </a:spcBef>
            </a:pPr>
            <a:r>
              <a:rPr sz="2800" dirty="0">
                <a:solidFill>
                  <a:srgbClr val="0000FF"/>
                </a:solidFill>
                <a:latin typeface="Times New Roman" panose="02020603050405020304" pitchFamily="18" charset="0"/>
              </a:rPr>
              <a:t>   - Tự đọc thông tin trong SGK, trả lời các câu hỏi sau:</a:t>
            </a:r>
          </a:p>
        </p:txBody>
      </p:sp>
      <p:sp>
        <p:nvSpPr>
          <p:cNvPr id="3" name="Text Box 6"/>
          <p:cNvSpPr txBox="1"/>
          <p:nvPr/>
        </p:nvSpPr>
        <p:spPr>
          <a:xfrm>
            <a:off x="7010392" y="2133600"/>
            <a:ext cx="5173983" cy="946150"/>
          </a:xfrm>
          <a:prstGeom prst="rect">
            <a:avLst/>
          </a:prstGeom>
          <a:noFill/>
          <a:ln w="9525">
            <a:noFill/>
          </a:ln>
        </p:spPr>
        <p:txBody>
          <a:bodyPr wrap="square">
            <a:spAutoFit/>
          </a:bodyPr>
          <a:lstStyle/>
          <a:p>
            <a:pPr algn="just">
              <a:spcBef>
                <a:spcPct val="50000"/>
              </a:spcBef>
            </a:pPr>
            <a:r>
              <a:rPr sz="2800" dirty="0">
                <a:solidFill>
                  <a:srgbClr val="0000FF"/>
                </a:solidFill>
                <a:latin typeface="Times New Roman" panose="02020603050405020304" pitchFamily="18" charset="0"/>
              </a:rPr>
              <a:t>   - Giữa hai cực của một nguồn điện có gì?</a:t>
            </a:r>
          </a:p>
        </p:txBody>
      </p:sp>
      <p:sp>
        <p:nvSpPr>
          <p:cNvPr id="14" name="Text Box 11"/>
          <p:cNvSpPr txBox="1">
            <a:spLocks noChangeArrowheads="1"/>
          </p:cNvSpPr>
          <p:nvPr/>
        </p:nvSpPr>
        <p:spPr bwMode="auto">
          <a:xfrm>
            <a:off x="703259" y="5608639"/>
            <a:ext cx="5968119" cy="1131079"/>
          </a:xfrm>
          <a:prstGeom prst="rect">
            <a:avLst/>
          </a:prstGeom>
          <a:noFill/>
          <a:ln>
            <a:noFill/>
          </a:ln>
        </p:spPr>
        <p:txBody>
          <a:bodyPr wrap="square">
            <a:spAutoFit/>
          </a:bodyPr>
          <a:lstStyle>
            <a:lvl1pPr marL="457200" indent="-457200" eaLnBrk="0" hangingPunct="0">
              <a:defRPr sz="3200">
                <a:solidFill>
                  <a:schemeClr val="tx1"/>
                </a:solidFill>
                <a:latin typeface="Times New Roman" panose="02020603050405020304" pitchFamily="18" charset="0"/>
              </a:defRPr>
            </a:lvl1pPr>
            <a:lvl2pPr marL="742950" indent="-285750" eaLnBrk="0" hangingPunct="0">
              <a:defRPr sz="3200">
                <a:solidFill>
                  <a:schemeClr val="tx1"/>
                </a:solidFill>
                <a:latin typeface="Times New Roman" panose="02020603050405020304" pitchFamily="18" charset="0"/>
              </a:defRPr>
            </a:lvl2pPr>
            <a:lvl3pPr marL="1143000" indent="-228600" eaLnBrk="0" hangingPunct="0">
              <a:defRPr sz="3200">
                <a:solidFill>
                  <a:schemeClr val="tx1"/>
                </a:solidFill>
                <a:latin typeface="Times New Roman" panose="02020603050405020304" pitchFamily="18" charset="0"/>
              </a:defRPr>
            </a:lvl3pPr>
            <a:lvl4pPr marL="1600200" indent="-228600" eaLnBrk="0" hangingPunct="0">
              <a:defRPr sz="3200">
                <a:solidFill>
                  <a:schemeClr val="tx1"/>
                </a:solidFill>
                <a:latin typeface="Times New Roman" panose="02020603050405020304" pitchFamily="18" charset="0"/>
              </a:defRPr>
            </a:lvl4pPr>
            <a:lvl5pPr marL="2057400" indent="-228600" eaLnBrk="0" hangingPunct="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457200" marR="0" lvl="0" indent="-457200" algn="just" defTabSz="914400" rtl="0" eaLnBrk="1" fontAlgn="base" latinLnBrk="0" hangingPunct="1">
              <a:lnSpc>
                <a:spcPct val="100000"/>
              </a:lnSpc>
              <a:spcBef>
                <a:spcPct val="50000"/>
              </a:spcBef>
              <a:spcAft>
                <a:spcPct val="0"/>
              </a:spcAft>
              <a:buClrTx/>
              <a:buSzTx/>
              <a:buFont typeface="Wingdings" panose="05000000000000000000" pitchFamily="2" charset="2"/>
              <a:buChar char="@"/>
              <a:defRPr/>
            </a:pPr>
            <a:r>
              <a:rPr kumimoji="0" lang="en-US" sz="27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rPr>
              <a:t>1V = 1000 mV  , 1 mV = 0,001 V</a:t>
            </a:r>
          </a:p>
          <a:p>
            <a:pPr marL="457200" marR="0" lvl="0" indent="-457200" algn="just" defTabSz="914400" rtl="0" eaLnBrk="1" fontAlgn="base" latinLnBrk="0" hangingPunct="1">
              <a:lnSpc>
                <a:spcPct val="100000"/>
              </a:lnSpc>
              <a:spcBef>
                <a:spcPct val="50000"/>
              </a:spcBef>
              <a:spcAft>
                <a:spcPct val="0"/>
              </a:spcAft>
              <a:buClrTx/>
              <a:buSzTx/>
              <a:buFont typeface="Wingdings" panose="05000000000000000000" pitchFamily="2" charset="2"/>
              <a:buChar char="@"/>
              <a:defRPr/>
            </a:pPr>
            <a:r>
              <a:rPr lang="en-US" sz="2700" b="1" i="1" dirty="0" smtClean="0">
                <a:solidFill>
                  <a:srgbClr val="0000FF"/>
                </a:solidFill>
              </a:rPr>
              <a:t>1kV = 1000V, 1 V = 0,001 kV</a:t>
            </a:r>
            <a:endParaRPr kumimoji="0" lang="en-US" sz="27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mn-cs"/>
            </a:endParaRPr>
          </a:p>
        </p:txBody>
      </p:sp>
      <p:sp>
        <p:nvSpPr>
          <p:cNvPr id="4" name="Text Box 3"/>
          <p:cNvSpPr txBox="1"/>
          <p:nvPr/>
        </p:nvSpPr>
        <p:spPr>
          <a:xfrm>
            <a:off x="7010400" y="4834890"/>
            <a:ext cx="4558665" cy="193802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 Đổi các đơn vị sau</a:t>
            </a:r>
          </a:p>
          <a:p>
            <a:r>
              <a:rPr lang="en-US" sz="2400">
                <a:latin typeface="Times New Roman" panose="02020603050405020304" pitchFamily="18" charset="0"/>
                <a:cs typeface="Times New Roman" panose="02020603050405020304" pitchFamily="18" charset="0"/>
              </a:rPr>
              <a:t>12V = ............... mV</a:t>
            </a:r>
          </a:p>
          <a:p>
            <a:r>
              <a:rPr lang="en-US" sz="2400">
                <a:latin typeface="Times New Roman" panose="02020603050405020304" pitchFamily="18" charset="0"/>
                <a:cs typeface="Times New Roman" panose="02020603050405020304" pitchFamily="18" charset="0"/>
              </a:rPr>
              <a:t>230 mV = .................V</a:t>
            </a:r>
          </a:p>
          <a:p>
            <a:r>
              <a:rPr lang="en-US" sz="2400">
                <a:latin typeface="Times New Roman" panose="02020603050405020304" pitchFamily="18" charset="0"/>
                <a:cs typeface="Times New Roman" panose="02020603050405020304" pitchFamily="18" charset="0"/>
              </a:rPr>
              <a:t>3kV = ................. V</a:t>
            </a:r>
          </a:p>
          <a:p>
            <a:r>
              <a:rPr lang="en-US" sz="2400">
                <a:latin typeface="Times New Roman" panose="02020603050405020304" pitchFamily="18" charset="0"/>
                <a:cs typeface="Times New Roman" panose="02020603050405020304" pitchFamily="18" charset="0"/>
              </a:rPr>
              <a:t>320 V = ................kV</a:t>
            </a:r>
          </a:p>
        </p:txBody>
      </p:sp>
      <p:sp>
        <p:nvSpPr>
          <p:cNvPr id="5" name="Text Box 4"/>
          <p:cNvSpPr txBox="1"/>
          <p:nvPr/>
        </p:nvSpPr>
        <p:spPr>
          <a:xfrm>
            <a:off x="7010400" y="4834890"/>
            <a:ext cx="4558665" cy="193802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Ví dụ : Đổi các đơn vị sau</a:t>
            </a:r>
          </a:p>
          <a:p>
            <a:r>
              <a:rPr lang="en-US" sz="2400">
                <a:latin typeface="Times New Roman" panose="02020603050405020304" pitchFamily="18" charset="0"/>
                <a:cs typeface="Times New Roman" panose="02020603050405020304" pitchFamily="18" charset="0"/>
              </a:rPr>
              <a:t>12V = </a:t>
            </a:r>
            <a:r>
              <a:rPr lang="en-US" sz="2400">
                <a:solidFill>
                  <a:srgbClr val="FF0000"/>
                </a:solidFill>
                <a:latin typeface="Times New Roman" panose="02020603050405020304" pitchFamily="18" charset="0"/>
                <a:cs typeface="Times New Roman" panose="02020603050405020304" pitchFamily="18" charset="0"/>
              </a:rPr>
              <a:t>12000</a:t>
            </a:r>
            <a:r>
              <a:rPr lang="en-US" sz="2400">
                <a:latin typeface="Times New Roman" panose="02020603050405020304" pitchFamily="18" charset="0"/>
                <a:cs typeface="Times New Roman" panose="02020603050405020304" pitchFamily="18" charset="0"/>
              </a:rPr>
              <a:t> mV</a:t>
            </a:r>
          </a:p>
          <a:p>
            <a:r>
              <a:rPr lang="en-US" sz="2400">
                <a:latin typeface="Times New Roman" panose="02020603050405020304" pitchFamily="18" charset="0"/>
                <a:cs typeface="Times New Roman" panose="02020603050405020304" pitchFamily="18" charset="0"/>
              </a:rPr>
              <a:t>230 mV = </a:t>
            </a:r>
            <a:r>
              <a:rPr lang="en-US" sz="2400">
                <a:solidFill>
                  <a:srgbClr val="FF0000"/>
                </a:solidFill>
                <a:latin typeface="Times New Roman" panose="02020603050405020304" pitchFamily="18" charset="0"/>
                <a:cs typeface="Times New Roman" panose="02020603050405020304" pitchFamily="18" charset="0"/>
              </a:rPr>
              <a:t>0,23</a:t>
            </a:r>
            <a:r>
              <a:rPr lang="en-US" sz="2400">
                <a:latin typeface="Times New Roman" panose="02020603050405020304" pitchFamily="18" charset="0"/>
                <a:cs typeface="Times New Roman" panose="02020603050405020304" pitchFamily="18" charset="0"/>
              </a:rPr>
              <a:t>V</a:t>
            </a:r>
          </a:p>
          <a:p>
            <a:r>
              <a:rPr lang="en-US" sz="2400">
                <a:latin typeface="Times New Roman" panose="02020603050405020304" pitchFamily="18" charset="0"/>
                <a:cs typeface="Times New Roman" panose="02020603050405020304" pitchFamily="18" charset="0"/>
              </a:rPr>
              <a:t>3kV = </a:t>
            </a:r>
            <a:r>
              <a:rPr lang="en-US" sz="2400">
                <a:solidFill>
                  <a:srgbClr val="FF0000"/>
                </a:solidFill>
                <a:latin typeface="Times New Roman" panose="02020603050405020304" pitchFamily="18" charset="0"/>
                <a:cs typeface="Times New Roman" panose="02020603050405020304" pitchFamily="18" charset="0"/>
              </a:rPr>
              <a:t>3000</a:t>
            </a:r>
            <a:r>
              <a:rPr lang="en-US" sz="2400">
                <a:latin typeface="Times New Roman" panose="02020603050405020304" pitchFamily="18" charset="0"/>
                <a:cs typeface="Times New Roman" panose="02020603050405020304" pitchFamily="18" charset="0"/>
              </a:rPr>
              <a:t> V</a:t>
            </a:r>
          </a:p>
          <a:p>
            <a:r>
              <a:rPr lang="en-US" sz="2400">
                <a:latin typeface="Times New Roman" panose="02020603050405020304" pitchFamily="18" charset="0"/>
                <a:cs typeface="Times New Roman" panose="02020603050405020304" pitchFamily="18" charset="0"/>
              </a:rPr>
              <a:t>320 V = </a:t>
            </a:r>
            <a:r>
              <a:rPr lang="en-US" sz="2400">
                <a:solidFill>
                  <a:srgbClr val="FF0000"/>
                </a:solidFill>
                <a:latin typeface="Times New Roman" panose="02020603050405020304" pitchFamily="18" charset="0"/>
                <a:cs typeface="Times New Roman" panose="02020603050405020304" pitchFamily="18" charset="0"/>
              </a:rPr>
              <a:t>0,32</a:t>
            </a:r>
            <a:r>
              <a:rPr lang="en-US" sz="2400">
                <a:latin typeface="Times New Roman" panose="02020603050405020304" pitchFamily="18" charset="0"/>
                <a:cs typeface="Times New Roman" panose="02020603050405020304" pitchFamily="18" charset="0"/>
              </a:rPr>
              <a:t>kV</a:t>
            </a:r>
          </a:p>
        </p:txBody>
      </p:sp>
    </p:spTree>
  </p:cSld>
  <p:clrMapOvr>
    <a:masterClrMapping/>
  </p:clrMapOvr>
  <p:transition spd="med">
    <p:dissolve/>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left)">
                                      <p:cBhvr>
                                        <p:cTn id="7" dur="2000"/>
                                        <p:tgtEl>
                                          <p:spTgt spid="1741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anim calcmode="discrete" valueType="clr">
                                      <p:cBhvr override="childStyle">
                                        <p:cTn id="12"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2"/>
                                        </p:tgtEl>
                                        <p:attrNameLst>
                                          <p:attrName>fillcolor</p:attrName>
                                        </p:attrNameLst>
                                      </p:cBhvr>
                                      <p:tavLst>
                                        <p:tav tm="0">
                                          <p:val>
                                            <p:clrVal>
                                              <a:schemeClr val="accent2"/>
                                            </p:clrVal>
                                          </p:val>
                                        </p:tav>
                                        <p:tav tm="50000">
                                          <p:val>
                                            <p:clrVal>
                                              <a:schemeClr val="hlink"/>
                                            </p:clrVal>
                                          </p:val>
                                        </p:tav>
                                      </p:tavLst>
                                    </p:anim>
                                    <p:set>
                                      <p:cBhvr>
                                        <p:cTn id="14" dur="80"/>
                                        <p:tgtEl>
                                          <p:spTgt spid="2"/>
                                        </p:tgtEl>
                                        <p:attrNameLst>
                                          <p:attrName>fill.type</p:attrName>
                                        </p:attrNameLst>
                                      </p:cBhvr>
                                      <p:to>
                                        <p:strVal val="solid"/>
                                      </p:to>
                                    </p:set>
                                  </p:childTnLst>
                                </p:cTn>
                              </p:par>
                              <p:par>
                                <p:cTn id="15" presetID="18" presetClass="entr" presetSubtype="12" fill="hold" nodeType="withEffect">
                                  <p:stCondLst>
                                    <p:cond delay="0"/>
                                  </p:stCondLst>
                                  <p:childTnLst>
                                    <p:set>
                                      <p:cBhvr>
                                        <p:cTn id="16" dur="1" fill="hold">
                                          <p:stCondLst>
                                            <p:cond delay="0"/>
                                          </p:stCondLst>
                                        </p:cTn>
                                        <p:tgtEl>
                                          <p:spTgt spid="48140"/>
                                        </p:tgtEl>
                                        <p:attrNameLst>
                                          <p:attrName>style.visibility</p:attrName>
                                        </p:attrNameLst>
                                      </p:cBhvr>
                                      <p:to>
                                        <p:strVal val="visible"/>
                                      </p:to>
                                    </p:set>
                                    <p:animEffect transition="in" filter="strips(downLeft)">
                                      <p:cBhvr>
                                        <p:cTn id="17" dur="500"/>
                                        <p:tgtEl>
                                          <p:spTgt spid="48140"/>
                                        </p:tgtEl>
                                      </p:cBhvr>
                                    </p:animEffect>
                                  </p:childTnLst>
                                </p:cTn>
                              </p:par>
                              <p:par>
                                <p:cTn id="18" presetID="27" presetClass="entr" presetSubtype="0" fill="hold" grpId="0" nodeType="withEffect">
                                  <p:stCondLst>
                                    <p:cond delay="0"/>
                                  </p:stCondLst>
                                  <p:iterate type="lt">
                                    <p:tmPct val="50000"/>
                                  </p:iterate>
                                  <p:childTnLst>
                                    <p:set>
                                      <p:cBhvr>
                                        <p:cTn id="19" dur="100" fill="hold">
                                          <p:stCondLst>
                                            <p:cond delay="0"/>
                                          </p:stCondLst>
                                        </p:cTn>
                                        <p:tgtEl>
                                          <p:spTgt spid="3"/>
                                        </p:tgtEl>
                                        <p:attrNameLst>
                                          <p:attrName>style.visibility</p:attrName>
                                        </p:attrNameLst>
                                      </p:cBhvr>
                                      <p:to>
                                        <p:strVal val="visible"/>
                                      </p:to>
                                    </p:set>
                                    <p:anim calcmode="discrete" valueType="clr">
                                      <p:cBhvr override="childStyle">
                                        <p:cTn id="20" dur="10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1" dur="100"/>
                                        <p:tgtEl>
                                          <p:spTgt spid="3"/>
                                        </p:tgtEl>
                                        <p:attrNameLst>
                                          <p:attrName>fillcolor</p:attrName>
                                        </p:attrNameLst>
                                      </p:cBhvr>
                                      <p:tavLst>
                                        <p:tav tm="0">
                                          <p:val>
                                            <p:clrVal>
                                              <a:schemeClr val="accent2"/>
                                            </p:clrVal>
                                          </p:val>
                                        </p:tav>
                                        <p:tav tm="50000">
                                          <p:val>
                                            <p:clrVal>
                                              <a:schemeClr val="hlink"/>
                                            </p:clrVal>
                                          </p:val>
                                        </p:tav>
                                      </p:tavLst>
                                    </p:anim>
                                    <p:set>
                                      <p:cBhvr>
                                        <p:cTn id="22" dur="100"/>
                                        <p:tgtEl>
                                          <p:spTgt spid="3"/>
                                        </p:tgtEl>
                                        <p:attrNameLst>
                                          <p:attrName>fill.type</p:attrName>
                                        </p:attrNameLst>
                                      </p:cBhvr>
                                      <p:to>
                                        <p:strVal val="solid"/>
                                      </p:to>
                                    </p:set>
                                  </p:childTnLst>
                                </p:cTn>
                              </p:par>
                              <p:par>
                                <p:cTn id="23" presetID="27" presetClass="entr" presetSubtype="0" fill="hold" grpId="0" nodeType="withEffect">
                                  <p:stCondLst>
                                    <p:cond delay="0"/>
                                  </p:stCondLst>
                                  <p:iterate type="lt">
                                    <p:tmPct val="50000"/>
                                  </p:iterate>
                                  <p:childTnLst>
                                    <p:set>
                                      <p:cBhvr>
                                        <p:cTn id="24" dur="100" fill="hold">
                                          <p:stCondLst>
                                            <p:cond delay="0"/>
                                          </p:stCondLst>
                                        </p:cTn>
                                        <p:tgtEl>
                                          <p:spTgt spid="17414"/>
                                        </p:tgtEl>
                                        <p:attrNameLst>
                                          <p:attrName>style.visibility</p:attrName>
                                        </p:attrNameLst>
                                      </p:cBhvr>
                                      <p:to>
                                        <p:strVal val="visible"/>
                                      </p:to>
                                    </p:set>
                                    <p:anim calcmode="discrete" valueType="clr">
                                      <p:cBhvr override="childStyle">
                                        <p:cTn id="25" dur="100"/>
                                        <p:tgtEl>
                                          <p:spTgt spid="17414"/>
                                        </p:tgtEl>
                                        <p:attrNameLst>
                                          <p:attrName>style.color</p:attrName>
                                        </p:attrNameLst>
                                      </p:cBhvr>
                                      <p:tavLst>
                                        <p:tav tm="0">
                                          <p:val>
                                            <p:clrVal>
                                              <a:schemeClr val="accent2"/>
                                            </p:clrVal>
                                          </p:val>
                                        </p:tav>
                                        <p:tav tm="50000">
                                          <p:val>
                                            <p:clrVal>
                                              <a:schemeClr val="hlink"/>
                                            </p:clrVal>
                                          </p:val>
                                        </p:tav>
                                      </p:tavLst>
                                    </p:anim>
                                    <p:anim calcmode="discrete" valueType="clr">
                                      <p:cBhvr>
                                        <p:cTn id="26" dur="100"/>
                                        <p:tgtEl>
                                          <p:spTgt spid="17414"/>
                                        </p:tgtEl>
                                        <p:attrNameLst>
                                          <p:attrName>fillcolor</p:attrName>
                                        </p:attrNameLst>
                                      </p:cBhvr>
                                      <p:tavLst>
                                        <p:tav tm="0">
                                          <p:val>
                                            <p:clrVal>
                                              <a:schemeClr val="accent2"/>
                                            </p:clrVal>
                                          </p:val>
                                        </p:tav>
                                        <p:tav tm="50000">
                                          <p:val>
                                            <p:clrVal>
                                              <a:schemeClr val="hlink"/>
                                            </p:clrVal>
                                          </p:val>
                                        </p:tav>
                                      </p:tavLst>
                                    </p:anim>
                                    <p:set>
                                      <p:cBhvr>
                                        <p:cTn id="27" dur="100"/>
                                        <p:tgtEl>
                                          <p:spTgt spid="17414"/>
                                        </p:tgtEl>
                                        <p:attrNameLst>
                                          <p:attrName>fill.type</p:attrName>
                                        </p:attrNameLst>
                                      </p:cBhvr>
                                      <p:to>
                                        <p:strVal val="solid"/>
                                      </p:to>
                                    </p:set>
                                  </p:childTnLst>
                                </p:cTn>
                              </p:par>
                              <p:par>
                                <p:cTn id="28" presetID="27" presetClass="entr" presetSubtype="0" fill="hold" grpId="0" nodeType="withEffect">
                                  <p:stCondLst>
                                    <p:cond delay="0"/>
                                  </p:stCondLst>
                                  <p:iterate type="lt">
                                    <p:tmPct val="50000"/>
                                  </p:iterate>
                                  <p:childTnLst>
                                    <p:set>
                                      <p:cBhvr>
                                        <p:cTn id="29" dur="100" fill="hold">
                                          <p:stCondLst>
                                            <p:cond delay="0"/>
                                          </p:stCondLst>
                                        </p:cTn>
                                        <p:tgtEl>
                                          <p:spTgt spid="17415"/>
                                        </p:tgtEl>
                                        <p:attrNameLst>
                                          <p:attrName>style.visibility</p:attrName>
                                        </p:attrNameLst>
                                      </p:cBhvr>
                                      <p:to>
                                        <p:strVal val="visible"/>
                                      </p:to>
                                    </p:set>
                                    <p:anim calcmode="discrete" valueType="clr">
                                      <p:cBhvr override="childStyle">
                                        <p:cTn id="30" dur="100"/>
                                        <p:tgtEl>
                                          <p:spTgt spid="17415"/>
                                        </p:tgtEl>
                                        <p:attrNameLst>
                                          <p:attrName>style.color</p:attrName>
                                        </p:attrNameLst>
                                      </p:cBhvr>
                                      <p:tavLst>
                                        <p:tav tm="0">
                                          <p:val>
                                            <p:clrVal>
                                              <a:schemeClr val="accent2"/>
                                            </p:clrVal>
                                          </p:val>
                                        </p:tav>
                                        <p:tav tm="50000">
                                          <p:val>
                                            <p:clrVal>
                                              <a:schemeClr val="hlink"/>
                                            </p:clrVal>
                                          </p:val>
                                        </p:tav>
                                      </p:tavLst>
                                    </p:anim>
                                    <p:anim calcmode="discrete" valueType="clr">
                                      <p:cBhvr>
                                        <p:cTn id="31" dur="100"/>
                                        <p:tgtEl>
                                          <p:spTgt spid="17415"/>
                                        </p:tgtEl>
                                        <p:attrNameLst>
                                          <p:attrName>fillcolor</p:attrName>
                                        </p:attrNameLst>
                                      </p:cBhvr>
                                      <p:tavLst>
                                        <p:tav tm="0">
                                          <p:val>
                                            <p:clrVal>
                                              <a:schemeClr val="accent2"/>
                                            </p:clrVal>
                                          </p:val>
                                        </p:tav>
                                        <p:tav tm="50000">
                                          <p:val>
                                            <p:clrVal>
                                              <a:schemeClr val="hlink"/>
                                            </p:clrVal>
                                          </p:val>
                                        </p:tav>
                                      </p:tavLst>
                                    </p:anim>
                                    <p:set>
                                      <p:cBhvr>
                                        <p:cTn id="32" dur="100"/>
                                        <p:tgtEl>
                                          <p:spTgt spid="17415"/>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17416"/>
                                        </p:tgtEl>
                                        <p:attrNameLst>
                                          <p:attrName>style.visibility</p:attrName>
                                        </p:attrNameLst>
                                      </p:cBhvr>
                                      <p:to>
                                        <p:strVal val="visible"/>
                                      </p:to>
                                    </p:set>
                                    <p:anim calcmode="discrete" valueType="clr">
                                      <p:cBhvr override="childStyle">
                                        <p:cTn id="37" dur="80"/>
                                        <p:tgtEl>
                                          <p:spTgt spid="17416"/>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17416"/>
                                        </p:tgtEl>
                                        <p:attrNameLst>
                                          <p:attrName>fillcolor</p:attrName>
                                        </p:attrNameLst>
                                      </p:cBhvr>
                                      <p:tavLst>
                                        <p:tav tm="0">
                                          <p:val>
                                            <p:clrVal>
                                              <a:schemeClr val="accent2"/>
                                            </p:clrVal>
                                          </p:val>
                                        </p:tav>
                                        <p:tav tm="50000">
                                          <p:val>
                                            <p:clrVal>
                                              <a:schemeClr val="hlink"/>
                                            </p:clrVal>
                                          </p:val>
                                        </p:tav>
                                      </p:tavLst>
                                    </p:anim>
                                    <p:set>
                                      <p:cBhvr>
                                        <p:cTn id="39" dur="80"/>
                                        <p:tgtEl>
                                          <p:spTgt spid="17416"/>
                                        </p:tgtEl>
                                        <p:attrNameLst>
                                          <p:attrName>fill.type</p:attrName>
                                        </p:attrNameLst>
                                      </p:cBhvr>
                                      <p:to>
                                        <p:strVal val="solid"/>
                                      </p:to>
                                    </p:se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17417"/>
                                        </p:tgtEl>
                                        <p:attrNameLst>
                                          <p:attrName>style.visibility</p:attrName>
                                        </p:attrNameLst>
                                      </p:cBhvr>
                                      <p:to>
                                        <p:strVal val="visible"/>
                                      </p:to>
                                    </p:set>
                                    <p:anim calcmode="discrete" valueType="clr">
                                      <p:cBhvr override="childStyle">
                                        <p:cTn id="44" dur="80"/>
                                        <p:tgtEl>
                                          <p:spTgt spid="1741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7417"/>
                                        </p:tgtEl>
                                        <p:attrNameLst>
                                          <p:attrName>fillcolor</p:attrName>
                                        </p:attrNameLst>
                                      </p:cBhvr>
                                      <p:tavLst>
                                        <p:tav tm="0">
                                          <p:val>
                                            <p:clrVal>
                                              <a:schemeClr val="accent2"/>
                                            </p:clrVal>
                                          </p:val>
                                        </p:tav>
                                        <p:tav tm="50000">
                                          <p:val>
                                            <p:clrVal>
                                              <a:schemeClr val="hlink"/>
                                            </p:clrVal>
                                          </p:val>
                                        </p:tav>
                                      </p:tavLst>
                                    </p:anim>
                                    <p:set>
                                      <p:cBhvr>
                                        <p:cTn id="46" dur="80"/>
                                        <p:tgtEl>
                                          <p:spTgt spid="17417"/>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17418"/>
                                        </p:tgtEl>
                                        <p:attrNameLst>
                                          <p:attrName>style.visibility</p:attrName>
                                        </p:attrNameLst>
                                      </p:cBhvr>
                                      <p:to>
                                        <p:strVal val="visible"/>
                                      </p:to>
                                    </p:set>
                                    <p:anim calcmode="discrete" valueType="clr">
                                      <p:cBhvr override="childStyle">
                                        <p:cTn id="51" dur="80"/>
                                        <p:tgtEl>
                                          <p:spTgt spid="174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17418"/>
                                        </p:tgtEl>
                                        <p:attrNameLst>
                                          <p:attrName>fillcolor</p:attrName>
                                        </p:attrNameLst>
                                      </p:cBhvr>
                                      <p:tavLst>
                                        <p:tav tm="0">
                                          <p:val>
                                            <p:clrVal>
                                              <a:schemeClr val="accent2"/>
                                            </p:clrVal>
                                          </p:val>
                                        </p:tav>
                                        <p:tav tm="50000">
                                          <p:val>
                                            <p:clrVal>
                                              <a:schemeClr val="hlink"/>
                                            </p:clrVal>
                                          </p:val>
                                        </p:tav>
                                      </p:tavLst>
                                    </p:anim>
                                    <p:set>
                                      <p:cBhvr>
                                        <p:cTn id="53" dur="80"/>
                                        <p:tgtEl>
                                          <p:spTgt spid="17418"/>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7419"/>
                                        </p:tgtEl>
                                        <p:attrNameLst>
                                          <p:attrName>style.visibility</p:attrName>
                                        </p:attrNameLst>
                                      </p:cBhvr>
                                      <p:to>
                                        <p:strVal val="visible"/>
                                      </p:to>
                                    </p:set>
                                    <p:anim calcmode="discrete" valueType="clr">
                                      <p:cBhvr override="childStyle">
                                        <p:cTn id="58" dur="80"/>
                                        <p:tgtEl>
                                          <p:spTgt spid="174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7419"/>
                                        </p:tgtEl>
                                        <p:attrNameLst>
                                          <p:attrName>fillcolor</p:attrName>
                                        </p:attrNameLst>
                                      </p:cBhvr>
                                      <p:tavLst>
                                        <p:tav tm="0">
                                          <p:val>
                                            <p:clrVal>
                                              <a:schemeClr val="accent2"/>
                                            </p:clrVal>
                                          </p:val>
                                        </p:tav>
                                        <p:tav tm="50000">
                                          <p:val>
                                            <p:clrVal>
                                              <a:schemeClr val="hlink"/>
                                            </p:clrVal>
                                          </p:val>
                                        </p:tav>
                                      </p:tavLst>
                                    </p:anim>
                                    <p:set>
                                      <p:cBhvr>
                                        <p:cTn id="60" dur="80"/>
                                        <p:tgtEl>
                                          <p:spTgt spid="17419"/>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box(in)">
                                      <p:cBhvr>
                                        <p:cTn id="70" dur="2000"/>
                                        <p:tgtEl>
                                          <p:spTgt spid="4"/>
                                        </p:tgtEl>
                                      </p:cBhvr>
                                    </p:animEffect>
                                  </p:childTnLst>
                                </p:cTn>
                              </p:par>
                            </p:childTnLst>
                          </p:cTn>
                        </p:par>
                      </p:childTnLst>
                    </p:cTn>
                  </p:par>
                  <p:par>
                    <p:cTn id="71" fill="hold">
                      <p:stCondLst>
                        <p:cond delay="indefinite"/>
                      </p:stCondLst>
                      <p:childTnLst>
                        <p:par>
                          <p:cTn id="72" fill="hold">
                            <p:stCondLst>
                              <p:cond delay="0"/>
                            </p:stCondLst>
                            <p:childTnLst>
                              <p:par>
                                <p:cTn id="73" presetID="21" presetClass="entr" presetSubtype="1"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heel(1)">
                                      <p:cBhvr>
                                        <p:cTn id="75" dur="2000"/>
                                        <p:tgtEl>
                                          <p:spTgt spid="5"/>
                                        </p:tgtEl>
                                      </p:cBhvr>
                                    </p:animEffect>
                                  </p:childTnLst>
                                </p:cTn>
                              </p:par>
                              <p:par>
                                <p:cTn id="76" presetID="6" presetClass="exit" presetSubtype="32" fill="hold" grpId="2" nodeType="withEffect">
                                  <p:stCondLst>
                                    <p:cond delay="0"/>
                                  </p:stCondLst>
                                  <p:childTnLst>
                                    <p:animEffect transition="out" filter="circle(out)">
                                      <p:cBhvr>
                                        <p:cTn id="77" dur="2000"/>
                                        <p:tgtEl>
                                          <p:spTgt spid="4"/>
                                        </p:tgtEl>
                                      </p:cBhvr>
                                    </p:animEffect>
                                    <p:set>
                                      <p:cBhvr>
                                        <p:cTn id="78"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P spid="17415" grpId="0"/>
      <p:bldP spid="17416" grpId="0"/>
      <p:bldP spid="17417" grpId="0"/>
      <p:bldP spid="17418" grpId="0"/>
      <p:bldP spid="17419" grpId="0"/>
      <p:bldP spid="2" grpId="0"/>
      <p:bldP spid="3" grpId="0"/>
      <p:bldP spid="14" grpId="0"/>
      <p:bldP spid="4" grpId="0"/>
      <p:bldP spid="4" grpId="1"/>
      <p:bldP spid="4" grpId="2"/>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p:nvPr/>
        </p:nvSpPr>
        <p:spPr>
          <a:xfrm>
            <a:off x="287337" y="218282"/>
            <a:ext cx="9066869" cy="523220"/>
          </a:xfrm>
          <a:prstGeom prst="rect">
            <a:avLst/>
          </a:prstGeom>
          <a:noFill/>
          <a:ln w="9525">
            <a:noFill/>
          </a:ln>
        </p:spPr>
        <p:txBody>
          <a:bodyPr wrap="square">
            <a:spAutoFit/>
          </a:bodyPr>
          <a:lstStyle/>
          <a:p>
            <a:pPr algn="just">
              <a:spcBef>
                <a:spcPct val="50000"/>
              </a:spcBef>
            </a:pPr>
            <a:r>
              <a:rPr sz="2800" b="1" i="1" dirty="0">
                <a:solidFill>
                  <a:srgbClr val="0000FF"/>
                </a:solidFill>
                <a:latin typeface="Times New Roman" panose="02020603050405020304" pitchFamily="18" charset="0"/>
              </a:rPr>
              <a:t>C1: Hãy quan sát và ghi giá trị cho các nguồn điện sau</a:t>
            </a:r>
            <a:r>
              <a:rPr sz="2800" dirty="0">
                <a:solidFill>
                  <a:srgbClr val="0000FF"/>
                </a:solidFill>
                <a:latin typeface="Times New Roman" panose="02020603050405020304" pitchFamily="18" charset="0"/>
              </a:rPr>
              <a:t>:</a:t>
            </a:r>
          </a:p>
        </p:txBody>
      </p:sp>
      <p:pic>
        <p:nvPicPr>
          <p:cNvPr id="10245" name="Picture 11" descr="DSCN4906"/>
          <p:cNvPicPr>
            <a:picLocks noChangeAspect="1"/>
          </p:cNvPicPr>
          <p:nvPr/>
        </p:nvPicPr>
        <p:blipFill>
          <a:blip r:embed="rId3"/>
          <a:stretch>
            <a:fillRect/>
          </a:stretch>
        </p:blipFill>
        <p:spPr>
          <a:xfrm>
            <a:off x="6477000" y="1143000"/>
            <a:ext cx="2039938" cy="2590800"/>
          </a:xfrm>
          <a:prstGeom prst="rect">
            <a:avLst/>
          </a:prstGeom>
          <a:noFill/>
          <a:ln w="57150" cap="flat" cmpd="thinThick">
            <a:solidFill>
              <a:srgbClr val="336699"/>
            </a:solidFill>
            <a:prstDash val="solid"/>
            <a:miter/>
            <a:headEnd type="none" w="med" len="med"/>
            <a:tailEnd type="none" w="med" len="med"/>
          </a:ln>
        </p:spPr>
      </p:pic>
      <p:sp>
        <p:nvSpPr>
          <p:cNvPr id="10246" name="Text Box 14"/>
          <p:cNvSpPr txBox="1"/>
          <p:nvPr/>
        </p:nvSpPr>
        <p:spPr>
          <a:xfrm>
            <a:off x="560389" y="2143918"/>
            <a:ext cx="4495800" cy="2246313"/>
          </a:xfrm>
          <a:prstGeom prst="rect">
            <a:avLst/>
          </a:prstGeom>
          <a:solidFill>
            <a:schemeClr val="accent1"/>
          </a:solidFill>
          <a:ln w="28575" cap="flat" cmpd="sng">
            <a:solidFill>
              <a:srgbClr val="996600"/>
            </a:solidFill>
            <a:prstDash val="solid"/>
            <a:miter/>
            <a:headEnd type="none" w="med" len="med"/>
            <a:tailEnd type="none" w="med" len="med"/>
          </a:ln>
        </p:spPr>
        <p:txBody>
          <a:bodyPr>
            <a:spAutoFit/>
          </a:bodyPr>
          <a:lstStyle/>
          <a:p>
            <a:pPr>
              <a:spcBef>
                <a:spcPct val="50000"/>
              </a:spcBef>
              <a:buFont typeface="Wingdings" panose="05000000000000000000" pitchFamily="2" charset="2"/>
              <a:buChar char="v"/>
            </a:pPr>
            <a:r>
              <a:rPr sz="2800" dirty="0">
                <a:latin typeface="Times New Roman" panose="02020603050405020304" pitchFamily="18" charset="0"/>
              </a:rPr>
              <a:t>Pin tròn:……… V</a:t>
            </a:r>
          </a:p>
          <a:p>
            <a:pPr>
              <a:spcBef>
                <a:spcPct val="50000"/>
              </a:spcBef>
              <a:buFont typeface="Wingdings" panose="05000000000000000000" pitchFamily="2" charset="2"/>
              <a:buChar char="v"/>
            </a:pPr>
            <a:r>
              <a:rPr sz="2800" dirty="0">
                <a:latin typeface="Times New Roman" panose="02020603050405020304" pitchFamily="18" charset="0"/>
              </a:rPr>
              <a:t>Acquy xe máy:……… V</a:t>
            </a:r>
          </a:p>
          <a:p>
            <a:pPr>
              <a:spcBef>
                <a:spcPct val="50000"/>
              </a:spcBef>
              <a:buFont typeface="Wingdings" panose="05000000000000000000" pitchFamily="2" charset="2"/>
              <a:buChar char="v"/>
            </a:pPr>
            <a:r>
              <a:rPr sz="2800" dirty="0">
                <a:latin typeface="Times New Roman" panose="02020603050405020304" pitchFamily="18" charset="0"/>
              </a:rPr>
              <a:t>Giữa hai lỗ lấy điện trong nhà:  ……….. V</a:t>
            </a:r>
          </a:p>
        </p:txBody>
      </p:sp>
      <p:pic>
        <p:nvPicPr>
          <p:cNvPr id="10247" name="Picture 34" descr="Kết quả hình ảnh cho acquy dongnai"/>
          <p:cNvPicPr>
            <a:picLocks noChangeAspect="1"/>
          </p:cNvPicPr>
          <p:nvPr/>
        </p:nvPicPr>
        <p:blipFill>
          <a:blip r:embed="rId4"/>
          <a:stretch>
            <a:fillRect/>
          </a:stretch>
        </p:blipFill>
        <p:spPr>
          <a:xfrm>
            <a:off x="6653048" y="4007863"/>
            <a:ext cx="4038600" cy="2889250"/>
          </a:xfrm>
          <a:prstGeom prst="rect">
            <a:avLst/>
          </a:prstGeom>
          <a:noFill/>
          <a:ln w="9525">
            <a:noFill/>
          </a:ln>
        </p:spPr>
      </p:pic>
      <p:pic>
        <p:nvPicPr>
          <p:cNvPr id="10248" name="Picture 7" descr="DSCN4965"/>
          <p:cNvPicPr>
            <a:picLocks noChangeAspect="1"/>
          </p:cNvPicPr>
          <p:nvPr/>
        </p:nvPicPr>
        <p:blipFill>
          <a:blip r:embed="rId5"/>
          <a:stretch>
            <a:fillRect/>
          </a:stretch>
        </p:blipFill>
        <p:spPr>
          <a:xfrm>
            <a:off x="9473873" y="1110455"/>
            <a:ext cx="1962150" cy="2590800"/>
          </a:xfrm>
          <a:prstGeom prst="rect">
            <a:avLst/>
          </a:prstGeom>
          <a:noFill/>
          <a:ln w="57150" cap="flat" cmpd="thinThick">
            <a:solidFill>
              <a:srgbClr val="336699"/>
            </a:solidFill>
            <a:prstDash val="solid"/>
            <a:miter/>
            <a:headEnd type="none" w="med" len="med"/>
            <a:tailEnd type="none" w="med" len="med"/>
          </a:ln>
        </p:spPr>
      </p:pic>
      <p:sp>
        <p:nvSpPr>
          <p:cNvPr id="10249" name="Text Box 19"/>
          <p:cNvSpPr txBox="1"/>
          <p:nvPr/>
        </p:nvSpPr>
        <p:spPr>
          <a:xfrm rot="5400000">
            <a:off x="6607175" y="2274889"/>
            <a:ext cx="1828800" cy="382587"/>
          </a:xfrm>
          <a:prstGeom prst="rect">
            <a:avLst/>
          </a:prstGeom>
          <a:gradFill rotWithShape="1">
            <a:gsLst>
              <a:gs pos="0">
                <a:srgbClr val="FFCC00"/>
              </a:gs>
              <a:gs pos="100000">
                <a:srgbClr val="765E00"/>
              </a:gs>
            </a:gsLst>
            <a:lin ang="5400000" scaled="1"/>
            <a:tileRect/>
          </a:gradFill>
          <a:ln w="9525">
            <a:noFill/>
          </a:ln>
        </p:spPr>
        <p:txBody>
          <a:bodyPr lIns="0" tIns="91440" rIns="0" bIns="91440">
            <a:spAutoFit/>
          </a:bodyPr>
          <a:lstStyle/>
          <a:p>
            <a:pPr>
              <a:spcBef>
                <a:spcPct val="50000"/>
              </a:spcBef>
            </a:pPr>
            <a:r>
              <a:rPr sz="1300" b="1" dirty="0">
                <a:solidFill>
                  <a:schemeClr val="tx2"/>
                </a:solidFill>
                <a:latin typeface="Tahoma" panose="020B0604030504040204" pitchFamily="34" charset="0"/>
              </a:rPr>
              <a:t>         SIZE- 1,5V</a:t>
            </a:r>
          </a:p>
        </p:txBody>
      </p:sp>
      <p:sp>
        <p:nvSpPr>
          <p:cNvPr id="10250" name="Oval 20"/>
          <p:cNvSpPr/>
          <p:nvPr/>
        </p:nvSpPr>
        <p:spPr>
          <a:xfrm>
            <a:off x="7346950" y="1628775"/>
            <a:ext cx="234950" cy="228600"/>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r>
              <a:rPr sz="1100" b="1" dirty="0">
                <a:latin typeface="Times New Roman" panose="02020603050405020304" pitchFamily="18" charset="0"/>
              </a:rPr>
              <a:t>+</a:t>
            </a:r>
          </a:p>
        </p:txBody>
      </p:sp>
      <p:grpSp>
        <p:nvGrpSpPr>
          <p:cNvPr id="10251" name="Group 21"/>
          <p:cNvGrpSpPr/>
          <p:nvPr/>
        </p:nvGrpSpPr>
        <p:grpSpPr>
          <a:xfrm>
            <a:off x="7424738" y="3152775"/>
            <a:ext cx="234950" cy="228600"/>
            <a:chOff x="2064" y="3696"/>
            <a:chExt cx="144" cy="144"/>
          </a:xfrm>
        </p:grpSpPr>
        <p:sp>
          <p:nvSpPr>
            <p:cNvPr id="10257" name="Oval 22"/>
            <p:cNvSpPr/>
            <p:nvPr/>
          </p:nvSpPr>
          <p:spPr>
            <a:xfrm>
              <a:off x="2064" y="3696"/>
              <a:ext cx="144" cy="144"/>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lstStyle/>
            <a:p>
              <a:pPr algn="ctr"/>
              <a:endParaRPr sz="1400" b="1" dirty="0">
                <a:latin typeface="Times New Roman" panose="02020603050405020304" pitchFamily="18" charset="0"/>
              </a:endParaRPr>
            </a:p>
          </p:txBody>
        </p:sp>
        <p:sp>
          <p:nvSpPr>
            <p:cNvPr id="10258" name="Line 23"/>
            <p:cNvSpPr/>
            <p:nvPr/>
          </p:nvSpPr>
          <p:spPr>
            <a:xfrm>
              <a:off x="2142" y="3714"/>
              <a:ext cx="0" cy="96"/>
            </a:xfrm>
            <a:prstGeom prst="line">
              <a:avLst/>
            </a:prstGeom>
            <a:ln w="28575" cap="flat" cmpd="sng">
              <a:solidFill>
                <a:schemeClr val="tx1"/>
              </a:solidFill>
              <a:prstDash val="solid"/>
              <a:headEnd type="none" w="med" len="med"/>
              <a:tailEnd type="none" w="med" len="med"/>
            </a:ln>
          </p:spPr>
        </p:sp>
      </p:grpSp>
      <p:sp>
        <p:nvSpPr>
          <p:cNvPr id="10252" name="Text Box 31"/>
          <p:cNvSpPr txBox="1"/>
          <p:nvPr/>
        </p:nvSpPr>
        <p:spPr>
          <a:xfrm>
            <a:off x="10073948" y="1332652"/>
            <a:ext cx="838200" cy="708025"/>
          </a:xfrm>
          <a:prstGeom prst="rect">
            <a:avLst/>
          </a:prstGeom>
          <a:noFill/>
          <a:ln w="9525">
            <a:noFill/>
          </a:ln>
        </p:spPr>
        <p:txBody>
          <a:bodyPr>
            <a:spAutoFit/>
          </a:bodyPr>
          <a:lstStyle/>
          <a:p>
            <a:pPr>
              <a:spcBef>
                <a:spcPct val="50000"/>
              </a:spcBef>
            </a:pPr>
            <a:r>
              <a:rPr sz="2000" b="1" dirty="0">
                <a:solidFill>
                  <a:srgbClr val="FF0000"/>
                </a:solidFill>
                <a:latin typeface="Times New Roman" panose="02020603050405020304" pitchFamily="18" charset="0"/>
              </a:rPr>
              <a:t>  220V</a:t>
            </a:r>
          </a:p>
        </p:txBody>
      </p:sp>
      <p:sp>
        <p:nvSpPr>
          <p:cNvPr id="10253" name="Rectangle 35"/>
          <p:cNvSpPr/>
          <p:nvPr/>
        </p:nvSpPr>
        <p:spPr>
          <a:xfrm>
            <a:off x="10073948" y="4598276"/>
            <a:ext cx="381000" cy="228600"/>
          </a:xfrm>
          <a:prstGeom prst="rect">
            <a:avLst/>
          </a:prstGeom>
          <a:noFill/>
          <a:ln w="9525">
            <a:noFill/>
          </a:ln>
        </p:spPr>
        <p:txBody>
          <a:bodyPr wrap="none" anchor="ctr"/>
          <a:lstStyle/>
          <a:p>
            <a:pPr algn="ctr"/>
            <a:r>
              <a:rPr sz="2000" b="1" i="1" dirty="0">
                <a:solidFill>
                  <a:srgbClr val="FF0000"/>
                </a:solidFill>
                <a:latin typeface="Times New Roman" panose="02020603050405020304" pitchFamily="18" charset="0"/>
              </a:rPr>
              <a:t>12V</a:t>
            </a:r>
          </a:p>
        </p:txBody>
      </p:sp>
      <p:sp>
        <p:nvSpPr>
          <p:cNvPr id="26" name="Text Box 14"/>
          <p:cNvSpPr txBox="1"/>
          <p:nvPr/>
        </p:nvSpPr>
        <p:spPr>
          <a:xfrm>
            <a:off x="2419351" y="2143918"/>
            <a:ext cx="777875" cy="523875"/>
          </a:xfrm>
          <a:prstGeom prst="rect">
            <a:avLst/>
          </a:prstGeom>
          <a:solidFill>
            <a:schemeClr val="accent1"/>
          </a:solidFill>
          <a:ln w="28575">
            <a:noFill/>
          </a:ln>
        </p:spPr>
        <p:txBody>
          <a:bodyPr>
            <a:spAutoFit/>
          </a:bodyPr>
          <a:lstStyle/>
          <a:p>
            <a:pPr>
              <a:spcBef>
                <a:spcPct val="50000"/>
              </a:spcBef>
            </a:pPr>
            <a:r>
              <a:rPr sz="2800" dirty="0">
                <a:solidFill>
                  <a:srgbClr val="FF0000"/>
                </a:solidFill>
                <a:latin typeface="Times New Roman" panose="02020603050405020304" pitchFamily="18" charset="0"/>
              </a:rPr>
              <a:t>1,5</a:t>
            </a:r>
          </a:p>
        </p:txBody>
      </p:sp>
      <p:sp>
        <p:nvSpPr>
          <p:cNvPr id="27" name="Text Box 14"/>
          <p:cNvSpPr txBox="1"/>
          <p:nvPr/>
        </p:nvSpPr>
        <p:spPr>
          <a:xfrm>
            <a:off x="3398127" y="2735263"/>
            <a:ext cx="777875" cy="522287"/>
          </a:xfrm>
          <a:prstGeom prst="rect">
            <a:avLst/>
          </a:prstGeom>
          <a:solidFill>
            <a:schemeClr val="accent1"/>
          </a:solidFill>
          <a:ln w="28575">
            <a:noFill/>
          </a:ln>
        </p:spPr>
        <p:txBody>
          <a:bodyPr>
            <a:spAutoFit/>
          </a:bodyPr>
          <a:lstStyle/>
          <a:p>
            <a:pPr>
              <a:spcBef>
                <a:spcPct val="50000"/>
              </a:spcBef>
            </a:pPr>
            <a:r>
              <a:rPr sz="2800" dirty="0">
                <a:solidFill>
                  <a:srgbClr val="FF0000"/>
                </a:solidFill>
                <a:latin typeface="Times New Roman" panose="02020603050405020304" pitchFamily="18" charset="0"/>
              </a:rPr>
              <a:t>12</a:t>
            </a:r>
          </a:p>
        </p:txBody>
      </p:sp>
      <p:sp>
        <p:nvSpPr>
          <p:cNvPr id="28" name="Text Box 14"/>
          <p:cNvSpPr txBox="1"/>
          <p:nvPr/>
        </p:nvSpPr>
        <p:spPr>
          <a:xfrm>
            <a:off x="1592263" y="3808271"/>
            <a:ext cx="827088" cy="523875"/>
          </a:xfrm>
          <a:prstGeom prst="rect">
            <a:avLst/>
          </a:prstGeom>
          <a:solidFill>
            <a:schemeClr val="accent1"/>
          </a:solidFill>
          <a:ln w="28575">
            <a:noFill/>
          </a:ln>
        </p:spPr>
        <p:txBody>
          <a:bodyPr>
            <a:spAutoFit/>
          </a:bodyPr>
          <a:lstStyle/>
          <a:p>
            <a:pPr>
              <a:spcBef>
                <a:spcPct val="50000"/>
              </a:spcBef>
            </a:pPr>
            <a:r>
              <a:rPr sz="2800" dirty="0">
                <a:solidFill>
                  <a:srgbClr val="FF0000"/>
                </a:solidFill>
                <a:latin typeface="Times New Roman" panose="02020603050405020304" pitchFamily="18" charset="0"/>
              </a:rPr>
              <a:t>220</a:t>
            </a:r>
          </a:p>
        </p:txBody>
      </p:sp>
    </p:spTree>
  </p:cSld>
  <p:clrMapOvr>
    <a:masterClrMapping/>
  </p:clrMapOvr>
  <p:transition spd="med">
    <p:push di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p:nvPr/>
        </p:nvSpPr>
        <p:spPr>
          <a:xfrm>
            <a:off x="3411920" y="504497"/>
            <a:ext cx="7162800" cy="523220"/>
          </a:xfrm>
          <a:prstGeom prst="rect">
            <a:avLst/>
          </a:prstGeom>
          <a:noFill/>
          <a:ln w="9525">
            <a:noFill/>
          </a:ln>
        </p:spPr>
        <p:txBody>
          <a:bodyPr>
            <a:spAutoFit/>
          </a:bodyPr>
          <a:lstStyle/>
          <a:p>
            <a:pPr algn="just">
              <a:spcBef>
                <a:spcPct val="50000"/>
              </a:spcBef>
            </a:pPr>
            <a:r>
              <a:rPr sz="2800" i="1" dirty="0">
                <a:solidFill>
                  <a:srgbClr val="0000FF"/>
                </a:solidFill>
                <a:latin typeface="Times New Roman" panose="02020603050405020304" pitchFamily="18" charset="0"/>
              </a:rPr>
              <a:t>Một vài giá trị của hiệu điện thế:</a:t>
            </a:r>
          </a:p>
        </p:txBody>
      </p:sp>
      <p:sp>
        <p:nvSpPr>
          <p:cNvPr id="20495" name="Text Box 15"/>
          <p:cNvSpPr txBox="1"/>
          <p:nvPr/>
        </p:nvSpPr>
        <p:spPr>
          <a:xfrm>
            <a:off x="1439917" y="1366017"/>
            <a:ext cx="8458200" cy="3540125"/>
          </a:xfrm>
          <a:prstGeom prst="rect">
            <a:avLst/>
          </a:prstGeom>
          <a:noFill/>
          <a:ln w="9525" cap="flat" cmpd="sng">
            <a:solidFill>
              <a:srgbClr val="FF3300"/>
            </a:solidFill>
            <a:prstDash val="solid"/>
            <a:miter/>
            <a:headEnd type="none" w="med" len="med"/>
            <a:tailEnd type="none" w="med" len="med"/>
          </a:ln>
        </p:spPr>
        <p:txBody>
          <a:bodyPr>
            <a:spAutoFit/>
          </a:bodyPr>
          <a:lstStyle/>
          <a:p>
            <a:pPr>
              <a:spcBef>
                <a:spcPct val="50000"/>
              </a:spcBef>
              <a:buFont typeface="Wingdings" panose="05000000000000000000" pitchFamily="2" charset="2"/>
              <a:buChar char="Ø"/>
            </a:pPr>
            <a:r>
              <a:rPr sz="2800" dirty="0">
                <a:solidFill>
                  <a:srgbClr val="0000FF"/>
                </a:solidFill>
                <a:latin typeface="Times New Roman" panose="02020603050405020304" pitchFamily="18" charset="0"/>
              </a:rPr>
              <a:t> Giữa hai đám mây trước khi có sét: </a:t>
            </a:r>
            <a:r>
              <a:rPr sz="2800" b="1" i="1" dirty="0">
                <a:solidFill>
                  <a:srgbClr val="FF3300"/>
                </a:solidFill>
                <a:latin typeface="Times New Roman" panose="02020603050405020304" pitchFamily="18" charset="0"/>
              </a:rPr>
              <a:t>vài nghìn vôn.</a:t>
            </a:r>
          </a:p>
          <a:p>
            <a:pPr>
              <a:spcBef>
                <a:spcPct val="50000"/>
              </a:spcBef>
              <a:buFont typeface="Wingdings" panose="05000000000000000000" pitchFamily="2" charset="2"/>
              <a:buChar char="Ø"/>
            </a:pPr>
            <a:r>
              <a:rPr sz="2800" dirty="0">
                <a:solidFill>
                  <a:srgbClr val="0000FF"/>
                </a:solidFill>
                <a:latin typeface="Times New Roman" panose="02020603050405020304" pitchFamily="18" charset="0"/>
              </a:rPr>
              <a:t> Đường dây điện cao thế Bắc - Nam: </a:t>
            </a:r>
            <a:r>
              <a:rPr sz="2800" b="1" i="1" dirty="0">
                <a:solidFill>
                  <a:srgbClr val="FF3300"/>
                </a:solidFill>
                <a:latin typeface="Times New Roman" panose="02020603050405020304" pitchFamily="18" charset="0"/>
              </a:rPr>
              <a:t>500 000 V.</a:t>
            </a:r>
          </a:p>
          <a:p>
            <a:pPr>
              <a:spcBef>
                <a:spcPct val="50000"/>
              </a:spcBef>
              <a:buFont typeface="Wingdings" panose="05000000000000000000" pitchFamily="2" charset="2"/>
              <a:buChar char="Ø"/>
            </a:pPr>
            <a:r>
              <a:rPr sz="2800" dirty="0">
                <a:solidFill>
                  <a:srgbClr val="0000FF"/>
                </a:solidFill>
                <a:latin typeface="Times New Roman" panose="02020603050405020304" pitchFamily="18" charset="0"/>
              </a:rPr>
              <a:t> Tàu hoả chạy điện: </a:t>
            </a:r>
            <a:r>
              <a:rPr sz="2800" b="1" i="1" dirty="0">
                <a:solidFill>
                  <a:srgbClr val="FF3300"/>
                </a:solidFill>
                <a:latin typeface="Times New Roman" panose="02020603050405020304" pitchFamily="18" charset="0"/>
              </a:rPr>
              <a:t>25 000V.</a:t>
            </a:r>
          </a:p>
          <a:p>
            <a:pPr>
              <a:spcBef>
                <a:spcPct val="50000"/>
              </a:spcBef>
              <a:buFont typeface="Wingdings" panose="05000000000000000000" pitchFamily="2" charset="2"/>
              <a:buChar char="Ø"/>
            </a:pPr>
            <a:r>
              <a:rPr sz="2800" dirty="0">
                <a:solidFill>
                  <a:srgbClr val="0000FF"/>
                </a:solidFill>
                <a:latin typeface="Times New Roman" panose="02020603050405020304" pitchFamily="18" charset="0"/>
              </a:rPr>
              <a:t> Pin vuông: </a:t>
            </a:r>
            <a:r>
              <a:rPr sz="2800" b="1" i="1" dirty="0">
                <a:solidFill>
                  <a:srgbClr val="FF3300"/>
                </a:solidFill>
                <a:latin typeface="Times New Roman" panose="02020603050405020304" pitchFamily="18" charset="0"/>
              </a:rPr>
              <a:t>9V.</a:t>
            </a:r>
          </a:p>
          <a:p>
            <a:pPr>
              <a:spcBef>
                <a:spcPct val="50000"/>
              </a:spcBef>
              <a:buFont typeface="Wingdings" panose="05000000000000000000" pitchFamily="2" charset="2"/>
              <a:buChar char="Ø"/>
            </a:pPr>
            <a:r>
              <a:rPr sz="2800" dirty="0">
                <a:solidFill>
                  <a:srgbClr val="0000FF"/>
                </a:solidFill>
                <a:latin typeface="Times New Roman" panose="02020603050405020304" pitchFamily="18" charset="0"/>
              </a:rPr>
              <a:t> Giữa hai lỗ lấy điện của máy biến áp: </a:t>
            </a:r>
            <a:r>
              <a:rPr sz="2800" b="1" i="1" dirty="0">
                <a:solidFill>
                  <a:srgbClr val="FF3300"/>
                </a:solidFill>
                <a:latin typeface="Times New Roman" panose="02020603050405020304" pitchFamily="18" charset="0"/>
              </a:rPr>
              <a:t>220V, 110V, 100V, 24V, 12V...</a:t>
            </a:r>
          </a:p>
        </p:txBody>
      </p:sp>
    </p:spTree>
  </p:cSld>
  <p:clrMapOvr>
    <a:masterClrMapping/>
  </p:clrMapOvr>
  <p:transition spd="med">
    <p:push dir="d"/>
    <p:sndAc>
      <p:stSnd>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6"/>
                                        </p:tgtEl>
                                        <p:attrNameLst>
                                          <p:attrName>style.visibility</p:attrName>
                                        </p:attrNameLst>
                                      </p:cBhvr>
                                      <p:to>
                                        <p:strVal val="visible"/>
                                      </p:to>
                                    </p:set>
                                    <p:anim calcmode="discrete" valueType="clr">
                                      <p:cBhvr override="childStyle">
                                        <p:cTn id="7" dur="80"/>
                                        <p:tgtEl>
                                          <p:spTgt spid="819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6"/>
                                        </p:tgtEl>
                                        <p:attrNameLst>
                                          <p:attrName>fillcolor</p:attrName>
                                        </p:attrNameLst>
                                      </p:cBhvr>
                                      <p:tavLst>
                                        <p:tav tm="0">
                                          <p:val>
                                            <p:clrVal>
                                              <a:schemeClr val="accent2"/>
                                            </p:clrVal>
                                          </p:val>
                                        </p:tav>
                                        <p:tav tm="50000">
                                          <p:val>
                                            <p:clrVal>
                                              <a:schemeClr val="hlink"/>
                                            </p:clrVal>
                                          </p:val>
                                        </p:tav>
                                      </p:tavLst>
                                    </p:anim>
                                    <p:set>
                                      <p:cBhvr>
                                        <p:cTn id="9" dur="80"/>
                                        <p:tgtEl>
                                          <p:spTgt spid="8196"/>
                                        </p:tgtEl>
                                        <p:attrNameLst>
                                          <p:attrName>fill.type</p:attrName>
                                        </p:attrNameLst>
                                      </p:cBhvr>
                                      <p:to>
                                        <p:strVal val="solid"/>
                                      </p:to>
                                    </p:set>
                                  </p:childTnLst>
                                </p:cTn>
                              </p:par>
                            </p:childTnLst>
                          </p:cTn>
                        </p:par>
                        <p:par>
                          <p:cTn id="10" fill="hold">
                            <p:stCondLst>
                              <p:cond delay="1399"/>
                            </p:stCondLst>
                            <p:childTnLst>
                              <p:par>
                                <p:cTn id="11" presetID="18" presetClass="entr" presetSubtype="12" fill="hold" grpId="0" nodeType="afterEffect">
                                  <p:stCondLst>
                                    <p:cond delay="0"/>
                                  </p:stCondLst>
                                  <p:childTnLst>
                                    <p:set>
                                      <p:cBhvr>
                                        <p:cTn id="12" dur="1" fill="hold">
                                          <p:stCondLst>
                                            <p:cond delay="0"/>
                                          </p:stCondLst>
                                        </p:cTn>
                                        <p:tgtEl>
                                          <p:spTgt spid="20495"/>
                                        </p:tgtEl>
                                        <p:attrNameLst>
                                          <p:attrName>style.visibility</p:attrName>
                                        </p:attrNameLst>
                                      </p:cBhvr>
                                      <p:to>
                                        <p:strVal val="visible"/>
                                      </p:to>
                                    </p:set>
                                    <p:animEffect transition="in" filter="strips(downLeft)">
                                      <p:cBhvr>
                                        <p:cTn id="13"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2049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txBox="1">
            <a:spLocks noGrp="1"/>
          </p:cNvSpPr>
          <p:nvPr>
            <p:ph type="sldNum" sz="quarter" idx="12"/>
          </p:nvPr>
        </p:nvSpPr>
        <p:spPr/>
        <p:txBody>
          <a:bodyPr/>
          <a:lstStyle>
            <a:lvl1pPr marL="0" lvl="0" indent="0" algn="l" defTabSz="914400" rtl="0" eaLnBrk="0" fontAlgn="base" latinLnBrk="0" hangingPunct="0">
              <a:lnSpc>
                <a:spcPct val="100000"/>
              </a:lnSpc>
              <a:spcBef>
                <a:spcPct val="0"/>
              </a:spcBef>
              <a:spcAft>
                <a:spcPct val="0"/>
              </a:spcAft>
              <a:buNone/>
              <a:defRPr sz="32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3200" b="0" i="0" u="none" kern="1200" baseline="0">
                <a:solidFill>
                  <a:schemeClr val="tx1"/>
                </a:solidFill>
                <a:latin typeface="Times New Roman" panose="02020603050405020304" pitchFamily="18" charset="0"/>
                <a:ea typeface="+mn-ea"/>
                <a:cs typeface="+mn-cs"/>
              </a:defRPr>
            </a:lvl5pPr>
          </a:lstStyle>
          <a:p>
            <a:pPr lvl="0" algn="r" eaLnBrk="1" hangingPunct="1"/>
            <a:fld id="{9A0DB2DC-4C9A-4742-B13C-FB6460FD3503}" type="slidenum">
              <a:rPr lang="en-US" sz="1400" dirty="0">
                <a:latin typeface="Arial" panose="020B0604020202020204" pitchFamily="34" charset="0"/>
              </a:rPr>
              <a:t>9</a:t>
            </a:fld>
            <a:endParaRPr lang="en-US" sz="1400" dirty="0">
              <a:latin typeface="Arial" panose="020B0604020202020204" pitchFamily="34" charset="0"/>
            </a:endParaRPr>
          </a:p>
        </p:txBody>
      </p:sp>
      <p:sp>
        <p:nvSpPr>
          <p:cNvPr id="12291" name="Rectangle 5"/>
          <p:cNvSpPr/>
          <p:nvPr/>
        </p:nvSpPr>
        <p:spPr>
          <a:xfrm>
            <a:off x="1524000" y="0"/>
            <a:ext cx="9144000" cy="6858000"/>
          </a:xfrm>
          <a:prstGeom prst="rect">
            <a:avLst/>
          </a:prstGeom>
          <a:noFill/>
          <a:ln w="38100" cap="flat" cmpd="sng">
            <a:pattFill prst="sphere">
              <a:fgClr>
                <a:srgbClr val="CC00CC"/>
              </a:fgClr>
              <a:bgClr>
                <a:srgbClr val="FFFFFF"/>
              </a:bgClr>
            </a:pattFill>
            <a:prstDash val="solid"/>
            <a:miter/>
            <a:headEnd type="none" w="med" len="med"/>
            <a:tailEnd type="none" w="med" len="med"/>
          </a:ln>
        </p:spPr>
        <p:txBody>
          <a:bodyPr wrap="none" anchor="ctr"/>
          <a:lstStyle/>
          <a:p>
            <a:endParaRPr dirty="0">
              <a:latin typeface="Times New Roman" panose="02020603050405020304" pitchFamily="18" charset="0"/>
            </a:endParaRPr>
          </a:p>
        </p:txBody>
      </p:sp>
      <p:sp>
        <p:nvSpPr>
          <p:cNvPr id="12292" name="Text Box 6"/>
          <p:cNvSpPr txBox="1"/>
          <p:nvPr/>
        </p:nvSpPr>
        <p:spPr>
          <a:xfrm>
            <a:off x="2362200" y="1600200"/>
            <a:ext cx="7467600" cy="369332"/>
          </a:xfrm>
          <a:prstGeom prst="rect">
            <a:avLst/>
          </a:prstGeom>
          <a:noFill/>
          <a:ln w="9525">
            <a:noFill/>
          </a:ln>
        </p:spPr>
        <p:txBody>
          <a:bodyPr>
            <a:spAutoFit/>
          </a:bodyPr>
          <a:lstStyle/>
          <a:p>
            <a:endParaRPr b="1" dirty="0">
              <a:latin typeface="Times New Roman" panose="02020603050405020304" pitchFamily="18" charset="0"/>
            </a:endParaRPr>
          </a:p>
        </p:txBody>
      </p:sp>
      <p:pic>
        <p:nvPicPr>
          <p:cNvPr id="12293" name="Picture 7" descr="duongday"/>
          <p:cNvPicPr>
            <a:picLocks noChangeAspect="1"/>
          </p:cNvPicPr>
          <p:nvPr/>
        </p:nvPicPr>
        <p:blipFill>
          <a:blip r:embed="rId2"/>
          <a:stretch>
            <a:fillRect/>
          </a:stretch>
        </p:blipFill>
        <p:spPr>
          <a:xfrm>
            <a:off x="1" y="228600"/>
            <a:ext cx="12107916" cy="6629400"/>
          </a:xfrm>
          <a:prstGeom prst="rect">
            <a:avLst/>
          </a:prstGeom>
          <a:noFill/>
          <a:ln w="9525">
            <a:noFill/>
          </a:ln>
        </p:spPr>
      </p:pic>
      <p:sp>
        <p:nvSpPr>
          <p:cNvPr id="12294" name="Text Box 8"/>
          <p:cNvSpPr txBox="1"/>
          <p:nvPr/>
        </p:nvSpPr>
        <p:spPr>
          <a:xfrm>
            <a:off x="178677" y="304800"/>
            <a:ext cx="11792606" cy="830997"/>
          </a:xfrm>
          <a:prstGeom prst="rect">
            <a:avLst/>
          </a:prstGeom>
          <a:noFill/>
          <a:ln w="9525" cap="flat" cmpd="sng">
            <a:solidFill>
              <a:schemeClr val="accent1"/>
            </a:solidFill>
            <a:prstDash val="solid"/>
            <a:miter/>
            <a:headEnd type="none" w="med" len="med"/>
            <a:tailEnd type="none" w="med" len="med"/>
          </a:ln>
        </p:spPr>
        <p:txBody>
          <a:bodyPr wrap="square">
            <a:spAutoFit/>
          </a:bodyPr>
          <a:lstStyle/>
          <a:p>
            <a:pPr>
              <a:spcBef>
                <a:spcPct val="50000"/>
              </a:spcBef>
            </a:pPr>
            <a:r>
              <a:rPr sz="2400" b="1" dirty="0">
                <a:solidFill>
                  <a:srgbClr val="CC3300"/>
                </a:solidFill>
                <a:latin typeface="Times New Roman" panose="02020603050405020304" pitchFamily="18" charset="0"/>
              </a:rPr>
              <a:t>	</a:t>
            </a:r>
            <a:r>
              <a:rPr sz="2400" b="1" dirty="0">
                <a:solidFill>
                  <a:srgbClr val="0000FF"/>
                </a:solidFill>
                <a:latin typeface="Times New Roman" panose="02020603050405020304" pitchFamily="18" charset="0"/>
                <a:hlinkClick r:id="" action="ppaction://noaction"/>
              </a:rPr>
              <a:t>Đường dây  Bắc - Nam</a:t>
            </a:r>
            <a:r>
              <a:rPr sz="2400" dirty="0">
                <a:solidFill>
                  <a:srgbClr val="0000FF"/>
                </a:solidFill>
                <a:latin typeface="Times New Roman" panose="02020603050405020304" pitchFamily="18" charset="0"/>
                <a:hlinkClick r:id="" action="ppaction://noaction"/>
              </a:rPr>
              <a:t> </a:t>
            </a:r>
            <a:r>
              <a:rPr sz="2400" dirty="0">
                <a:solidFill>
                  <a:srgbClr val="0000FF"/>
                </a:solidFill>
                <a:latin typeface="Times New Roman" panose="02020603050405020304" pitchFamily="18" charset="0"/>
              </a:rPr>
              <a:t> có HĐT 500kV</a:t>
            </a:r>
            <a:r>
              <a:rPr sz="2400" dirty="0">
                <a:latin typeface="Times New Roman" panose="02020603050405020304" pitchFamily="18" charset="0"/>
              </a:rPr>
              <a:t>, có tổng chiều dài 1487 km, kéo dài từ Hòa Bình đến TP HCM, có 3437 cột điện sắt thép, đi qua 14 tỉnh thành.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1444</Words>
  <Application>Microsoft Office PowerPoint</Application>
  <PresentationFormat>Custom</PresentationFormat>
  <Paragraphs>288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20</cp:revision>
  <dcterms:created xsi:type="dcterms:W3CDTF">2020-04-19T09:05:00Z</dcterms:created>
  <dcterms:modified xsi:type="dcterms:W3CDTF">2020-05-31T16:16:52Z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