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  <p:sldMasterId id="2147483720" r:id="rId3"/>
    <p:sldMasterId id="2147483732" r:id="rId4"/>
  </p:sldMasterIdLst>
  <p:notesMasterIdLst>
    <p:notesMasterId r:id="rId20"/>
  </p:notesMasterIdLst>
  <p:sldIdLst>
    <p:sldId id="319" r:id="rId5"/>
    <p:sldId id="322" r:id="rId6"/>
    <p:sldId id="298" r:id="rId7"/>
    <p:sldId id="300" r:id="rId8"/>
    <p:sldId id="326" r:id="rId9"/>
    <p:sldId id="327" r:id="rId10"/>
    <p:sldId id="259" r:id="rId11"/>
    <p:sldId id="261" r:id="rId12"/>
    <p:sldId id="330" r:id="rId13"/>
    <p:sldId id="263" r:id="rId14"/>
    <p:sldId id="264" r:id="rId15"/>
    <p:sldId id="291" r:id="rId16"/>
    <p:sldId id="306" r:id="rId17"/>
    <p:sldId id="332" r:id="rId18"/>
    <p:sldId id="316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202B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398" y="-4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1DA6F9-FED4-4C8A-8AD6-3073F6307E35}" type="datetimeFigureOut">
              <a:rPr lang="en-US" smtClean="0"/>
              <a:pPr/>
              <a:t>4/25/2020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9D8843-5668-403B-B754-AE2466708B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352422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F62E74-C81C-4737-862C-F39B2CA2858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69279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81E5BE-72F7-439A-917D-48EC4558F11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66124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467675-8781-4DB6-8126-937A5B683DF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45466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F62E74-C81C-4737-862C-F39B2CA2858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54985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B3E2F-6A6D-4DD8-A9EE-39B53A9A357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92090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40B360-FC1B-4741-841E-96164722F0C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02286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D006FD-B8AD-4F0C-88B1-CF6354F4F4A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64463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97A25A-DB2F-4577-8C24-B858424DF47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80897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04F068-A975-4496-90C6-2DF8A51FEF4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3226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66B534-8381-4F47-A861-3EFFA513229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55582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60FB34-032B-46DC-9273-A2A2F57C422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0113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B3E2F-6A6D-4DD8-A9EE-39B53A9A357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31077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15FA22-86EB-44F9-9ACA-0C0D89C26D0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11690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81E5BE-72F7-439A-917D-48EC4558F11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89350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467675-8781-4DB6-8126-937A5B683DF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29456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F62E74-C81C-4737-862C-F39B2CA2858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93878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B3E2F-6A6D-4DD8-A9EE-39B53A9A357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0844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40B360-FC1B-4741-841E-96164722F0C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403959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D006FD-B8AD-4F0C-88B1-CF6354F4F4A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934018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97A25A-DB2F-4577-8C24-B858424DF47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783300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04F068-A975-4496-90C6-2DF8A51FEF4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79476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66B534-8381-4F47-A861-3EFFA513229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872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40B360-FC1B-4741-841E-96164722F0C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456199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60FB34-032B-46DC-9273-A2A2F57C422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07518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15FA22-86EB-44F9-9ACA-0C0D89C26D0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49495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81E5BE-72F7-439A-917D-48EC4558F11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9366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467675-8781-4DB6-8126-937A5B683DF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823563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F62E74-C81C-4737-862C-F39B2CA2858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839078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B3E2F-6A6D-4DD8-A9EE-39B53A9A357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415026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40B360-FC1B-4741-841E-96164722F0C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10698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D006FD-B8AD-4F0C-88B1-CF6354F4F4A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58417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97A25A-DB2F-4577-8C24-B858424DF47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374145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04F068-A975-4496-90C6-2DF8A51FEF4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9564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D006FD-B8AD-4F0C-88B1-CF6354F4F4A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13066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66B534-8381-4F47-A861-3EFFA513229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826862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60FB34-032B-46DC-9273-A2A2F57C422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35349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15FA22-86EB-44F9-9ACA-0C0D89C26D0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859007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81E5BE-72F7-439A-917D-48EC4558F11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351848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467675-8781-4DB6-8126-937A5B683DF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09502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97A25A-DB2F-4577-8C24-B858424DF47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25402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04F068-A975-4496-90C6-2DF8A51FEF4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75949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66B534-8381-4F47-A861-3EFFA513229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7094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60FB34-032B-46DC-9273-A2A2F57C422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6877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15FA22-86EB-44F9-9ACA-0C0D89C26D0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4142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860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60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60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AB38D979-446C-4282-BCA2-DEB28CC4C52B}" type="slidenum">
              <a:rPr lang="en-US">
                <a:solidFill>
                  <a:srgbClr val="000000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0451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860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60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60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AB38D979-446C-4282-BCA2-DEB28CC4C52B}" type="slidenum">
              <a:rPr lang="en-US">
                <a:solidFill>
                  <a:srgbClr val="000000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4912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860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60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60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AB38D979-446C-4282-BCA2-DEB28CC4C52B}" type="slidenum">
              <a:rPr lang="en-US">
                <a:solidFill>
                  <a:srgbClr val="000000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4378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860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60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60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AB38D979-446C-4282-BCA2-DEB28CC4C52B}" type="slidenum">
              <a:rPr lang="en-US">
                <a:solidFill>
                  <a:srgbClr val="000000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4412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6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533400" y="5467350"/>
            <a:ext cx="82296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0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Lê</a:t>
            </a:r>
            <a:r>
              <a:rPr lang="en-US" sz="2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Nga</a:t>
            </a:r>
            <a:endParaRPr lang="en-US" sz="20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20000"/>
              </a:spcBef>
            </a:pPr>
            <a:r>
              <a:rPr lang="en-US" sz="20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THCS</a:t>
            </a:r>
            <a:r>
              <a:rPr lang="en-US" sz="2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Tràng</a:t>
            </a:r>
            <a:r>
              <a:rPr lang="en-US" sz="20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An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2051" name="Picture 3" descr="Eart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16238" y="2574925"/>
            <a:ext cx="2735262" cy="265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192"/>
            <a:chExt cx="5760" cy="3936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0" y="336"/>
              <a:ext cx="5760" cy="3700"/>
              <a:chOff x="0" y="336"/>
              <a:chExt cx="5760" cy="3700"/>
            </a:xfrm>
          </p:grpSpPr>
          <p:pic>
            <p:nvPicPr>
              <p:cNvPr id="2063" name="Picture 6" descr="n3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0" y="3984"/>
                <a:ext cx="5760" cy="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64" name="Picture 7" descr="n3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0" y="336"/>
                <a:ext cx="5760" cy="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2061" name="Picture 8" descr="n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5400000">
              <a:off x="-1848" y="2136"/>
              <a:ext cx="3936" cy="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62" name="Picture 9" descr="n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16200000" flipH="1">
              <a:off x="3671" y="2135"/>
              <a:ext cx="3936" cy="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457200" y="457200"/>
            <a:ext cx="8258175" cy="6200775"/>
            <a:chOff x="528" y="336"/>
            <a:chExt cx="4752" cy="3708"/>
          </a:xfrm>
        </p:grpSpPr>
        <p:pic>
          <p:nvPicPr>
            <p:cNvPr id="2055" name="Picture 14" descr="WhitecornerFlower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320" y="2784"/>
              <a:ext cx="960" cy="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6" name="Picture 16" descr="WhitecornerFlower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28" y="2640"/>
              <a:ext cx="1104" cy="1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7" name="Picture 27" descr="15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576" y="336"/>
              <a:ext cx="1440" cy="1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8" name="Picture 28" descr="15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792" y="336"/>
              <a:ext cx="1440" cy="1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9" name="Picture 15" descr="FLOWER~1"/>
            <p:cNvPicPr>
              <a:picLocks noChangeAspect="1" noChangeArrowheads="1" noCrop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 rot="10800000" flipH="1">
              <a:off x="2064" y="3744"/>
              <a:ext cx="1680" cy="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" name="Rectangle 15"/>
          <p:cNvSpPr/>
          <p:nvPr/>
        </p:nvSpPr>
        <p:spPr>
          <a:xfrm>
            <a:off x="1544960" y="1498105"/>
            <a:ext cx="5979368" cy="1066799"/>
          </a:xfrm>
          <a:prstGeom prst="rect">
            <a:avLst/>
          </a:prstGeom>
          <a:noFill/>
        </p:spPr>
        <p:txBody>
          <a:bodyPr wrap="none">
            <a:prstTxWarp prst="textStop">
              <a:avLst/>
            </a:prstTxWarp>
            <a:spAutoFit/>
          </a:bodyPr>
          <a:lstStyle/>
          <a:p>
            <a:pPr algn="ctr">
              <a:defRPr/>
            </a:pPr>
            <a:r>
              <a:rPr 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MÔN ĐỊA LÍ 7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5800" y="0"/>
            <a:ext cx="4648200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71842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276600"/>
            <a:ext cx="4572000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71842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4935" y="3276600"/>
            <a:ext cx="4676775" cy="3567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71842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32-Point Star 8"/>
          <p:cNvSpPr/>
          <p:nvPr/>
        </p:nvSpPr>
        <p:spPr bwMode="auto">
          <a:xfrm>
            <a:off x="-304800" y="-152400"/>
            <a:ext cx="5334000" cy="3626703"/>
          </a:xfrm>
          <a:prstGeom prst="star32">
            <a:avLst/>
          </a:prstGeom>
          <a:solidFill>
            <a:srgbClr val="FFFF00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khiến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đảo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quần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đảo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châu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thiên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đàng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xanh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xmlns="" val="3636310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71842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71842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51218" y="34290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71842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71842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77634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4636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59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219200" y="3810000"/>
            <a:ext cx="7086600" cy="1524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Ô-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xtrây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li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-a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tồn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độc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đáo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duy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7599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011" name="Picture 3" descr="image004"/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38800" y="969963"/>
            <a:ext cx="1147763" cy="146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1012" name="Picture 4" descr="image004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43150" y="1009650"/>
            <a:ext cx="1147763" cy="146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1014" name="Picture 6" descr="image0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72113" y="2819400"/>
            <a:ext cx="1385887" cy="110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1016" name="Picture 8" descr="image00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5800" y="4495800"/>
            <a:ext cx="2473325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76" name="AutoShape 32"/>
          <p:cNvSpPr>
            <a:spLocks noChangeArrowheads="1"/>
          </p:cNvSpPr>
          <p:nvPr/>
        </p:nvSpPr>
        <p:spPr bwMode="auto">
          <a:xfrm>
            <a:off x="5181600" y="3559175"/>
            <a:ext cx="3038475" cy="1089025"/>
          </a:xfrm>
          <a:prstGeom prst="flowChartAlternateProcess">
            <a:avLst/>
          </a:prstGeom>
          <a:solidFill>
            <a:schemeClr val="bg1"/>
          </a:solidFill>
          <a:ln w="38100" algn="ctr">
            <a:solidFill>
              <a:srgbClr val="FF0000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anchor="ctr"/>
          <a:lstStyle/>
          <a:p>
            <a:pPr algn="ctr" fontAlgn="base">
              <a:lnSpc>
                <a:spcPts val="2000"/>
              </a:lnSpc>
              <a:spcBef>
                <a:spcPts val="500"/>
              </a:spcBef>
              <a:spcAft>
                <a:spcPct val="0"/>
              </a:spcAft>
            </a:pPr>
            <a:r>
              <a:rPr lang="en-US" altLang="en-US" sz="2000" smtClean="0">
                <a:solidFill>
                  <a:srgbClr val="0000FF"/>
                </a:solidFill>
              </a:rPr>
              <a:t>Các chuỗi đảo:</a:t>
            </a:r>
          </a:p>
          <a:p>
            <a:pPr algn="ctr" fontAlgn="base">
              <a:lnSpc>
                <a:spcPts val="2000"/>
              </a:lnSpc>
              <a:spcBef>
                <a:spcPts val="500"/>
              </a:spcBef>
              <a:spcAft>
                <a:spcPct val="0"/>
              </a:spcAft>
            </a:pPr>
            <a:r>
              <a:rPr lang="en-US" altLang="en-US" sz="2000" smtClean="0">
                <a:solidFill>
                  <a:srgbClr val="0000FF"/>
                </a:solidFill>
              </a:rPr>
              <a:t>Mê-la-nê-di; Niu Di-len; </a:t>
            </a:r>
          </a:p>
          <a:p>
            <a:pPr algn="ctr" fontAlgn="base">
              <a:lnSpc>
                <a:spcPts val="2000"/>
              </a:lnSpc>
              <a:spcBef>
                <a:spcPts val="500"/>
              </a:spcBef>
              <a:spcAft>
                <a:spcPct val="0"/>
              </a:spcAft>
            </a:pPr>
            <a:r>
              <a:rPr lang="en-US" altLang="en-US" sz="2000" smtClean="0">
                <a:solidFill>
                  <a:srgbClr val="0000FF"/>
                </a:solidFill>
              </a:rPr>
              <a:t>Mi-crô-nê-di, Pô-li-nê-di</a:t>
            </a:r>
          </a:p>
        </p:txBody>
      </p:sp>
      <p:sp>
        <p:nvSpPr>
          <p:cNvPr id="57380" name="AutoShape 36"/>
          <p:cNvSpPr>
            <a:spLocks noChangeArrowheads="1"/>
          </p:cNvSpPr>
          <p:nvPr/>
        </p:nvSpPr>
        <p:spPr bwMode="auto">
          <a:xfrm>
            <a:off x="1022350" y="684213"/>
            <a:ext cx="2787650" cy="763587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38100" algn="ctr">
            <a:solidFill>
              <a:srgbClr val="993366"/>
            </a:solidFill>
            <a:round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 algn="ctr" fontAlgn="base">
              <a:lnSpc>
                <a:spcPts val="2000"/>
              </a:lnSpc>
              <a:spcBef>
                <a:spcPts val="500"/>
              </a:spcBef>
              <a:spcAft>
                <a:spcPct val="0"/>
              </a:spcAft>
            </a:pPr>
            <a:r>
              <a:rPr lang="en-US" altLang="en-US" sz="2000" smtClean="0">
                <a:solidFill>
                  <a:srgbClr val="FF0000"/>
                </a:solidFill>
              </a:rPr>
              <a:t>Sinh vật</a:t>
            </a:r>
          </a:p>
          <a:p>
            <a:pPr algn="ctr" fontAlgn="base">
              <a:lnSpc>
                <a:spcPts val="2000"/>
              </a:lnSpc>
              <a:spcBef>
                <a:spcPts val="500"/>
              </a:spcBef>
              <a:spcAft>
                <a:spcPct val="0"/>
              </a:spcAft>
            </a:pPr>
            <a:r>
              <a:rPr lang="en-US" altLang="en-US" sz="2000" smtClean="0">
                <a:solidFill>
                  <a:srgbClr val="FF0000"/>
                </a:solidFill>
              </a:rPr>
              <a:t>phong phú, độc đáo</a:t>
            </a:r>
          </a:p>
        </p:txBody>
      </p:sp>
      <p:sp>
        <p:nvSpPr>
          <p:cNvPr id="27659" name="Text Box 9"/>
          <p:cNvSpPr txBox="1">
            <a:spLocks noChangeArrowheads="1"/>
          </p:cNvSpPr>
          <p:nvPr/>
        </p:nvSpPr>
        <p:spPr bwMode="auto">
          <a:xfrm>
            <a:off x="3124200" y="108189"/>
            <a:ext cx="2545556" cy="5847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99FF66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TỔNG KẾT</a:t>
            </a:r>
            <a:endParaRPr lang="en-US" altLang="en-US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1020" name="Picture 12" descr="image00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495800"/>
            <a:ext cx="2473325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1021" name="Picture 13" descr="image00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819400"/>
            <a:ext cx="1385888" cy="110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1022" name="Picture 14" descr="image00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81375" y="4876800"/>
            <a:ext cx="2447925" cy="1547813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32"/>
          <p:cNvSpPr>
            <a:spLocks noChangeArrowheads="1"/>
          </p:cNvSpPr>
          <p:nvPr/>
        </p:nvSpPr>
        <p:spPr bwMode="auto">
          <a:xfrm>
            <a:off x="990600" y="3581400"/>
            <a:ext cx="3038475" cy="1089025"/>
          </a:xfrm>
          <a:prstGeom prst="flowChartAlternateProcess">
            <a:avLst/>
          </a:prstGeom>
          <a:solidFill>
            <a:schemeClr val="bg1"/>
          </a:solidFill>
          <a:ln w="38100" algn="ctr">
            <a:solidFill>
              <a:srgbClr val="FF0000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anchor="ctr"/>
          <a:lstStyle/>
          <a:p>
            <a:pPr algn="ctr" fontAlgn="base">
              <a:lnSpc>
                <a:spcPts val="2000"/>
              </a:lnSpc>
              <a:spcBef>
                <a:spcPts val="500"/>
              </a:spcBef>
              <a:spcAft>
                <a:spcPct val="0"/>
              </a:spcAft>
            </a:pPr>
            <a:r>
              <a:rPr lang="en-US" altLang="en-US" sz="2000" smtClean="0">
                <a:solidFill>
                  <a:srgbClr val="0000FF"/>
                </a:solidFill>
              </a:rPr>
              <a:t>Lục địa Ô-xtrây-li-a</a:t>
            </a:r>
          </a:p>
        </p:txBody>
      </p:sp>
      <p:sp>
        <p:nvSpPr>
          <p:cNvPr id="3" name="AutoShape 36"/>
          <p:cNvSpPr>
            <a:spLocks noChangeArrowheads="1"/>
          </p:cNvSpPr>
          <p:nvPr/>
        </p:nvSpPr>
        <p:spPr bwMode="auto">
          <a:xfrm>
            <a:off x="5289550" y="685800"/>
            <a:ext cx="2787650" cy="763588"/>
          </a:xfrm>
          <a:prstGeom prst="roundRect">
            <a:avLst>
              <a:gd name="adj" fmla="val 16667"/>
            </a:avLst>
          </a:prstGeom>
          <a:solidFill>
            <a:srgbClr val="99FF66"/>
          </a:solidFill>
          <a:ln w="38100" algn="ctr">
            <a:solidFill>
              <a:srgbClr val="993366"/>
            </a:solidFill>
            <a:round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 algn="ctr" fontAlgn="base">
              <a:lnSpc>
                <a:spcPts val="2000"/>
              </a:lnSpc>
              <a:spcBef>
                <a:spcPts val="500"/>
              </a:spcBef>
              <a:spcAft>
                <a:spcPct val="0"/>
              </a:spcAft>
            </a:pPr>
            <a:r>
              <a:rPr lang="en-US" altLang="en-US" sz="2000" smtClean="0">
                <a:solidFill>
                  <a:srgbClr val="FF0000"/>
                </a:solidFill>
              </a:rPr>
              <a:t>Sinh vật</a:t>
            </a:r>
          </a:p>
          <a:p>
            <a:pPr algn="ctr" fontAlgn="base">
              <a:lnSpc>
                <a:spcPts val="2000"/>
              </a:lnSpc>
              <a:spcBef>
                <a:spcPts val="500"/>
              </a:spcBef>
              <a:spcAft>
                <a:spcPct val="0"/>
              </a:spcAft>
            </a:pPr>
            <a:r>
              <a:rPr lang="en-US" altLang="en-US" sz="2000" smtClean="0">
                <a:solidFill>
                  <a:srgbClr val="FF0000"/>
                </a:solidFill>
              </a:rPr>
              <a:t>phong phú</a:t>
            </a:r>
          </a:p>
        </p:txBody>
      </p:sp>
      <p:sp>
        <p:nvSpPr>
          <p:cNvPr id="57382" name="AutoShape 38"/>
          <p:cNvSpPr>
            <a:spLocks noChangeArrowheads="1"/>
          </p:cNvSpPr>
          <p:nvPr/>
        </p:nvSpPr>
        <p:spPr bwMode="auto">
          <a:xfrm>
            <a:off x="4724400" y="1752600"/>
            <a:ext cx="1849438" cy="147955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 algn="ctr">
            <a:solidFill>
              <a:srgbClr val="FF00FF"/>
            </a:solidFill>
            <a:round/>
            <a:headEnd/>
            <a:tailEnd/>
          </a:ln>
        </p:spPr>
        <p:txBody>
          <a:bodyPr anchor="ctr"/>
          <a:lstStyle/>
          <a:p>
            <a:pPr algn="ctr" fontAlgn="base">
              <a:lnSpc>
                <a:spcPts val="2000"/>
              </a:lnSpc>
              <a:spcBef>
                <a:spcPts val="500"/>
              </a:spcBef>
              <a:spcAft>
                <a:spcPct val="0"/>
              </a:spcAft>
            </a:pPr>
            <a:r>
              <a:rPr lang="en-US" altLang="en-US" sz="2000" b="1" u="sng" smtClean="0">
                <a:solidFill>
                  <a:srgbClr val="0000FF"/>
                </a:solidFill>
              </a:rPr>
              <a:t>Khí hậu</a:t>
            </a:r>
          </a:p>
          <a:p>
            <a:pPr algn="ctr" fontAlgn="base">
              <a:lnSpc>
                <a:spcPts val="2000"/>
              </a:lnSpc>
              <a:spcBef>
                <a:spcPts val="500"/>
              </a:spcBef>
              <a:spcAft>
                <a:spcPct val="0"/>
              </a:spcAft>
            </a:pPr>
            <a:r>
              <a:rPr lang="en-US" altLang="en-US" sz="2000" smtClean="0">
                <a:solidFill>
                  <a:srgbClr val="0000FF"/>
                </a:solidFill>
              </a:rPr>
              <a:t>Nóng ẩm</a:t>
            </a:r>
          </a:p>
          <a:p>
            <a:pPr algn="ctr" fontAlgn="base">
              <a:lnSpc>
                <a:spcPts val="2000"/>
              </a:lnSpc>
              <a:spcBef>
                <a:spcPts val="500"/>
              </a:spcBef>
              <a:spcAft>
                <a:spcPct val="0"/>
              </a:spcAft>
            </a:pPr>
            <a:r>
              <a:rPr lang="en-US" altLang="en-US" sz="2000" smtClean="0">
                <a:solidFill>
                  <a:srgbClr val="0000FF"/>
                </a:solidFill>
              </a:rPr>
              <a:t>điều hoà</a:t>
            </a:r>
          </a:p>
        </p:txBody>
      </p:sp>
      <p:sp>
        <p:nvSpPr>
          <p:cNvPr id="5" name="AutoShape 38"/>
          <p:cNvSpPr>
            <a:spLocks noChangeArrowheads="1"/>
          </p:cNvSpPr>
          <p:nvPr/>
        </p:nvSpPr>
        <p:spPr bwMode="auto">
          <a:xfrm>
            <a:off x="2570163" y="1752600"/>
            <a:ext cx="1849437" cy="147955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 algn="ctr">
            <a:solidFill>
              <a:srgbClr val="FF00FF"/>
            </a:solidFill>
            <a:round/>
            <a:headEnd/>
            <a:tailEnd/>
          </a:ln>
        </p:spPr>
        <p:txBody>
          <a:bodyPr anchor="ctr"/>
          <a:lstStyle/>
          <a:p>
            <a:pPr algn="ctr" fontAlgn="base">
              <a:lnSpc>
                <a:spcPts val="2000"/>
              </a:lnSpc>
              <a:spcBef>
                <a:spcPts val="500"/>
              </a:spcBef>
              <a:spcAft>
                <a:spcPct val="0"/>
              </a:spcAft>
            </a:pPr>
            <a:r>
              <a:rPr lang="en-US" altLang="en-US" sz="2000" b="1" u="sng" smtClean="0">
                <a:solidFill>
                  <a:srgbClr val="0000FF"/>
                </a:solidFill>
              </a:rPr>
              <a:t>Khí hậu</a:t>
            </a:r>
          </a:p>
          <a:p>
            <a:pPr algn="ctr" fontAlgn="base">
              <a:lnSpc>
                <a:spcPts val="2000"/>
              </a:lnSpc>
              <a:spcBef>
                <a:spcPts val="500"/>
              </a:spcBef>
              <a:spcAft>
                <a:spcPct val="0"/>
              </a:spcAft>
            </a:pPr>
            <a:r>
              <a:rPr lang="en-US" altLang="en-US" sz="2000" smtClean="0">
                <a:solidFill>
                  <a:srgbClr val="0000FF"/>
                </a:solidFill>
              </a:rPr>
              <a:t>Phần lớn </a:t>
            </a:r>
          </a:p>
          <a:p>
            <a:pPr algn="ctr" fontAlgn="base">
              <a:lnSpc>
                <a:spcPts val="2000"/>
              </a:lnSpc>
              <a:spcBef>
                <a:spcPts val="500"/>
              </a:spcBef>
              <a:spcAft>
                <a:spcPct val="0"/>
              </a:spcAft>
            </a:pPr>
            <a:r>
              <a:rPr lang="en-US" altLang="en-US" sz="2000" smtClean="0">
                <a:solidFill>
                  <a:srgbClr val="0000FF"/>
                </a:solidFill>
              </a:rPr>
              <a:t>khô hạn</a:t>
            </a:r>
          </a:p>
        </p:txBody>
      </p:sp>
    </p:spTree>
    <p:extLst>
      <p:ext uri="{BB962C8B-B14F-4D97-AF65-F5344CB8AC3E}">
        <p14:creationId xmlns:p14="http://schemas.microsoft.com/office/powerpoint/2010/main" xmlns="" val="4066789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71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1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71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7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71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71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57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71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0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7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7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7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7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71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2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76" grpId="0" animBg="1"/>
      <p:bldP spid="57380" grpId="0" animBg="1"/>
      <p:bldP spid="2" grpId="0" animBg="1"/>
      <p:bldP spid="3" grpId="0" animBg="1"/>
      <p:bldP spid="57382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" y="381000"/>
            <a:ext cx="8915400" cy="954107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1. Qua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nghiên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cứu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châu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châu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lục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4800" y="1607403"/>
            <a:ext cx="807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Rừng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biển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châu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2400" y="2590800"/>
            <a:ext cx="8839200" cy="954107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Thiên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châu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gặp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khó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khăn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3886200"/>
            <a:ext cx="533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biển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dâng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bão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ô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nhiễm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biển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 </a:t>
            </a:r>
            <a:endParaRPr 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0746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20nature_0040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914400" y="609600"/>
            <a:ext cx="7253288" cy="808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48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HƯỚNG DẪN VỀ NHÀ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52400" y="2362200"/>
            <a:ext cx="8839200" cy="13849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/>
            <a:r>
              <a:rPr lang="it-IT" sz="2400" dirty="0" smtClean="0">
                <a:latin typeface="Times New Roman"/>
                <a:ea typeface="Times New Roman"/>
                <a:cs typeface="Times New Roman"/>
              </a:rPr>
              <a:t>- </a:t>
            </a:r>
            <a:r>
              <a:rPr lang="it-IT" sz="2400" dirty="0" smtClean="0">
                <a:latin typeface="Times New Roman"/>
                <a:ea typeface="Times New Roman"/>
                <a:cs typeface="Times New Roman"/>
              </a:rPr>
              <a:t> Học </a:t>
            </a:r>
            <a:r>
              <a:rPr lang="it-IT" sz="2400" dirty="0" smtClean="0">
                <a:latin typeface="Times New Roman"/>
                <a:ea typeface="Times New Roman"/>
                <a:cs typeface="Times New Roman"/>
              </a:rPr>
              <a:t>bài.Chú ý: </a:t>
            </a:r>
            <a:r>
              <a:rPr lang="en-US" sz="2400" dirty="0" err="1" smtClean="0">
                <a:latin typeface="Times New Roman"/>
                <a:ea typeface="Times New Roman"/>
                <a:cs typeface="Times New Roman"/>
              </a:rPr>
              <a:t>đặc</a:t>
            </a:r>
            <a:r>
              <a:rPr lang="en-US" sz="24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 smtClean="0">
                <a:latin typeface="Times New Roman"/>
                <a:ea typeface="Times New Roman"/>
                <a:cs typeface="Times New Roman"/>
              </a:rPr>
              <a:t>điểm</a:t>
            </a:r>
            <a:r>
              <a:rPr lang="en-US" sz="24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 smtClean="0">
                <a:latin typeface="Times New Roman"/>
                <a:ea typeface="Times New Roman"/>
                <a:cs typeface="Times New Roman"/>
              </a:rPr>
              <a:t>khí</a:t>
            </a:r>
            <a:r>
              <a:rPr lang="en-US" sz="24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 smtClean="0">
                <a:latin typeface="Times New Roman"/>
                <a:ea typeface="Times New Roman"/>
                <a:cs typeface="Times New Roman"/>
              </a:rPr>
              <a:t>hậu</a:t>
            </a:r>
            <a:r>
              <a:rPr lang="en-US" sz="2400" dirty="0" smtClean="0">
                <a:latin typeface="Times New Roman"/>
                <a:ea typeface="Times New Roman"/>
                <a:cs typeface="Times New Roman"/>
              </a:rPr>
              <a:t>, </a:t>
            </a:r>
            <a:r>
              <a:rPr lang="en-US" sz="2400" dirty="0" err="1" smtClean="0">
                <a:latin typeface="Times New Roman"/>
                <a:ea typeface="Times New Roman"/>
                <a:cs typeface="Times New Roman"/>
              </a:rPr>
              <a:t>động</a:t>
            </a:r>
            <a:r>
              <a:rPr lang="en-US" sz="2400" dirty="0" smtClean="0">
                <a:latin typeface="Times New Roman"/>
                <a:ea typeface="Times New Roman"/>
                <a:cs typeface="Times New Roman"/>
              </a:rPr>
              <a:t>- </a:t>
            </a:r>
            <a:r>
              <a:rPr lang="en-US" sz="2400" dirty="0" err="1" smtClean="0">
                <a:latin typeface="Times New Roman"/>
                <a:ea typeface="Times New Roman"/>
                <a:cs typeface="Times New Roman"/>
              </a:rPr>
              <a:t>thực</a:t>
            </a:r>
            <a:r>
              <a:rPr lang="en-US" sz="24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 smtClean="0">
                <a:latin typeface="Times New Roman"/>
                <a:ea typeface="Times New Roman"/>
                <a:cs typeface="Times New Roman"/>
              </a:rPr>
              <a:t>vật</a:t>
            </a:r>
            <a:r>
              <a:rPr lang="en-US" sz="24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 smtClean="0">
                <a:latin typeface="Times New Roman"/>
                <a:ea typeface="Times New Roman"/>
                <a:cs typeface="Times New Roman"/>
              </a:rPr>
              <a:t>Châu</a:t>
            </a:r>
            <a:r>
              <a:rPr lang="en-US" sz="24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 smtClean="0">
                <a:latin typeface="Times New Roman"/>
                <a:ea typeface="Times New Roman"/>
                <a:cs typeface="Times New Roman"/>
              </a:rPr>
              <a:t>Đại</a:t>
            </a:r>
            <a:r>
              <a:rPr lang="en-US" sz="24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 smtClean="0">
                <a:latin typeface="Times New Roman"/>
                <a:ea typeface="Times New Roman"/>
                <a:cs typeface="Times New Roman"/>
              </a:rPr>
              <a:t>Dương</a:t>
            </a:r>
            <a:endParaRPr lang="en-US" sz="2400" dirty="0" smtClean="0">
              <a:latin typeface="VNI-Times"/>
              <a:ea typeface="Times New Roman"/>
              <a:cs typeface="Times New Roman"/>
            </a:endParaRPr>
          </a:p>
          <a:p>
            <a:pPr algn="just">
              <a:buFontTx/>
              <a:buChar char="-"/>
            </a:pPr>
            <a:r>
              <a:rPr lang="it-IT" sz="2400" dirty="0" smtClean="0">
                <a:latin typeface="Times New Roman"/>
                <a:ea typeface="Times New Roman"/>
                <a:cs typeface="Times New Roman"/>
              </a:rPr>
              <a:t>  Chuẩn </a:t>
            </a:r>
            <a:r>
              <a:rPr lang="it-IT" sz="2400" dirty="0" smtClean="0">
                <a:latin typeface="Times New Roman"/>
                <a:ea typeface="Times New Roman"/>
                <a:cs typeface="Times New Roman"/>
              </a:rPr>
              <a:t>bị bài mới: Dân cư, kinh tế </a:t>
            </a:r>
            <a:r>
              <a:rPr lang="en-US" sz="2400" dirty="0" err="1" smtClean="0">
                <a:latin typeface="Times New Roman"/>
                <a:ea typeface="Times New Roman"/>
                <a:cs typeface="Times New Roman"/>
              </a:rPr>
              <a:t>Châu</a:t>
            </a:r>
            <a:r>
              <a:rPr lang="en-US" sz="24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 smtClean="0">
                <a:latin typeface="Times New Roman"/>
                <a:ea typeface="Times New Roman"/>
                <a:cs typeface="Times New Roman"/>
              </a:rPr>
              <a:t>Đại</a:t>
            </a:r>
            <a:r>
              <a:rPr lang="en-US" sz="24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en-US" sz="2400" dirty="0" err="1" smtClean="0">
                <a:latin typeface="Times New Roman"/>
                <a:ea typeface="Times New Roman"/>
                <a:cs typeface="Times New Roman"/>
              </a:rPr>
              <a:t>Dương</a:t>
            </a:r>
            <a:r>
              <a:rPr lang="it-IT" sz="2400" dirty="0" smtClean="0">
                <a:latin typeface="Times New Roman"/>
                <a:ea typeface="Times New Roman"/>
                <a:cs typeface="Times New Roman"/>
              </a:rPr>
              <a:t>.</a:t>
            </a:r>
            <a:endParaRPr lang="en-US" sz="2400" dirty="0" smtClean="0">
              <a:latin typeface="VNI-Times"/>
              <a:ea typeface="Times New Roman"/>
              <a:cs typeface="Times New Roman"/>
            </a:endParaRPr>
          </a:p>
          <a:p>
            <a:pPr marL="457200" indent="-457200">
              <a:buFontTx/>
              <a:buChar char="-"/>
              <a:defRPr/>
            </a:pPr>
            <a:endParaRPr lang="en-US" dirty="0"/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261938" y="203200"/>
            <a:ext cx="88820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1401763" y="398463"/>
            <a:ext cx="7394575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5000"/>
              </a:lnSpc>
              <a:spcBef>
                <a:spcPct val="50000"/>
              </a:spcBef>
              <a:buSzPct val="130000"/>
            </a:pPr>
            <a:r>
              <a:rPr lang="en-US" sz="3200" b="1" dirty="0" err="1">
                <a:solidFill>
                  <a:srgbClr val="0000CC"/>
                </a:solidFill>
                <a:latin typeface="Times New Roman" pitchFamily="18" charset="0"/>
              </a:rPr>
              <a:t>Chương</a:t>
            </a:r>
            <a:r>
              <a:rPr lang="en-US" sz="3200" b="1" dirty="0">
                <a:solidFill>
                  <a:srgbClr val="0000CC"/>
                </a:solidFill>
                <a:latin typeface="Times New Roman" pitchFamily="18" charset="0"/>
              </a:rPr>
              <a:t> IX: </a:t>
            </a:r>
            <a:r>
              <a:rPr lang="en-US" sz="3200" b="1" dirty="0" err="1">
                <a:solidFill>
                  <a:srgbClr val="0000CC"/>
                </a:solidFill>
                <a:latin typeface="Times New Roman" pitchFamily="18" charset="0"/>
              </a:rPr>
              <a:t>CHÂU</a:t>
            </a:r>
            <a:r>
              <a:rPr lang="en-US" sz="32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CC"/>
                </a:solidFill>
                <a:latin typeface="Times New Roman" pitchFamily="18" charset="0"/>
              </a:rPr>
              <a:t>ĐẠI</a:t>
            </a:r>
            <a:r>
              <a:rPr lang="en-US" sz="3200" b="1" dirty="0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CC"/>
                </a:solidFill>
                <a:latin typeface="Times New Roman" pitchFamily="18" charset="0"/>
              </a:rPr>
              <a:t>DƯƠNG</a:t>
            </a:r>
            <a:endParaRPr lang="en-US" sz="3200" b="1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682625" y="1131888"/>
            <a:ext cx="82581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35847" name="Rectangle 7"/>
          <p:cNvSpPr>
            <a:spLocks noChangeArrowheads="1"/>
          </p:cNvSpPr>
          <p:nvPr/>
        </p:nvSpPr>
        <p:spPr bwMode="auto">
          <a:xfrm>
            <a:off x="428625" y="1169988"/>
            <a:ext cx="8467725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5000"/>
              </a:lnSpc>
              <a:spcBef>
                <a:spcPct val="50000"/>
              </a:spcBef>
              <a:buSzPct val="130000"/>
            </a:pPr>
            <a:r>
              <a:rPr lang="en-US" sz="3200" b="1" dirty="0" err="1">
                <a:solidFill>
                  <a:srgbClr val="FF3300"/>
                </a:solidFill>
                <a:latin typeface="Times New Roman" pitchFamily="18" charset="0"/>
              </a:rPr>
              <a:t>Bài</a:t>
            </a:r>
            <a:r>
              <a:rPr lang="en-US" sz="3200" b="1" dirty="0">
                <a:solidFill>
                  <a:srgbClr val="FF3300"/>
                </a:solidFill>
                <a:latin typeface="Times New Roman" pitchFamily="18" charset="0"/>
              </a:rPr>
              <a:t> 48: </a:t>
            </a:r>
            <a:r>
              <a:rPr lang="en-US" sz="3200" b="1" dirty="0" err="1">
                <a:solidFill>
                  <a:srgbClr val="FF3300"/>
                </a:solidFill>
                <a:latin typeface="Times New Roman" pitchFamily="18" charset="0"/>
              </a:rPr>
              <a:t>THIÊN</a:t>
            </a:r>
            <a:r>
              <a:rPr lang="en-US" sz="3200" b="1" dirty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3300"/>
                </a:solidFill>
                <a:latin typeface="Times New Roman" pitchFamily="18" charset="0"/>
              </a:rPr>
              <a:t>NHIÊN</a:t>
            </a:r>
            <a:r>
              <a:rPr lang="en-US" sz="3200" b="1" dirty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3300"/>
                </a:solidFill>
                <a:latin typeface="Times New Roman" pitchFamily="18" charset="0"/>
              </a:rPr>
              <a:t>CHÂU</a:t>
            </a:r>
            <a:r>
              <a:rPr lang="en-US" sz="3200" b="1" dirty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3300"/>
                </a:solidFill>
                <a:latin typeface="Times New Roman" pitchFamily="18" charset="0"/>
              </a:rPr>
              <a:t>ĐẠI</a:t>
            </a:r>
            <a:r>
              <a:rPr lang="en-US" sz="3200" b="1" dirty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3300"/>
                </a:solidFill>
                <a:latin typeface="Times New Roman" pitchFamily="18" charset="0"/>
              </a:rPr>
              <a:t>DƯƠNG</a:t>
            </a:r>
            <a:endParaRPr lang="en-US" sz="3200" b="1" dirty="0">
              <a:solidFill>
                <a:srgbClr val="FF3300"/>
              </a:solidFill>
              <a:latin typeface="Times New Roman" pitchFamily="18" charset="0"/>
            </a:endParaRPr>
          </a:p>
        </p:txBody>
      </p:sp>
      <p:pic>
        <p:nvPicPr>
          <p:cNvPr id="35851" name="Picture 11" descr="châu lụ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906588"/>
            <a:ext cx="9144000" cy="4951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/>
      <p:bldP spid="3584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5"/>
          <p:cNvGrpSpPr>
            <a:grpSpLocks/>
          </p:cNvGrpSpPr>
          <p:nvPr/>
        </p:nvGrpSpPr>
        <p:grpSpPr bwMode="auto">
          <a:xfrm>
            <a:off x="0" y="304800"/>
            <a:ext cx="9067800" cy="6553200"/>
            <a:chOff x="2016" y="672"/>
            <a:chExt cx="3696" cy="2832"/>
          </a:xfrm>
        </p:grpSpPr>
        <p:grpSp>
          <p:nvGrpSpPr>
            <p:cNvPr id="5123" name="Group 6"/>
            <p:cNvGrpSpPr>
              <a:grpSpLocks/>
            </p:cNvGrpSpPr>
            <p:nvPr/>
          </p:nvGrpSpPr>
          <p:grpSpPr bwMode="auto">
            <a:xfrm>
              <a:off x="2016" y="672"/>
              <a:ext cx="3696" cy="2832"/>
              <a:chOff x="2016" y="672"/>
              <a:chExt cx="3696" cy="2832"/>
            </a:xfrm>
          </p:grpSpPr>
          <p:pic>
            <p:nvPicPr>
              <p:cNvPr id="5125" name="Picture 7" descr="5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6104" t="4883" r="4781" b="713"/>
              <a:stretch>
                <a:fillRect/>
              </a:stretch>
            </p:blipFill>
            <p:spPr bwMode="auto">
              <a:xfrm>
                <a:off x="2016" y="720"/>
                <a:ext cx="3696" cy="2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26" name="Text Box 8"/>
              <p:cNvSpPr txBox="1">
                <a:spLocks noChangeArrowheads="1"/>
              </p:cNvSpPr>
              <p:nvPr/>
            </p:nvSpPr>
            <p:spPr bwMode="auto">
              <a:xfrm>
                <a:off x="2256" y="672"/>
                <a:ext cx="336" cy="1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en-US" sz="1200" b="1" smtClean="0">
                    <a:solidFill>
                      <a:srgbClr val="000000"/>
                    </a:solidFill>
                    <a:latin typeface="Calibri" pitchFamily="34" charset="0"/>
                  </a:rPr>
                  <a:t>120</a:t>
                </a:r>
                <a:r>
                  <a:rPr lang="en-US" altLang="en-US" sz="1200" b="1" baseline="30000" smtClean="0">
                    <a:solidFill>
                      <a:srgbClr val="000000"/>
                    </a:solidFill>
                    <a:latin typeface="Calibri" pitchFamily="34" charset="0"/>
                  </a:rPr>
                  <a:t>0</a:t>
                </a:r>
              </a:p>
            </p:txBody>
          </p:sp>
          <p:sp>
            <p:nvSpPr>
              <p:cNvPr id="5127" name="Text Box 9"/>
              <p:cNvSpPr txBox="1">
                <a:spLocks noChangeArrowheads="1"/>
              </p:cNvSpPr>
              <p:nvPr/>
            </p:nvSpPr>
            <p:spPr bwMode="auto">
              <a:xfrm>
                <a:off x="2928" y="672"/>
                <a:ext cx="336" cy="1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en-US" sz="1200" b="1" smtClean="0">
                    <a:solidFill>
                      <a:srgbClr val="000000"/>
                    </a:solidFill>
                    <a:latin typeface="Calibri" pitchFamily="34" charset="0"/>
                  </a:rPr>
                  <a:t>140</a:t>
                </a:r>
                <a:r>
                  <a:rPr lang="en-US" altLang="en-US" sz="1200" b="1" baseline="30000" smtClean="0">
                    <a:solidFill>
                      <a:srgbClr val="000000"/>
                    </a:solidFill>
                    <a:latin typeface="Calibri" pitchFamily="34" charset="0"/>
                  </a:rPr>
                  <a:t>0</a:t>
                </a:r>
              </a:p>
            </p:txBody>
          </p:sp>
          <p:sp>
            <p:nvSpPr>
              <p:cNvPr id="5128" name="Text Box 10"/>
              <p:cNvSpPr txBox="1">
                <a:spLocks noChangeArrowheads="1"/>
              </p:cNvSpPr>
              <p:nvPr/>
            </p:nvSpPr>
            <p:spPr bwMode="auto">
              <a:xfrm>
                <a:off x="3648" y="672"/>
                <a:ext cx="336" cy="1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en-US" sz="1200" b="1" smtClean="0">
                    <a:solidFill>
                      <a:srgbClr val="000000"/>
                    </a:solidFill>
                    <a:latin typeface="Calibri" pitchFamily="34" charset="0"/>
                  </a:rPr>
                  <a:t>160</a:t>
                </a:r>
                <a:r>
                  <a:rPr lang="en-US" altLang="en-US" sz="1200" b="1" baseline="30000" smtClean="0">
                    <a:solidFill>
                      <a:srgbClr val="000000"/>
                    </a:solidFill>
                    <a:latin typeface="Calibri" pitchFamily="34" charset="0"/>
                  </a:rPr>
                  <a:t>0</a:t>
                </a:r>
              </a:p>
            </p:txBody>
          </p:sp>
          <p:sp>
            <p:nvSpPr>
              <p:cNvPr id="5129" name="Text Box 11"/>
              <p:cNvSpPr txBox="1">
                <a:spLocks noChangeArrowheads="1"/>
              </p:cNvSpPr>
              <p:nvPr/>
            </p:nvSpPr>
            <p:spPr bwMode="auto">
              <a:xfrm>
                <a:off x="4320" y="672"/>
                <a:ext cx="336" cy="1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en-US" sz="1200" b="1" smtClean="0">
                    <a:solidFill>
                      <a:srgbClr val="000000"/>
                    </a:solidFill>
                    <a:latin typeface="Calibri" pitchFamily="34" charset="0"/>
                  </a:rPr>
                  <a:t>180</a:t>
                </a:r>
                <a:r>
                  <a:rPr lang="en-US" altLang="en-US" sz="1200" b="1" baseline="30000" smtClean="0">
                    <a:solidFill>
                      <a:srgbClr val="000000"/>
                    </a:solidFill>
                    <a:latin typeface="Calibri" pitchFamily="34" charset="0"/>
                  </a:rPr>
                  <a:t>0</a:t>
                </a:r>
              </a:p>
            </p:txBody>
          </p:sp>
          <p:sp>
            <p:nvSpPr>
              <p:cNvPr id="5130" name="Text Box 12"/>
              <p:cNvSpPr txBox="1">
                <a:spLocks noChangeArrowheads="1"/>
              </p:cNvSpPr>
              <p:nvPr/>
            </p:nvSpPr>
            <p:spPr bwMode="auto">
              <a:xfrm>
                <a:off x="4944" y="672"/>
                <a:ext cx="336" cy="1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en-US" sz="1200" b="1" smtClean="0">
                    <a:solidFill>
                      <a:srgbClr val="000000"/>
                    </a:solidFill>
                    <a:latin typeface="Calibri" pitchFamily="34" charset="0"/>
                  </a:rPr>
                  <a:t>160</a:t>
                </a:r>
                <a:r>
                  <a:rPr lang="en-US" altLang="en-US" sz="1200" b="1" baseline="30000" smtClean="0">
                    <a:solidFill>
                      <a:srgbClr val="000000"/>
                    </a:solidFill>
                    <a:latin typeface="Calibri" pitchFamily="34" charset="0"/>
                  </a:rPr>
                  <a:t>0</a:t>
                </a:r>
              </a:p>
            </p:txBody>
          </p:sp>
          <p:sp>
            <p:nvSpPr>
              <p:cNvPr id="5131" name="Text Box 13"/>
              <p:cNvSpPr txBox="1">
                <a:spLocks noChangeArrowheads="1"/>
              </p:cNvSpPr>
              <p:nvPr/>
            </p:nvSpPr>
            <p:spPr bwMode="auto">
              <a:xfrm>
                <a:off x="4656" y="2923"/>
                <a:ext cx="336" cy="1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en-US" sz="1200" b="1" smtClean="0">
                    <a:solidFill>
                      <a:srgbClr val="000000"/>
                    </a:solidFill>
                    <a:latin typeface="Calibri" pitchFamily="34" charset="0"/>
                  </a:rPr>
                  <a:t>160</a:t>
                </a:r>
                <a:r>
                  <a:rPr lang="en-US" altLang="en-US" sz="1200" b="1" baseline="30000" smtClean="0">
                    <a:solidFill>
                      <a:srgbClr val="000000"/>
                    </a:solidFill>
                    <a:latin typeface="Calibri" pitchFamily="34" charset="0"/>
                  </a:rPr>
                  <a:t>0</a:t>
                </a:r>
              </a:p>
            </p:txBody>
          </p:sp>
          <p:sp>
            <p:nvSpPr>
              <p:cNvPr id="5132" name="Text Box 14"/>
              <p:cNvSpPr txBox="1">
                <a:spLocks noChangeArrowheads="1"/>
              </p:cNvSpPr>
              <p:nvPr/>
            </p:nvSpPr>
            <p:spPr bwMode="auto">
              <a:xfrm>
                <a:off x="4088" y="2928"/>
                <a:ext cx="336" cy="1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en-US" sz="1200" b="1" smtClean="0">
                    <a:solidFill>
                      <a:srgbClr val="000000"/>
                    </a:solidFill>
                    <a:latin typeface="Calibri" pitchFamily="34" charset="0"/>
                  </a:rPr>
                  <a:t>180</a:t>
                </a:r>
                <a:r>
                  <a:rPr lang="en-US" altLang="en-US" sz="1200" b="1" baseline="30000" smtClean="0">
                    <a:solidFill>
                      <a:srgbClr val="000000"/>
                    </a:solidFill>
                    <a:latin typeface="Calibri" pitchFamily="34" charset="0"/>
                  </a:rPr>
                  <a:t>0</a:t>
                </a:r>
              </a:p>
            </p:txBody>
          </p:sp>
          <p:sp>
            <p:nvSpPr>
              <p:cNvPr id="5133" name="Text Box 15"/>
              <p:cNvSpPr txBox="1">
                <a:spLocks noChangeArrowheads="1"/>
              </p:cNvSpPr>
              <p:nvPr/>
            </p:nvSpPr>
            <p:spPr bwMode="auto">
              <a:xfrm>
                <a:off x="3600" y="2928"/>
                <a:ext cx="336" cy="1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en-US" sz="1200" b="1" smtClean="0">
                    <a:solidFill>
                      <a:srgbClr val="000000"/>
                    </a:solidFill>
                    <a:latin typeface="Calibri" pitchFamily="34" charset="0"/>
                  </a:rPr>
                  <a:t>160</a:t>
                </a:r>
                <a:r>
                  <a:rPr lang="en-US" altLang="en-US" sz="1200" b="1" baseline="30000" smtClean="0">
                    <a:solidFill>
                      <a:srgbClr val="000000"/>
                    </a:solidFill>
                    <a:latin typeface="Calibri" pitchFamily="34" charset="0"/>
                  </a:rPr>
                  <a:t>0</a:t>
                </a:r>
              </a:p>
            </p:txBody>
          </p:sp>
          <p:sp>
            <p:nvSpPr>
              <p:cNvPr id="5134" name="Text Box 16"/>
              <p:cNvSpPr txBox="1">
                <a:spLocks noChangeArrowheads="1"/>
              </p:cNvSpPr>
              <p:nvPr/>
            </p:nvSpPr>
            <p:spPr bwMode="auto">
              <a:xfrm>
                <a:off x="3120" y="2928"/>
                <a:ext cx="336" cy="1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en-US" sz="1200" b="1" smtClean="0">
                    <a:solidFill>
                      <a:srgbClr val="000000"/>
                    </a:solidFill>
                    <a:latin typeface="Calibri" pitchFamily="34" charset="0"/>
                  </a:rPr>
                  <a:t>140</a:t>
                </a:r>
                <a:r>
                  <a:rPr lang="en-US" altLang="en-US" sz="1200" b="1" baseline="30000" smtClean="0">
                    <a:solidFill>
                      <a:srgbClr val="000000"/>
                    </a:solidFill>
                    <a:latin typeface="Calibri" pitchFamily="34" charset="0"/>
                  </a:rPr>
                  <a:t>0</a:t>
                </a:r>
              </a:p>
            </p:txBody>
          </p:sp>
          <p:sp>
            <p:nvSpPr>
              <p:cNvPr id="5135" name="Text Box 17"/>
              <p:cNvSpPr txBox="1">
                <a:spLocks noChangeArrowheads="1"/>
              </p:cNvSpPr>
              <p:nvPr/>
            </p:nvSpPr>
            <p:spPr bwMode="auto">
              <a:xfrm>
                <a:off x="2672" y="2928"/>
                <a:ext cx="336" cy="1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en-US" sz="1200" b="1" smtClean="0">
                    <a:solidFill>
                      <a:srgbClr val="000000"/>
                    </a:solidFill>
                    <a:latin typeface="Calibri" pitchFamily="34" charset="0"/>
                  </a:rPr>
                  <a:t>120</a:t>
                </a:r>
                <a:r>
                  <a:rPr lang="en-US" altLang="en-US" sz="1200" b="1" baseline="30000" smtClean="0">
                    <a:solidFill>
                      <a:srgbClr val="000000"/>
                    </a:solidFill>
                    <a:latin typeface="Calibri" pitchFamily="34" charset="0"/>
                  </a:rPr>
                  <a:t>0</a:t>
                </a:r>
              </a:p>
            </p:txBody>
          </p:sp>
          <p:sp>
            <p:nvSpPr>
              <p:cNvPr id="5136" name="Text Box 18"/>
              <p:cNvSpPr txBox="1">
                <a:spLocks noChangeArrowheads="1"/>
              </p:cNvSpPr>
              <p:nvPr/>
            </p:nvSpPr>
            <p:spPr bwMode="auto">
              <a:xfrm>
                <a:off x="2112" y="2920"/>
                <a:ext cx="336" cy="1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en-US" sz="1200" b="1" smtClean="0">
                    <a:solidFill>
                      <a:srgbClr val="000000"/>
                    </a:solidFill>
                    <a:latin typeface="Calibri" pitchFamily="34" charset="0"/>
                  </a:rPr>
                  <a:t>100</a:t>
                </a:r>
                <a:r>
                  <a:rPr lang="en-US" altLang="en-US" sz="1200" b="1" baseline="30000" smtClean="0">
                    <a:solidFill>
                      <a:srgbClr val="000000"/>
                    </a:solidFill>
                    <a:latin typeface="Calibri" pitchFamily="34" charset="0"/>
                  </a:rPr>
                  <a:t>0</a:t>
                </a:r>
              </a:p>
            </p:txBody>
          </p:sp>
        </p:grpSp>
        <p:sp>
          <p:nvSpPr>
            <p:cNvPr id="5124" name="Text Box 19"/>
            <p:cNvSpPr txBox="1">
              <a:spLocks noChangeArrowheads="1"/>
            </p:cNvSpPr>
            <p:nvPr/>
          </p:nvSpPr>
          <p:spPr bwMode="auto">
            <a:xfrm>
              <a:off x="5264" y="2936"/>
              <a:ext cx="336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en-US" sz="1200" b="1" smtClean="0">
                  <a:solidFill>
                    <a:srgbClr val="000000"/>
                  </a:solidFill>
                  <a:latin typeface="Calibri" pitchFamily="34" charset="0"/>
                </a:rPr>
                <a:t>140</a:t>
              </a:r>
              <a:r>
                <a:rPr lang="en-US" altLang="en-US" sz="1200" b="1" baseline="30000" smtClean="0">
                  <a:solidFill>
                    <a:srgbClr val="000000"/>
                  </a:solidFill>
                  <a:latin typeface="Calibri" pitchFamily="34" charset="0"/>
                </a:rPr>
                <a:t>0</a:t>
              </a: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solidFill>
            <a:srgbClr val="0202BE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lí</a:t>
            </a: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c</a:t>
            </a:r>
            <a:r>
              <a:rPr lang="vi-VN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ác</a:t>
            </a: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b</a:t>
            </a:r>
            <a:r>
              <a:rPr lang="vi-VN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ộ</a:t>
            </a: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ph</a:t>
            </a:r>
            <a:r>
              <a:rPr lang="vi-VN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ận</a:t>
            </a: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h</a:t>
            </a:r>
            <a:r>
              <a:rPr lang="vi-VN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ợp</a:t>
            </a: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vi-VN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ành</a:t>
            </a: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Châu</a:t>
            </a: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762000" y="2741613"/>
            <a:ext cx="3124200" cy="2146300"/>
          </a:xfrm>
          <a:custGeom>
            <a:avLst/>
            <a:gdLst/>
            <a:ahLst/>
            <a:cxnLst>
              <a:cxn ang="0">
                <a:pos x="158" y="869"/>
              </a:cxn>
              <a:cxn ang="0">
                <a:pos x="123" y="783"/>
              </a:cxn>
              <a:cxn ang="0">
                <a:pos x="89" y="731"/>
              </a:cxn>
              <a:cxn ang="0">
                <a:pos x="37" y="611"/>
              </a:cxn>
              <a:cxn ang="0">
                <a:pos x="80" y="422"/>
              </a:cxn>
              <a:cxn ang="0">
                <a:pos x="201" y="353"/>
              </a:cxn>
              <a:cxn ang="0">
                <a:pos x="209" y="276"/>
              </a:cxn>
              <a:cxn ang="0">
                <a:pos x="304" y="224"/>
              </a:cxn>
              <a:cxn ang="0">
                <a:pos x="355" y="147"/>
              </a:cxn>
              <a:cxn ang="0">
                <a:pos x="441" y="138"/>
              </a:cxn>
              <a:cxn ang="0">
                <a:pos x="459" y="121"/>
              </a:cxn>
              <a:cxn ang="0">
                <a:pos x="476" y="95"/>
              </a:cxn>
              <a:cxn ang="0">
                <a:pos x="665" y="44"/>
              </a:cxn>
              <a:cxn ang="0">
                <a:pos x="665" y="130"/>
              </a:cxn>
              <a:cxn ang="0">
                <a:pos x="673" y="155"/>
              </a:cxn>
              <a:cxn ang="0">
                <a:pos x="699" y="164"/>
              </a:cxn>
              <a:cxn ang="0">
                <a:pos x="777" y="207"/>
              </a:cxn>
              <a:cxn ang="0">
                <a:pos x="802" y="233"/>
              </a:cxn>
              <a:cxn ang="0">
                <a:pos x="845" y="147"/>
              </a:cxn>
              <a:cxn ang="0">
                <a:pos x="888" y="1"/>
              </a:cxn>
              <a:cxn ang="0">
                <a:pos x="949" y="147"/>
              </a:cxn>
              <a:cxn ang="0">
                <a:pos x="974" y="233"/>
              </a:cxn>
              <a:cxn ang="0">
                <a:pos x="1026" y="310"/>
              </a:cxn>
              <a:cxn ang="0">
                <a:pos x="1043" y="362"/>
              </a:cxn>
              <a:cxn ang="0">
                <a:pos x="1103" y="379"/>
              </a:cxn>
              <a:cxn ang="0">
                <a:pos x="1112" y="465"/>
              </a:cxn>
              <a:cxn ang="0">
                <a:pos x="1129" y="491"/>
              </a:cxn>
              <a:cxn ang="0">
                <a:pos x="1138" y="516"/>
              </a:cxn>
              <a:cxn ang="0">
                <a:pos x="1164" y="525"/>
              </a:cxn>
              <a:cxn ang="0">
                <a:pos x="1172" y="671"/>
              </a:cxn>
              <a:cxn ang="0">
                <a:pos x="1138" y="723"/>
              </a:cxn>
              <a:cxn ang="0">
                <a:pos x="1060" y="843"/>
              </a:cxn>
              <a:cxn ang="0">
                <a:pos x="1043" y="929"/>
              </a:cxn>
              <a:cxn ang="0">
                <a:pos x="1017" y="938"/>
              </a:cxn>
              <a:cxn ang="0">
                <a:pos x="992" y="955"/>
              </a:cxn>
              <a:cxn ang="0">
                <a:pos x="785" y="920"/>
              </a:cxn>
              <a:cxn ang="0">
                <a:pos x="768" y="834"/>
              </a:cxn>
              <a:cxn ang="0">
                <a:pos x="725" y="783"/>
              </a:cxn>
              <a:cxn ang="0">
                <a:pos x="716" y="731"/>
              </a:cxn>
              <a:cxn ang="0">
                <a:pos x="699" y="749"/>
              </a:cxn>
              <a:cxn ang="0">
                <a:pos x="725" y="757"/>
              </a:cxn>
              <a:cxn ang="0">
                <a:pos x="699" y="774"/>
              </a:cxn>
              <a:cxn ang="0">
                <a:pos x="665" y="800"/>
              </a:cxn>
              <a:cxn ang="0">
                <a:pos x="502" y="714"/>
              </a:cxn>
              <a:cxn ang="0">
                <a:pos x="416" y="774"/>
              </a:cxn>
              <a:cxn ang="0">
                <a:pos x="364" y="774"/>
              </a:cxn>
              <a:cxn ang="0">
                <a:pos x="347" y="800"/>
              </a:cxn>
              <a:cxn ang="0">
                <a:pos x="209" y="860"/>
              </a:cxn>
              <a:cxn ang="0">
                <a:pos x="158" y="869"/>
              </a:cxn>
            </a:cxnLst>
            <a:rect l="0" t="0" r="r" b="b"/>
            <a:pathLst>
              <a:path w="1199" h="961">
                <a:moveTo>
                  <a:pt x="158" y="869"/>
                </a:moveTo>
                <a:cubicBezTo>
                  <a:pt x="130" y="843"/>
                  <a:pt x="140" y="814"/>
                  <a:pt x="123" y="783"/>
                </a:cubicBezTo>
                <a:cubicBezTo>
                  <a:pt x="113" y="765"/>
                  <a:pt x="100" y="748"/>
                  <a:pt x="89" y="731"/>
                </a:cubicBezTo>
                <a:cubicBezTo>
                  <a:pt x="64" y="693"/>
                  <a:pt x="72" y="644"/>
                  <a:pt x="37" y="611"/>
                </a:cubicBezTo>
                <a:cubicBezTo>
                  <a:pt x="17" y="545"/>
                  <a:pt x="0" y="448"/>
                  <a:pt x="80" y="422"/>
                </a:cubicBezTo>
                <a:cubicBezTo>
                  <a:pt x="119" y="383"/>
                  <a:pt x="149" y="364"/>
                  <a:pt x="201" y="353"/>
                </a:cubicBezTo>
                <a:cubicBezTo>
                  <a:pt x="204" y="327"/>
                  <a:pt x="202" y="301"/>
                  <a:pt x="209" y="276"/>
                </a:cubicBezTo>
                <a:cubicBezTo>
                  <a:pt x="216" y="251"/>
                  <a:pt x="284" y="237"/>
                  <a:pt x="304" y="224"/>
                </a:cubicBezTo>
                <a:cubicBezTo>
                  <a:pt x="320" y="199"/>
                  <a:pt x="322" y="155"/>
                  <a:pt x="355" y="147"/>
                </a:cubicBezTo>
                <a:cubicBezTo>
                  <a:pt x="383" y="140"/>
                  <a:pt x="412" y="141"/>
                  <a:pt x="441" y="138"/>
                </a:cubicBezTo>
                <a:cubicBezTo>
                  <a:pt x="447" y="132"/>
                  <a:pt x="454" y="127"/>
                  <a:pt x="459" y="121"/>
                </a:cubicBezTo>
                <a:cubicBezTo>
                  <a:pt x="466" y="113"/>
                  <a:pt x="469" y="102"/>
                  <a:pt x="476" y="95"/>
                </a:cubicBezTo>
                <a:cubicBezTo>
                  <a:pt x="519" y="52"/>
                  <a:pt x="614" y="49"/>
                  <a:pt x="665" y="44"/>
                </a:cubicBezTo>
                <a:cubicBezTo>
                  <a:pt x="686" y="107"/>
                  <a:pt x="690" y="79"/>
                  <a:pt x="665" y="130"/>
                </a:cubicBezTo>
                <a:cubicBezTo>
                  <a:pt x="668" y="138"/>
                  <a:pt x="667" y="149"/>
                  <a:pt x="673" y="155"/>
                </a:cubicBezTo>
                <a:cubicBezTo>
                  <a:pt x="679" y="161"/>
                  <a:pt x="691" y="160"/>
                  <a:pt x="699" y="164"/>
                </a:cubicBezTo>
                <a:cubicBezTo>
                  <a:pt x="789" y="213"/>
                  <a:pt x="718" y="187"/>
                  <a:pt x="777" y="207"/>
                </a:cubicBezTo>
                <a:cubicBezTo>
                  <a:pt x="785" y="216"/>
                  <a:pt x="791" y="229"/>
                  <a:pt x="802" y="233"/>
                </a:cubicBezTo>
                <a:cubicBezTo>
                  <a:pt x="843" y="247"/>
                  <a:pt x="838" y="170"/>
                  <a:pt x="845" y="147"/>
                </a:cubicBezTo>
                <a:cubicBezTo>
                  <a:pt x="864" y="0"/>
                  <a:pt x="819" y="23"/>
                  <a:pt x="888" y="1"/>
                </a:cubicBezTo>
                <a:cubicBezTo>
                  <a:pt x="902" y="55"/>
                  <a:pt x="901" y="115"/>
                  <a:pt x="949" y="147"/>
                </a:cubicBezTo>
                <a:cubicBezTo>
                  <a:pt x="990" y="208"/>
                  <a:pt x="988" y="178"/>
                  <a:pt x="974" y="233"/>
                </a:cubicBezTo>
                <a:cubicBezTo>
                  <a:pt x="983" y="277"/>
                  <a:pt x="983" y="295"/>
                  <a:pt x="1026" y="310"/>
                </a:cubicBezTo>
                <a:cubicBezTo>
                  <a:pt x="1032" y="327"/>
                  <a:pt x="1029" y="351"/>
                  <a:pt x="1043" y="362"/>
                </a:cubicBezTo>
                <a:cubicBezTo>
                  <a:pt x="1059" y="375"/>
                  <a:pt x="1083" y="372"/>
                  <a:pt x="1103" y="379"/>
                </a:cubicBezTo>
                <a:cubicBezTo>
                  <a:pt x="1144" y="418"/>
                  <a:pt x="1104" y="371"/>
                  <a:pt x="1112" y="465"/>
                </a:cubicBezTo>
                <a:cubicBezTo>
                  <a:pt x="1113" y="475"/>
                  <a:pt x="1124" y="482"/>
                  <a:pt x="1129" y="491"/>
                </a:cubicBezTo>
                <a:cubicBezTo>
                  <a:pt x="1133" y="499"/>
                  <a:pt x="1132" y="510"/>
                  <a:pt x="1138" y="516"/>
                </a:cubicBezTo>
                <a:cubicBezTo>
                  <a:pt x="1145" y="522"/>
                  <a:pt x="1155" y="522"/>
                  <a:pt x="1164" y="525"/>
                </a:cubicBezTo>
                <a:cubicBezTo>
                  <a:pt x="1199" y="578"/>
                  <a:pt x="1198" y="566"/>
                  <a:pt x="1172" y="671"/>
                </a:cubicBezTo>
                <a:cubicBezTo>
                  <a:pt x="1167" y="691"/>
                  <a:pt x="1145" y="703"/>
                  <a:pt x="1138" y="723"/>
                </a:cubicBezTo>
                <a:cubicBezTo>
                  <a:pt x="1122" y="768"/>
                  <a:pt x="1100" y="817"/>
                  <a:pt x="1060" y="843"/>
                </a:cubicBezTo>
                <a:cubicBezTo>
                  <a:pt x="1053" y="871"/>
                  <a:pt x="1058" y="904"/>
                  <a:pt x="1043" y="929"/>
                </a:cubicBezTo>
                <a:cubicBezTo>
                  <a:pt x="1038" y="937"/>
                  <a:pt x="1025" y="934"/>
                  <a:pt x="1017" y="938"/>
                </a:cubicBezTo>
                <a:cubicBezTo>
                  <a:pt x="1008" y="943"/>
                  <a:pt x="1000" y="949"/>
                  <a:pt x="992" y="955"/>
                </a:cubicBezTo>
                <a:cubicBezTo>
                  <a:pt x="938" y="950"/>
                  <a:pt x="824" y="961"/>
                  <a:pt x="785" y="920"/>
                </a:cubicBezTo>
                <a:cubicBezTo>
                  <a:pt x="776" y="892"/>
                  <a:pt x="779" y="861"/>
                  <a:pt x="768" y="834"/>
                </a:cubicBezTo>
                <a:cubicBezTo>
                  <a:pt x="760" y="813"/>
                  <a:pt x="737" y="802"/>
                  <a:pt x="725" y="783"/>
                </a:cubicBezTo>
                <a:cubicBezTo>
                  <a:pt x="722" y="766"/>
                  <a:pt x="727" y="745"/>
                  <a:pt x="716" y="731"/>
                </a:cubicBezTo>
                <a:cubicBezTo>
                  <a:pt x="711" y="724"/>
                  <a:pt x="696" y="741"/>
                  <a:pt x="699" y="749"/>
                </a:cubicBezTo>
                <a:cubicBezTo>
                  <a:pt x="702" y="758"/>
                  <a:pt x="716" y="754"/>
                  <a:pt x="725" y="757"/>
                </a:cubicBezTo>
                <a:cubicBezTo>
                  <a:pt x="716" y="763"/>
                  <a:pt x="705" y="765"/>
                  <a:pt x="699" y="774"/>
                </a:cubicBezTo>
                <a:cubicBezTo>
                  <a:pt x="674" y="813"/>
                  <a:pt x="714" y="817"/>
                  <a:pt x="665" y="800"/>
                </a:cubicBezTo>
                <a:cubicBezTo>
                  <a:pt x="642" y="732"/>
                  <a:pt x="564" y="730"/>
                  <a:pt x="502" y="714"/>
                </a:cubicBezTo>
                <a:cubicBezTo>
                  <a:pt x="471" y="734"/>
                  <a:pt x="452" y="762"/>
                  <a:pt x="416" y="774"/>
                </a:cubicBezTo>
                <a:cubicBezTo>
                  <a:pt x="397" y="768"/>
                  <a:pt x="383" y="759"/>
                  <a:pt x="364" y="774"/>
                </a:cubicBezTo>
                <a:cubicBezTo>
                  <a:pt x="356" y="780"/>
                  <a:pt x="355" y="793"/>
                  <a:pt x="347" y="800"/>
                </a:cubicBezTo>
                <a:cubicBezTo>
                  <a:pt x="304" y="838"/>
                  <a:pt x="261" y="843"/>
                  <a:pt x="209" y="860"/>
                </a:cubicBezTo>
                <a:cubicBezTo>
                  <a:pt x="176" y="871"/>
                  <a:pt x="158" y="906"/>
                  <a:pt x="158" y="869"/>
                </a:cubicBezTo>
                <a:close/>
              </a:path>
            </a:pathLst>
          </a:custGeom>
          <a:noFill/>
          <a:ln w="76200" cmpd="sng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9" name="AutoShape 19"/>
          <p:cNvSpPr>
            <a:spLocks noChangeArrowheads="1"/>
          </p:cNvSpPr>
          <p:nvPr/>
        </p:nvSpPr>
        <p:spPr bwMode="auto">
          <a:xfrm>
            <a:off x="0" y="5770563"/>
            <a:ext cx="3016250" cy="860425"/>
          </a:xfrm>
          <a:prstGeom prst="wedgeRectCallout">
            <a:avLst>
              <a:gd name="adj1" fmla="val 38792"/>
              <a:gd name="adj2" fmla="val -244463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n-US" sz="2400" b="1" dirty="0" err="1">
                <a:solidFill>
                  <a:schemeClr val="bg1"/>
                </a:solidFill>
                <a:latin typeface="Times New Roman" pitchFamily="18" charset="0"/>
              </a:rPr>
              <a:t>Lục</a:t>
            </a:r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400" b="1" dirty="0" err="1">
                <a:solidFill>
                  <a:schemeClr val="bg1"/>
                </a:solidFill>
                <a:latin typeface="Times New Roman" pitchFamily="18" charset="0"/>
              </a:rPr>
              <a:t>địa</a:t>
            </a:r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</a:p>
          <a:p>
            <a:pPr algn="ctr"/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</a:rPr>
              <a:t>Ô-</a:t>
            </a:r>
            <a:r>
              <a:rPr lang="en-US" sz="2400" b="1" dirty="0" err="1">
                <a:solidFill>
                  <a:schemeClr val="bg1"/>
                </a:solidFill>
                <a:latin typeface="Times New Roman" pitchFamily="18" charset="0"/>
              </a:rPr>
              <a:t>xtrây</a:t>
            </a:r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</a:rPr>
              <a:t>-</a:t>
            </a:r>
            <a:r>
              <a:rPr lang="en-US" sz="2400" b="1" dirty="0" err="1">
                <a:solidFill>
                  <a:schemeClr val="bg1"/>
                </a:solidFill>
                <a:latin typeface="Times New Roman" pitchFamily="18" charset="0"/>
              </a:rPr>
              <a:t>li</a:t>
            </a:r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</a:rPr>
              <a:t>-a</a:t>
            </a:r>
          </a:p>
        </p:txBody>
      </p:sp>
      <p:sp>
        <p:nvSpPr>
          <p:cNvPr id="20" name="Text Box 20"/>
          <p:cNvSpPr txBox="1">
            <a:spLocks noChangeArrowheads="1"/>
          </p:cNvSpPr>
          <p:nvPr/>
        </p:nvSpPr>
        <p:spPr bwMode="auto">
          <a:xfrm>
            <a:off x="5959475" y="717550"/>
            <a:ext cx="2865438" cy="528638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Các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chuỗi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đảo</a:t>
            </a:r>
            <a:endParaRPr lang="en-US" sz="28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21" name="Line 26"/>
          <p:cNvSpPr>
            <a:spLocks noChangeShapeType="1"/>
          </p:cNvSpPr>
          <p:nvPr/>
        </p:nvSpPr>
        <p:spPr bwMode="auto">
          <a:xfrm flipH="1" flipV="1">
            <a:off x="4800600" y="1066800"/>
            <a:ext cx="1196975" cy="53975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" name="Line 27"/>
          <p:cNvSpPr>
            <a:spLocks noChangeShapeType="1"/>
          </p:cNvSpPr>
          <p:nvPr/>
        </p:nvSpPr>
        <p:spPr bwMode="auto">
          <a:xfrm flipH="1">
            <a:off x="4957763" y="1295400"/>
            <a:ext cx="1381125" cy="1006475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" name="Line 28"/>
          <p:cNvSpPr>
            <a:spLocks noChangeShapeType="1"/>
          </p:cNvSpPr>
          <p:nvPr/>
        </p:nvSpPr>
        <p:spPr bwMode="auto">
          <a:xfrm>
            <a:off x="7070725" y="1211263"/>
            <a:ext cx="465138" cy="8636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" name="Text Box 31"/>
          <p:cNvSpPr txBox="1">
            <a:spLocks noChangeArrowheads="1"/>
          </p:cNvSpPr>
          <p:nvPr/>
        </p:nvSpPr>
        <p:spPr bwMode="auto">
          <a:xfrm>
            <a:off x="5754688" y="5934075"/>
            <a:ext cx="3211512" cy="528638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QĐ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.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Niu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</a:rPr>
              <a:t> Di-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</a:rPr>
              <a:t>len</a:t>
            </a:r>
            <a:endParaRPr lang="en-US" sz="28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25" name="Line 32"/>
          <p:cNvSpPr>
            <a:spLocks noChangeShapeType="1"/>
          </p:cNvSpPr>
          <p:nvPr/>
        </p:nvSpPr>
        <p:spPr bwMode="auto">
          <a:xfrm flipH="1" flipV="1">
            <a:off x="5238750" y="5340350"/>
            <a:ext cx="979488" cy="5969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6" name="Freeform 33"/>
          <p:cNvSpPr>
            <a:spLocks/>
          </p:cNvSpPr>
          <p:nvPr/>
        </p:nvSpPr>
        <p:spPr bwMode="auto">
          <a:xfrm>
            <a:off x="4270375" y="4743450"/>
            <a:ext cx="1492250" cy="1030288"/>
          </a:xfrm>
          <a:custGeom>
            <a:avLst/>
            <a:gdLst/>
            <a:ahLst/>
            <a:cxnLst>
              <a:cxn ang="0">
                <a:pos x="75" y="427"/>
              </a:cxn>
              <a:cxn ang="0">
                <a:pos x="127" y="409"/>
              </a:cxn>
              <a:cxn ang="0">
                <a:pos x="179" y="358"/>
              </a:cxn>
              <a:cxn ang="0">
                <a:pos x="239" y="237"/>
              </a:cxn>
              <a:cxn ang="0">
                <a:pos x="282" y="194"/>
              </a:cxn>
              <a:cxn ang="0">
                <a:pos x="368" y="57"/>
              </a:cxn>
              <a:cxn ang="0">
                <a:pos x="497" y="65"/>
              </a:cxn>
              <a:cxn ang="0">
                <a:pos x="557" y="117"/>
              </a:cxn>
              <a:cxn ang="0">
                <a:pos x="574" y="143"/>
              </a:cxn>
              <a:cxn ang="0">
                <a:pos x="591" y="194"/>
              </a:cxn>
              <a:cxn ang="0">
                <a:pos x="583" y="263"/>
              </a:cxn>
              <a:cxn ang="0">
                <a:pos x="505" y="341"/>
              </a:cxn>
              <a:cxn ang="0">
                <a:pos x="462" y="401"/>
              </a:cxn>
              <a:cxn ang="0">
                <a:pos x="428" y="461"/>
              </a:cxn>
              <a:cxn ang="0">
                <a:pos x="419" y="487"/>
              </a:cxn>
              <a:cxn ang="0">
                <a:pos x="316" y="538"/>
              </a:cxn>
              <a:cxn ang="0">
                <a:pos x="75" y="427"/>
              </a:cxn>
            </a:cxnLst>
            <a:rect l="0" t="0" r="r" b="b"/>
            <a:pathLst>
              <a:path w="591" h="578">
                <a:moveTo>
                  <a:pt x="75" y="427"/>
                </a:moveTo>
                <a:cubicBezTo>
                  <a:pt x="92" y="421"/>
                  <a:pt x="121" y="426"/>
                  <a:pt x="127" y="409"/>
                </a:cubicBezTo>
                <a:cubicBezTo>
                  <a:pt x="139" y="376"/>
                  <a:pt x="146" y="368"/>
                  <a:pt x="179" y="358"/>
                </a:cubicBezTo>
                <a:cubicBezTo>
                  <a:pt x="234" y="320"/>
                  <a:pt x="209" y="281"/>
                  <a:pt x="239" y="237"/>
                </a:cubicBezTo>
                <a:cubicBezTo>
                  <a:pt x="250" y="220"/>
                  <a:pt x="268" y="209"/>
                  <a:pt x="282" y="194"/>
                </a:cubicBezTo>
                <a:cubicBezTo>
                  <a:pt x="299" y="141"/>
                  <a:pt x="310" y="75"/>
                  <a:pt x="368" y="57"/>
                </a:cubicBezTo>
                <a:cubicBezTo>
                  <a:pt x="405" y="0"/>
                  <a:pt x="461" y="13"/>
                  <a:pt x="497" y="65"/>
                </a:cubicBezTo>
                <a:cubicBezTo>
                  <a:pt x="509" y="117"/>
                  <a:pt x="510" y="101"/>
                  <a:pt x="557" y="117"/>
                </a:cubicBezTo>
                <a:cubicBezTo>
                  <a:pt x="563" y="126"/>
                  <a:pt x="570" y="134"/>
                  <a:pt x="574" y="143"/>
                </a:cubicBezTo>
                <a:cubicBezTo>
                  <a:pt x="581" y="159"/>
                  <a:pt x="591" y="194"/>
                  <a:pt x="591" y="194"/>
                </a:cubicBezTo>
                <a:cubicBezTo>
                  <a:pt x="588" y="217"/>
                  <a:pt x="590" y="241"/>
                  <a:pt x="583" y="263"/>
                </a:cubicBezTo>
                <a:cubicBezTo>
                  <a:pt x="577" y="281"/>
                  <a:pt x="525" y="320"/>
                  <a:pt x="505" y="341"/>
                </a:cubicBezTo>
                <a:cubicBezTo>
                  <a:pt x="496" y="370"/>
                  <a:pt x="484" y="380"/>
                  <a:pt x="462" y="401"/>
                </a:cubicBezTo>
                <a:cubicBezTo>
                  <a:pt x="445" y="471"/>
                  <a:pt x="468" y="401"/>
                  <a:pt x="428" y="461"/>
                </a:cubicBezTo>
                <a:cubicBezTo>
                  <a:pt x="423" y="469"/>
                  <a:pt x="425" y="480"/>
                  <a:pt x="419" y="487"/>
                </a:cubicBezTo>
                <a:cubicBezTo>
                  <a:pt x="406" y="504"/>
                  <a:pt x="337" y="531"/>
                  <a:pt x="316" y="538"/>
                </a:cubicBezTo>
                <a:cubicBezTo>
                  <a:pt x="251" y="536"/>
                  <a:pt x="0" y="578"/>
                  <a:pt x="75" y="427"/>
                </a:cubicBezTo>
                <a:close/>
              </a:path>
            </a:pathLst>
          </a:custGeom>
          <a:noFill/>
          <a:ln w="76200" cap="flat" cmpd="sng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2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469694">
            <a:off x="3048000" y="2099830"/>
            <a:ext cx="22193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219200"/>
            <a:ext cx="23622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12180" y="2036620"/>
            <a:ext cx="381000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54964684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76200" y="695980"/>
            <a:ext cx="472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lí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200" y="1290935"/>
            <a:ext cx="81811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Châu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g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ắn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v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ới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.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0"/>
            <a:ext cx="9143999" cy="57631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105000"/>
              </a:lnSpc>
              <a:spcBef>
                <a:spcPct val="50000"/>
              </a:spcBef>
              <a:buSzPct val="130000"/>
            </a:pPr>
            <a:r>
              <a:rPr lang="en-US" sz="3200" b="1" dirty="0" err="1">
                <a:solidFill>
                  <a:srgbClr val="FF3300"/>
                </a:solidFill>
                <a:latin typeface="Times New Roman" pitchFamily="18" charset="0"/>
              </a:rPr>
              <a:t>Bài</a:t>
            </a:r>
            <a:r>
              <a:rPr lang="en-US" sz="3200" b="1" dirty="0">
                <a:solidFill>
                  <a:srgbClr val="FF3300"/>
                </a:solidFill>
                <a:latin typeface="Times New Roman" pitchFamily="18" charset="0"/>
              </a:rPr>
              <a:t> 48: </a:t>
            </a:r>
            <a:r>
              <a:rPr lang="en-US" sz="3200" b="1" dirty="0" err="1">
                <a:solidFill>
                  <a:srgbClr val="FF3300"/>
                </a:solidFill>
                <a:latin typeface="Times New Roman" pitchFamily="18" charset="0"/>
              </a:rPr>
              <a:t>THIÊN</a:t>
            </a:r>
            <a:r>
              <a:rPr lang="en-US" sz="3200" b="1" dirty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3300"/>
                </a:solidFill>
                <a:latin typeface="Times New Roman" pitchFamily="18" charset="0"/>
              </a:rPr>
              <a:t>NHIÊN</a:t>
            </a:r>
            <a:r>
              <a:rPr lang="en-US" sz="3200" b="1" dirty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3300"/>
                </a:solidFill>
                <a:latin typeface="Times New Roman" pitchFamily="18" charset="0"/>
              </a:rPr>
              <a:t>CHÂU</a:t>
            </a:r>
            <a:r>
              <a:rPr lang="en-US" sz="3200" b="1" dirty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3300"/>
                </a:solidFill>
                <a:latin typeface="Times New Roman" pitchFamily="18" charset="0"/>
              </a:rPr>
              <a:t>ĐẠI</a:t>
            </a:r>
            <a:r>
              <a:rPr lang="en-US" sz="3200" b="1" dirty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3300"/>
                </a:solidFill>
                <a:latin typeface="Times New Roman" pitchFamily="18" charset="0"/>
              </a:rPr>
              <a:t>DƯƠNG</a:t>
            </a:r>
            <a:endParaRPr lang="en-US" sz="3200" b="1" dirty="0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1" y="1905000"/>
            <a:ext cx="48006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Lục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Ô-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xtrây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-a.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Qu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ần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đ ảo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Niu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Di-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len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+ C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ác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chu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ỗi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đảo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  Mi-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cro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nê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di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Mê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-la-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nê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               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Pô-li-nê-di</a:t>
            </a:r>
            <a:r>
              <a:rPr lang="en-US" sz="2400" dirty="0" smtClean="0">
                <a:solidFill>
                  <a:srgbClr val="0202BE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grpSp>
        <p:nvGrpSpPr>
          <p:cNvPr id="10" name="Group 5"/>
          <p:cNvGrpSpPr>
            <a:grpSpLocks/>
          </p:cNvGrpSpPr>
          <p:nvPr/>
        </p:nvGrpSpPr>
        <p:grpSpPr bwMode="auto">
          <a:xfrm>
            <a:off x="4724400" y="2209800"/>
            <a:ext cx="4419600" cy="4648200"/>
            <a:chOff x="2016" y="672"/>
            <a:chExt cx="3696" cy="2832"/>
          </a:xfrm>
        </p:grpSpPr>
        <p:grpSp>
          <p:nvGrpSpPr>
            <p:cNvPr id="11" name="Group 6"/>
            <p:cNvGrpSpPr>
              <a:grpSpLocks/>
            </p:cNvGrpSpPr>
            <p:nvPr/>
          </p:nvGrpSpPr>
          <p:grpSpPr bwMode="auto">
            <a:xfrm>
              <a:off x="2016" y="672"/>
              <a:ext cx="3696" cy="2832"/>
              <a:chOff x="2016" y="672"/>
              <a:chExt cx="3696" cy="2832"/>
            </a:xfrm>
          </p:grpSpPr>
          <p:pic>
            <p:nvPicPr>
              <p:cNvPr id="13" name="Picture 7" descr="5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6104" t="4883" r="4781" b="713"/>
              <a:stretch>
                <a:fillRect/>
              </a:stretch>
            </p:blipFill>
            <p:spPr bwMode="auto">
              <a:xfrm>
                <a:off x="2016" y="720"/>
                <a:ext cx="3696" cy="2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" name="Text Box 8"/>
              <p:cNvSpPr txBox="1">
                <a:spLocks noChangeArrowheads="1"/>
              </p:cNvSpPr>
              <p:nvPr/>
            </p:nvSpPr>
            <p:spPr bwMode="auto">
              <a:xfrm>
                <a:off x="2256" y="672"/>
                <a:ext cx="336" cy="1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en-US" sz="1200" b="1" smtClean="0">
                    <a:solidFill>
                      <a:srgbClr val="000000"/>
                    </a:solidFill>
                    <a:latin typeface="Calibri" pitchFamily="34" charset="0"/>
                  </a:rPr>
                  <a:t>120</a:t>
                </a:r>
                <a:r>
                  <a:rPr lang="en-US" altLang="en-US" sz="1200" b="1" baseline="30000" smtClean="0">
                    <a:solidFill>
                      <a:srgbClr val="000000"/>
                    </a:solidFill>
                    <a:latin typeface="Calibri" pitchFamily="34" charset="0"/>
                  </a:rPr>
                  <a:t>0</a:t>
                </a:r>
              </a:p>
            </p:txBody>
          </p:sp>
          <p:sp>
            <p:nvSpPr>
              <p:cNvPr id="17" name="Text Box 9"/>
              <p:cNvSpPr txBox="1">
                <a:spLocks noChangeArrowheads="1"/>
              </p:cNvSpPr>
              <p:nvPr/>
            </p:nvSpPr>
            <p:spPr bwMode="auto">
              <a:xfrm>
                <a:off x="2928" y="672"/>
                <a:ext cx="336" cy="1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en-US" sz="1200" b="1" smtClean="0">
                    <a:solidFill>
                      <a:srgbClr val="000000"/>
                    </a:solidFill>
                    <a:latin typeface="Calibri" pitchFamily="34" charset="0"/>
                  </a:rPr>
                  <a:t>140</a:t>
                </a:r>
                <a:r>
                  <a:rPr lang="en-US" altLang="en-US" sz="1200" b="1" baseline="30000" smtClean="0">
                    <a:solidFill>
                      <a:srgbClr val="000000"/>
                    </a:solidFill>
                    <a:latin typeface="Calibri" pitchFamily="34" charset="0"/>
                  </a:rPr>
                  <a:t>0</a:t>
                </a:r>
              </a:p>
            </p:txBody>
          </p:sp>
          <p:sp>
            <p:nvSpPr>
              <p:cNvPr id="18" name="Text Box 10"/>
              <p:cNvSpPr txBox="1">
                <a:spLocks noChangeArrowheads="1"/>
              </p:cNvSpPr>
              <p:nvPr/>
            </p:nvSpPr>
            <p:spPr bwMode="auto">
              <a:xfrm>
                <a:off x="3648" y="672"/>
                <a:ext cx="336" cy="1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en-US" sz="1200" b="1" smtClean="0">
                    <a:solidFill>
                      <a:srgbClr val="000000"/>
                    </a:solidFill>
                    <a:latin typeface="Calibri" pitchFamily="34" charset="0"/>
                  </a:rPr>
                  <a:t>160</a:t>
                </a:r>
                <a:r>
                  <a:rPr lang="en-US" altLang="en-US" sz="1200" b="1" baseline="30000" smtClean="0">
                    <a:solidFill>
                      <a:srgbClr val="000000"/>
                    </a:solidFill>
                    <a:latin typeface="Calibri" pitchFamily="34" charset="0"/>
                  </a:rPr>
                  <a:t>0</a:t>
                </a:r>
              </a:p>
            </p:txBody>
          </p:sp>
          <p:sp>
            <p:nvSpPr>
              <p:cNvPr id="19" name="Text Box 11"/>
              <p:cNvSpPr txBox="1">
                <a:spLocks noChangeArrowheads="1"/>
              </p:cNvSpPr>
              <p:nvPr/>
            </p:nvSpPr>
            <p:spPr bwMode="auto">
              <a:xfrm>
                <a:off x="4320" y="672"/>
                <a:ext cx="336" cy="1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en-US" sz="1200" b="1" smtClean="0">
                    <a:solidFill>
                      <a:srgbClr val="000000"/>
                    </a:solidFill>
                    <a:latin typeface="Calibri" pitchFamily="34" charset="0"/>
                  </a:rPr>
                  <a:t>180</a:t>
                </a:r>
                <a:r>
                  <a:rPr lang="en-US" altLang="en-US" sz="1200" b="1" baseline="30000" smtClean="0">
                    <a:solidFill>
                      <a:srgbClr val="000000"/>
                    </a:solidFill>
                    <a:latin typeface="Calibri" pitchFamily="34" charset="0"/>
                  </a:rPr>
                  <a:t>0</a:t>
                </a:r>
              </a:p>
            </p:txBody>
          </p:sp>
          <p:sp>
            <p:nvSpPr>
              <p:cNvPr id="20" name="Text Box 12"/>
              <p:cNvSpPr txBox="1">
                <a:spLocks noChangeArrowheads="1"/>
              </p:cNvSpPr>
              <p:nvPr/>
            </p:nvSpPr>
            <p:spPr bwMode="auto">
              <a:xfrm>
                <a:off x="4944" y="672"/>
                <a:ext cx="336" cy="1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en-US" sz="1200" b="1" smtClean="0">
                    <a:solidFill>
                      <a:srgbClr val="000000"/>
                    </a:solidFill>
                    <a:latin typeface="Calibri" pitchFamily="34" charset="0"/>
                  </a:rPr>
                  <a:t>160</a:t>
                </a:r>
                <a:r>
                  <a:rPr lang="en-US" altLang="en-US" sz="1200" b="1" baseline="30000" smtClean="0">
                    <a:solidFill>
                      <a:srgbClr val="000000"/>
                    </a:solidFill>
                    <a:latin typeface="Calibri" pitchFamily="34" charset="0"/>
                  </a:rPr>
                  <a:t>0</a:t>
                </a:r>
              </a:p>
            </p:txBody>
          </p:sp>
          <p:sp>
            <p:nvSpPr>
              <p:cNvPr id="21" name="Text Box 13"/>
              <p:cNvSpPr txBox="1">
                <a:spLocks noChangeArrowheads="1"/>
              </p:cNvSpPr>
              <p:nvPr/>
            </p:nvSpPr>
            <p:spPr bwMode="auto">
              <a:xfrm>
                <a:off x="4656" y="2923"/>
                <a:ext cx="336" cy="1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en-US" sz="1200" b="1" smtClean="0">
                    <a:solidFill>
                      <a:srgbClr val="000000"/>
                    </a:solidFill>
                    <a:latin typeface="Calibri" pitchFamily="34" charset="0"/>
                  </a:rPr>
                  <a:t>160</a:t>
                </a:r>
                <a:r>
                  <a:rPr lang="en-US" altLang="en-US" sz="1200" b="1" baseline="30000" smtClean="0">
                    <a:solidFill>
                      <a:srgbClr val="000000"/>
                    </a:solidFill>
                    <a:latin typeface="Calibri" pitchFamily="34" charset="0"/>
                  </a:rPr>
                  <a:t>0</a:t>
                </a:r>
              </a:p>
            </p:txBody>
          </p:sp>
          <p:sp>
            <p:nvSpPr>
              <p:cNvPr id="22" name="Text Box 14"/>
              <p:cNvSpPr txBox="1">
                <a:spLocks noChangeArrowheads="1"/>
              </p:cNvSpPr>
              <p:nvPr/>
            </p:nvSpPr>
            <p:spPr bwMode="auto">
              <a:xfrm>
                <a:off x="4088" y="2928"/>
                <a:ext cx="336" cy="1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en-US" sz="1200" b="1" smtClean="0">
                    <a:solidFill>
                      <a:srgbClr val="000000"/>
                    </a:solidFill>
                    <a:latin typeface="Calibri" pitchFamily="34" charset="0"/>
                  </a:rPr>
                  <a:t>180</a:t>
                </a:r>
                <a:r>
                  <a:rPr lang="en-US" altLang="en-US" sz="1200" b="1" baseline="30000" smtClean="0">
                    <a:solidFill>
                      <a:srgbClr val="000000"/>
                    </a:solidFill>
                    <a:latin typeface="Calibri" pitchFamily="34" charset="0"/>
                  </a:rPr>
                  <a:t>0</a:t>
                </a:r>
              </a:p>
            </p:txBody>
          </p:sp>
          <p:sp>
            <p:nvSpPr>
              <p:cNvPr id="23" name="Text Box 15"/>
              <p:cNvSpPr txBox="1">
                <a:spLocks noChangeArrowheads="1"/>
              </p:cNvSpPr>
              <p:nvPr/>
            </p:nvSpPr>
            <p:spPr bwMode="auto">
              <a:xfrm>
                <a:off x="3600" y="2928"/>
                <a:ext cx="336" cy="1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en-US" sz="1200" b="1" smtClean="0">
                    <a:solidFill>
                      <a:srgbClr val="000000"/>
                    </a:solidFill>
                    <a:latin typeface="Calibri" pitchFamily="34" charset="0"/>
                  </a:rPr>
                  <a:t>160</a:t>
                </a:r>
                <a:r>
                  <a:rPr lang="en-US" altLang="en-US" sz="1200" b="1" baseline="30000" smtClean="0">
                    <a:solidFill>
                      <a:srgbClr val="000000"/>
                    </a:solidFill>
                    <a:latin typeface="Calibri" pitchFamily="34" charset="0"/>
                  </a:rPr>
                  <a:t>0</a:t>
                </a:r>
              </a:p>
            </p:txBody>
          </p:sp>
          <p:sp>
            <p:nvSpPr>
              <p:cNvPr id="24" name="Text Box 16"/>
              <p:cNvSpPr txBox="1">
                <a:spLocks noChangeArrowheads="1"/>
              </p:cNvSpPr>
              <p:nvPr/>
            </p:nvSpPr>
            <p:spPr bwMode="auto">
              <a:xfrm>
                <a:off x="3120" y="2928"/>
                <a:ext cx="336" cy="1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en-US" sz="1200" b="1" smtClean="0">
                    <a:solidFill>
                      <a:srgbClr val="000000"/>
                    </a:solidFill>
                    <a:latin typeface="Calibri" pitchFamily="34" charset="0"/>
                  </a:rPr>
                  <a:t>140</a:t>
                </a:r>
                <a:r>
                  <a:rPr lang="en-US" altLang="en-US" sz="1200" b="1" baseline="30000" smtClean="0">
                    <a:solidFill>
                      <a:srgbClr val="000000"/>
                    </a:solidFill>
                    <a:latin typeface="Calibri" pitchFamily="34" charset="0"/>
                  </a:rPr>
                  <a:t>0</a:t>
                </a:r>
              </a:p>
            </p:txBody>
          </p:sp>
          <p:sp>
            <p:nvSpPr>
              <p:cNvPr id="26" name="Text Box 17"/>
              <p:cNvSpPr txBox="1">
                <a:spLocks noChangeArrowheads="1"/>
              </p:cNvSpPr>
              <p:nvPr/>
            </p:nvSpPr>
            <p:spPr bwMode="auto">
              <a:xfrm>
                <a:off x="2672" y="2928"/>
                <a:ext cx="336" cy="1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en-US" sz="1200" b="1" smtClean="0">
                    <a:solidFill>
                      <a:srgbClr val="000000"/>
                    </a:solidFill>
                    <a:latin typeface="Calibri" pitchFamily="34" charset="0"/>
                  </a:rPr>
                  <a:t>120</a:t>
                </a:r>
                <a:r>
                  <a:rPr lang="en-US" altLang="en-US" sz="1200" b="1" baseline="30000" smtClean="0">
                    <a:solidFill>
                      <a:srgbClr val="000000"/>
                    </a:solidFill>
                    <a:latin typeface="Calibri" pitchFamily="34" charset="0"/>
                  </a:rPr>
                  <a:t>0</a:t>
                </a:r>
              </a:p>
            </p:txBody>
          </p:sp>
          <p:sp>
            <p:nvSpPr>
              <p:cNvPr id="27" name="Text Box 18"/>
              <p:cNvSpPr txBox="1">
                <a:spLocks noChangeArrowheads="1"/>
              </p:cNvSpPr>
              <p:nvPr/>
            </p:nvSpPr>
            <p:spPr bwMode="auto">
              <a:xfrm>
                <a:off x="2112" y="2920"/>
                <a:ext cx="336" cy="1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en-US" sz="1200" b="1" smtClean="0">
                    <a:solidFill>
                      <a:srgbClr val="000000"/>
                    </a:solidFill>
                    <a:latin typeface="Calibri" pitchFamily="34" charset="0"/>
                  </a:rPr>
                  <a:t>100</a:t>
                </a:r>
                <a:r>
                  <a:rPr lang="en-US" altLang="en-US" sz="1200" b="1" baseline="30000" smtClean="0">
                    <a:solidFill>
                      <a:srgbClr val="000000"/>
                    </a:solidFill>
                    <a:latin typeface="Calibri" pitchFamily="34" charset="0"/>
                  </a:rPr>
                  <a:t>0</a:t>
                </a:r>
              </a:p>
            </p:txBody>
          </p:sp>
        </p:grpSp>
        <p:sp>
          <p:nvSpPr>
            <p:cNvPr id="12" name="Text Box 19"/>
            <p:cNvSpPr txBox="1">
              <a:spLocks noChangeArrowheads="1"/>
            </p:cNvSpPr>
            <p:nvPr/>
          </p:nvSpPr>
          <p:spPr bwMode="auto">
            <a:xfrm>
              <a:off x="5264" y="2936"/>
              <a:ext cx="336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en-US" sz="1200" b="1" smtClean="0">
                  <a:solidFill>
                    <a:srgbClr val="000000"/>
                  </a:solidFill>
                  <a:latin typeface="Calibri" pitchFamily="34" charset="0"/>
                </a:rPr>
                <a:t>140</a:t>
              </a:r>
              <a:r>
                <a:rPr lang="en-US" altLang="en-US" sz="1200" b="1" baseline="30000" smtClean="0">
                  <a:solidFill>
                    <a:srgbClr val="000000"/>
                  </a:solidFill>
                  <a:latin typeface="Calibri" pitchFamily="34" charset="0"/>
                </a:rPr>
                <a:t>0</a:t>
              </a:r>
            </a:p>
          </p:txBody>
        </p:sp>
      </p:grpSp>
      <p:sp>
        <p:nvSpPr>
          <p:cNvPr id="28" name="Oval 22"/>
          <p:cNvSpPr>
            <a:spLocks noChangeArrowheads="1"/>
          </p:cNvSpPr>
          <p:nvPr/>
        </p:nvSpPr>
        <p:spPr bwMode="auto">
          <a:xfrm rot="753453">
            <a:off x="6093671" y="2649101"/>
            <a:ext cx="1479436" cy="371885"/>
          </a:xfrm>
          <a:prstGeom prst="ellipse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0" name="Freeform 31"/>
          <p:cNvSpPr>
            <a:spLocks/>
          </p:cNvSpPr>
          <p:nvPr/>
        </p:nvSpPr>
        <p:spPr bwMode="auto">
          <a:xfrm>
            <a:off x="5867400" y="3200400"/>
            <a:ext cx="1600200" cy="700087"/>
          </a:xfrm>
          <a:custGeom>
            <a:avLst/>
            <a:gdLst>
              <a:gd name="T0" fmla="*/ 2147483647 w 2480"/>
              <a:gd name="T1" fmla="*/ 2147483647 h 1831"/>
              <a:gd name="T2" fmla="*/ 2147483647 w 2480"/>
              <a:gd name="T3" fmla="*/ 2147483647 h 1831"/>
              <a:gd name="T4" fmla="*/ 2147483647 w 2480"/>
              <a:gd name="T5" fmla="*/ 2147483647 h 1831"/>
              <a:gd name="T6" fmla="*/ 2147483647 w 2480"/>
              <a:gd name="T7" fmla="*/ 2147483647 h 1831"/>
              <a:gd name="T8" fmla="*/ 2147483647 w 2480"/>
              <a:gd name="T9" fmla="*/ 2147483647 h 1831"/>
              <a:gd name="T10" fmla="*/ 2147483647 w 2480"/>
              <a:gd name="T11" fmla="*/ 2147483647 h 1831"/>
              <a:gd name="T12" fmla="*/ 2147483647 w 2480"/>
              <a:gd name="T13" fmla="*/ 2147483647 h 1831"/>
              <a:gd name="T14" fmla="*/ 2147483647 w 2480"/>
              <a:gd name="T15" fmla="*/ 2147483647 h 1831"/>
              <a:gd name="T16" fmla="*/ 2147483647 w 2480"/>
              <a:gd name="T17" fmla="*/ 2147483647 h 1831"/>
              <a:gd name="T18" fmla="*/ 2147483647 w 2480"/>
              <a:gd name="T19" fmla="*/ 2147483647 h 1831"/>
              <a:gd name="T20" fmla="*/ 2147483647 w 2480"/>
              <a:gd name="T21" fmla="*/ 2147483647 h 1831"/>
              <a:gd name="T22" fmla="*/ 2147483647 w 2480"/>
              <a:gd name="T23" fmla="*/ 2147483647 h 1831"/>
              <a:gd name="T24" fmla="*/ 2147483647 w 2480"/>
              <a:gd name="T25" fmla="*/ 2147483647 h 1831"/>
              <a:gd name="T26" fmla="*/ 2147483647 w 2480"/>
              <a:gd name="T27" fmla="*/ 2147483647 h 1831"/>
              <a:gd name="T28" fmla="*/ 2147483647 w 2480"/>
              <a:gd name="T29" fmla="*/ 2147483647 h 1831"/>
              <a:gd name="T30" fmla="*/ 2147483647 w 2480"/>
              <a:gd name="T31" fmla="*/ 2147483647 h 1831"/>
              <a:gd name="T32" fmla="*/ 2147483647 w 2480"/>
              <a:gd name="T33" fmla="*/ 2147483647 h 183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480"/>
              <a:gd name="T52" fmla="*/ 0 h 1831"/>
              <a:gd name="T53" fmla="*/ 2480 w 2480"/>
              <a:gd name="T54" fmla="*/ 1831 h 1831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480" h="1831">
                <a:moveTo>
                  <a:pt x="2193" y="411"/>
                </a:moveTo>
                <a:cubicBezTo>
                  <a:pt x="1989" y="347"/>
                  <a:pt x="1431" y="295"/>
                  <a:pt x="1216" y="246"/>
                </a:cubicBezTo>
                <a:cubicBezTo>
                  <a:pt x="1001" y="197"/>
                  <a:pt x="1010" y="152"/>
                  <a:pt x="905" y="117"/>
                </a:cubicBezTo>
                <a:cubicBezTo>
                  <a:pt x="798" y="81"/>
                  <a:pt x="725" y="49"/>
                  <a:pt x="584" y="36"/>
                </a:cubicBezTo>
                <a:cubicBezTo>
                  <a:pt x="443" y="22"/>
                  <a:pt x="123" y="0"/>
                  <a:pt x="62" y="37"/>
                </a:cubicBezTo>
                <a:cubicBezTo>
                  <a:pt x="0" y="75"/>
                  <a:pt x="160" y="202"/>
                  <a:pt x="211" y="257"/>
                </a:cubicBezTo>
                <a:cubicBezTo>
                  <a:pt x="261" y="312"/>
                  <a:pt x="334" y="300"/>
                  <a:pt x="360" y="372"/>
                </a:cubicBezTo>
                <a:cubicBezTo>
                  <a:pt x="386" y="444"/>
                  <a:pt x="336" y="629"/>
                  <a:pt x="368" y="684"/>
                </a:cubicBezTo>
                <a:cubicBezTo>
                  <a:pt x="400" y="739"/>
                  <a:pt x="457" y="657"/>
                  <a:pt x="559" y="704"/>
                </a:cubicBezTo>
                <a:cubicBezTo>
                  <a:pt x="661" y="750"/>
                  <a:pt x="877" y="860"/>
                  <a:pt x="982" y="964"/>
                </a:cubicBezTo>
                <a:cubicBezTo>
                  <a:pt x="1088" y="1067"/>
                  <a:pt x="1078" y="1185"/>
                  <a:pt x="1188" y="1322"/>
                </a:cubicBezTo>
                <a:cubicBezTo>
                  <a:pt x="1299" y="1459"/>
                  <a:pt x="1482" y="1743"/>
                  <a:pt x="1649" y="1787"/>
                </a:cubicBezTo>
                <a:cubicBezTo>
                  <a:pt x="1816" y="1831"/>
                  <a:pt x="2075" y="1660"/>
                  <a:pt x="2193" y="1584"/>
                </a:cubicBezTo>
                <a:cubicBezTo>
                  <a:pt x="2311" y="1508"/>
                  <a:pt x="2318" y="1423"/>
                  <a:pt x="2355" y="1329"/>
                </a:cubicBezTo>
                <a:cubicBezTo>
                  <a:pt x="2392" y="1235"/>
                  <a:pt x="2404" y="1133"/>
                  <a:pt x="2418" y="1017"/>
                </a:cubicBezTo>
                <a:cubicBezTo>
                  <a:pt x="2432" y="901"/>
                  <a:pt x="2480" y="734"/>
                  <a:pt x="2442" y="633"/>
                </a:cubicBezTo>
                <a:cubicBezTo>
                  <a:pt x="2404" y="532"/>
                  <a:pt x="2397" y="475"/>
                  <a:pt x="2193" y="411"/>
                </a:cubicBezTo>
                <a:close/>
              </a:path>
            </a:pathLst>
          </a:custGeom>
          <a:noFill/>
          <a:ln w="762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sz="2800" smtClean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34" name="Text Box 42"/>
          <p:cNvSpPr txBox="1">
            <a:spLocks noChangeArrowheads="1"/>
          </p:cNvSpPr>
          <p:nvPr/>
        </p:nvSpPr>
        <p:spPr bwMode="auto">
          <a:xfrm>
            <a:off x="6019800" y="3886200"/>
            <a:ext cx="1512888" cy="369332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1800" b="1" dirty="0" err="1" smtClean="0">
                <a:solidFill>
                  <a:srgbClr val="FFFFFF"/>
                </a:solidFill>
                <a:latin typeface="Times New Roman" pitchFamily="18" charset="0"/>
              </a:rPr>
              <a:t>Đảo</a:t>
            </a:r>
            <a:r>
              <a:rPr lang="en-US" altLang="en-US" sz="1800" b="1" dirty="0" smtClean="0">
                <a:solidFill>
                  <a:srgbClr val="FFFFFF"/>
                </a:solidFill>
                <a:latin typeface="Times New Roman" pitchFamily="18" charset="0"/>
              </a:rPr>
              <a:t> </a:t>
            </a:r>
            <a:r>
              <a:rPr lang="en-US" altLang="en-US" sz="1800" b="1" dirty="0" err="1" smtClean="0">
                <a:solidFill>
                  <a:srgbClr val="FFFFFF"/>
                </a:solidFill>
                <a:latin typeface="Times New Roman" pitchFamily="18" charset="0"/>
              </a:rPr>
              <a:t>núi</a:t>
            </a:r>
            <a:r>
              <a:rPr lang="en-US" altLang="en-US" sz="1800" b="1" dirty="0" smtClean="0">
                <a:solidFill>
                  <a:srgbClr val="FFFFFF"/>
                </a:solidFill>
                <a:latin typeface="Times New Roman" pitchFamily="18" charset="0"/>
              </a:rPr>
              <a:t> </a:t>
            </a:r>
            <a:r>
              <a:rPr lang="en-US" altLang="en-US" sz="1800" b="1" dirty="0" err="1" smtClean="0">
                <a:solidFill>
                  <a:srgbClr val="FFFFFF"/>
                </a:solidFill>
                <a:latin typeface="Times New Roman" pitchFamily="18" charset="0"/>
              </a:rPr>
              <a:t>lửa</a:t>
            </a:r>
            <a:endParaRPr lang="en-US" altLang="en-US" sz="1800" b="1" dirty="0" smtClean="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35" name="Text Box 43"/>
          <p:cNvSpPr txBox="1">
            <a:spLocks noChangeArrowheads="1"/>
          </p:cNvSpPr>
          <p:nvPr/>
        </p:nvSpPr>
        <p:spPr bwMode="auto">
          <a:xfrm rot="581122">
            <a:off x="6096000" y="2243896"/>
            <a:ext cx="1576388" cy="369332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1800" b="1" dirty="0" err="1" smtClean="0">
                <a:solidFill>
                  <a:srgbClr val="FFFFFF"/>
                </a:solidFill>
                <a:latin typeface="Times New Roman" pitchFamily="18" charset="0"/>
              </a:rPr>
              <a:t>Đảo</a:t>
            </a:r>
            <a:r>
              <a:rPr lang="en-US" altLang="en-US" sz="1800" b="1" dirty="0" smtClean="0">
                <a:solidFill>
                  <a:srgbClr val="FFFFFF"/>
                </a:solidFill>
                <a:latin typeface="Times New Roman" pitchFamily="18" charset="0"/>
              </a:rPr>
              <a:t> san </a:t>
            </a:r>
            <a:r>
              <a:rPr lang="en-US" altLang="en-US" sz="1800" b="1" dirty="0" err="1" smtClean="0">
                <a:solidFill>
                  <a:srgbClr val="FFFFFF"/>
                </a:solidFill>
                <a:latin typeface="Times New Roman" pitchFamily="18" charset="0"/>
              </a:rPr>
              <a:t>hô</a:t>
            </a:r>
            <a:endParaRPr lang="en-US" altLang="en-US" sz="1800" b="1" dirty="0" smtClean="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37" name="Oval 22"/>
          <p:cNvSpPr>
            <a:spLocks noChangeArrowheads="1"/>
          </p:cNvSpPr>
          <p:nvPr/>
        </p:nvSpPr>
        <p:spPr bwMode="auto">
          <a:xfrm rot="4996577">
            <a:off x="7596674" y="3989104"/>
            <a:ext cx="1994339" cy="498415"/>
          </a:xfrm>
          <a:prstGeom prst="ellipse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9" name="Text Box 44"/>
          <p:cNvSpPr txBox="1">
            <a:spLocks noChangeArrowheads="1"/>
          </p:cNvSpPr>
          <p:nvPr/>
        </p:nvSpPr>
        <p:spPr bwMode="auto">
          <a:xfrm rot="5023615">
            <a:off x="7807986" y="3884729"/>
            <a:ext cx="2143343" cy="369332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1800" b="1" dirty="0" err="1" smtClean="0">
                <a:solidFill>
                  <a:srgbClr val="FFFFFF"/>
                </a:solidFill>
                <a:latin typeface="Times New Roman" pitchFamily="18" charset="0"/>
              </a:rPr>
              <a:t>Đảo</a:t>
            </a:r>
            <a:r>
              <a:rPr lang="en-US" altLang="en-US" sz="1800" b="1" dirty="0" smtClean="0">
                <a:solidFill>
                  <a:srgbClr val="FFFFFF"/>
                </a:solidFill>
                <a:latin typeface="Times New Roman" pitchFamily="18" charset="0"/>
              </a:rPr>
              <a:t> san </a:t>
            </a:r>
            <a:r>
              <a:rPr lang="en-US" altLang="en-US" sz="1800" b="1" dirty="0" err="1" smtClean="0">
                <a:solidFill>
                  <a:srgbClr val="FFFFFF"/>
                </a:solidFill>
                <a:latin typeface="Times New Roman" pitchFamily="18" charset="0"/>
              </a:rPr>
              <a:t>hô</a:t>
            </a:r>
            <a:r>
              <a:rPr lang="en-US" altLang="en-US" sz="1800" b="1" dirty="0" smtClean="0">
                <a:solidFill>
                  <a:srgbClr val="FFFFFF"/>
                </a:solidFill>
                <a:latin typeface="Times New Roman" pitchFamily="18" charset="0"/>
              </a:rPr>
              <a:t>, </a:t>
            </a:r>
            <a:r>
              <a:rPr lang="en-US" altLang="en-US" sz="1800" b="1" dirty="0" err="1" smtClean="0">
                <a:solidFill>
                  <a:srgbClr val="FFFFFF"/>
                </a:solidFill>
                <a:latin typeface="Times New Roman" pitchFamily="18" charset="0"/>
              </a:rPr>
              <a:t>húi</a:t>
            </a:r>
            <a:r>
              <a:rPr lang="en-US" altLang="en-US" sz="1800" b="1" dirty="0" smtClean="0">
                <a:solidFill>
                  <a:srgbClr val="FFFFFF"/>
                </a:solidFill>
                <a:latin typeface="Times New Roman" pitchFamily="18" charset="0"/>
              </a:rPr>
              <a:t> </a:t>
            </a:r>
            <a:r>
              <a:rPr lang="en-US" altLang="en-US" sz="1800" b="1" dirty="0" err="1" smtClean="0">
                <a:solidFill>
                  <a:srgbClr val="FFFFFF"/>
                </a:solidFill>
                <a:latin typeface="Times New Roman" pitchFamily="18" charset="0"/>
              </a:rPr>
              <a:t>lửa</a:t>
            </a:r>
            <a:endParaRPr lang="en-US" altLang="en-US" sz="1800" b="1" dirty="0" smtClean="0">
              <a:solidFill>
                <a:srgbClr val="FFFFFF"/>
              </a:solidFill>
              <a:latin typeface="Times New Roman" pitchFamily="18" charset="0"/>
            </a:endParaRPr>
          </a:p>
        </p:txBody>
      </p:sp>
      <p:cxnSp>
        <p:nvCxnSpPr>
          <p:cNvPr id="41" name="Straight Arrow Connector 40"/>
          <p:cNvCxnSpPr/>
          <p:nvPr/>
        </p:nvCxnSpPr>
        <p:spPr bwMode="auto">
          <a:xfrm flipV="1">
            <a:off x="4724400" y="2743200"/>
            <a:ext cx="1371600" cy="762000"/>
          </a:xfrm>
          <a:prstGeom prst="straightConnector1">
            <a:avLst/>
          </a:prstGeom>
          <a:noFill/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3" name="Straight Arrow Connector 42"/>
          <p:cNvCxnSpPr/>
          <p:nvPr/>
        </p:nvCxnSpPr>
        <p:spPr bwMode="auto">
          <a:xfrm flipV="1">
            <a:off x="4648200" y="3659188"/>
            <a:ext cx="1524000" cy="303212"/>
          </a:xfrm>
          <a:prstGeom prst="straightConnector1">
            <a:avLst/>
          </a:prstGeom>
          <a:noFill/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6" name="Straight Arrow Connector 45"/>
          <p:cNvCxnSpPr/>
          <p:nvPr/>
        </p:nvCxnSpPr>
        <p:spPr bwMode="auto">
          <a:xfrm>
            <a:off x="4724400" y="4343400"/>
            <a:ext cx="3657600" cy="304800"/>
          </a:xfrm>
          <a:prstGeom prst="straightConnector1">
            <a:avLst/>
          </a:prstGeom>
          <a:noFill/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9" name="Right Arrow 48"/>
          <p:cNvSpPr/>
          <p:nvPr/>
        </p:nvSpPr>
        <p:spPr bwMode="auto">
          <a:xfrm>
            <a:off x="1295400" y="5181600"/>
            <a:ext cx="978408" cy="484632"/>
          </a:xfrm>
          <a:prstGeom prst="rightArrow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</a:endParaRPr>
          </a:p>
        </p:txBody>
      </p:sp>
      <p:sp>
        <p:nvSpPr>
          <p:cNvPr id="53" name="Notched Right Arrow 52"/>
          <p:cNvSpPr/>
          <p:nvPr/>
        </p:nvSpPr>
        <p:spPr bwMode="auto">
          <a:xfrm>
            <a:off x="304800" y="5334000"/>
            <a:ext cx="2971800" cy="838200"/>
          </a:xfrm>
          <a:prstGeom prst="notchedRightArrow">
            <a:avLst>
              <a:gd name="adj1" fmla="val 6506"/>
              <a:gd name="adj2" fmla="val 50000"/>
            </a:avLst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</a:endParaRPr>
          </a:p>
        </p:txBody>
      </p:sp>
      <p:sp>
        <p:nvSpPr>
          <p:cNvPr id="56" name="12-Point Star 55"/>
          <p:cNvSpPr/>
          <p:nvPr/>
        </p:nvSpPr>
        <p:spPr bwMode="auto">
          <a:xfrm>
            <a:off x="3810000" y="1905000"/>
            <a:ext cx="914400" cy="914400"/>
          </a:xfrm>
          <a:prstGeom prst="star12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</a:endParaRPr>
          </a:p>
        </p:txBody>
      </p:sp>
      <p:sp>
        <p:nvSpPr>
          <p:cNvPr id="57" name="4-Point Star 56"/>
          <p:cNvSpPr/>
          <p:nvPr/>
        </p:nvSpPr>
        <p:spPr bwMode="auto">
          <a:xfrm>
            <a:off x="1752600" y="5334000"/>
            <a:ext cx="914400" cy="914400"/>
          </a:xfrm>
          <a:prstGeom prst="star4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</a:endParaRPr>
          </a:p>
        </p:txBody>
      </p:sp>
      <p:sp>
        <p:nvSpPr>
          <p:cNvPr id="58" name="Flowchart: Sequential Access Storage 57"/>
          <p:cNvSpPr/>
          <p:nvPr/>
        </p:nvSpPr>
        <p:spPr bwMode="auto">
          <a:xfrm>
            <a:off x="914400" y="4953000"/>
            <a:ext cx="612648" cy="612648"/>
          </a:xfrm>
          <a:prstGeom prst="flowChartMagneticTape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</a:endParaRPr>
          </a:p>
        </p:txBody>
      </p:sp>
      <p:sp>
        <p:nvSpPr>
          <p:cNvPr id="59" name="Rounded Rectangle 58"/>
          <p:cNvSpPr/>
          <p:nvPr/>
        </p:nvSpPr>
        <p:spPr bwMode="auto">
          <a:xfrm>
            <a:off x="1447800" y="5486400"/>
            <a:ext cx="914400" cy="914400"/>
          </a:xfrm>
          <a:prstGeom prst="round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</a:endParaRPr>
          </a:p>
        </p:txBody>
      </p:sp>
      <p:sp>
        <p:nvSpPr>
          <p:cNvPr id="61" name="32-Point Star 60"/>
          <p:cNvSpPr/>
          <p:nvPr/>
        </p:nvSpPr>
        <p:spPr bwMode="auto">
          <a:xfrm>
            <a:off x="1981200" y="5715000"/>
            <a:ext cx="914400" cy="914400"/>
          </a:xfrm>
          <a:prstGeom prst="star32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</a:endParaRPr>
          </a:p>
        </p:txBody>
      </p:sp>
      <p:sp>
        <p:nvSpPr>
          <p:cNvPr id="62" name="12-Point Star 61"/>
          <p:cNvSpPr/>
          <p:nvPr/>
        </p:nvSpPr>
        <p:spPr bwMode="auto">
          <a:xfrm>
            <a:off x="1905000" y="4572000"/>
            <a:ext cx="914400" cy="914400"/>
          </a:xfrm>
          <a:prstGeom prst="star12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64" name="Elbow Connector 63"/>
          <p:cNvCxnSpPr/>
          <p:nvPr/>
        </p:nvCxnSpPr>
        <p:spPr bwMode="auto">
          <a:xfrm>
            <a:off x="685800" y="5105400"/>
            <a:ext cx="914400" cy="914400"/>
          </a:xfrm>
          <a:prstGeom prst="bentConnector3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65" name="Right Arrow 64"/>
          <p:cNvSpPr/>
          <p:nvPr/>
        </p:nvSpPr>
        <p:spPr bwMode="auto">
          <a:xfrm>
            <a:off x="2590800" y="6096000"/>
            <a:ext cx="978408" cy="484632"/>
          </a:xfrm>
          <a:prstGeom prst="rightArrow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</a:endParaRPr>
          </a:p>
        </p:txBody>
      </p:sp>
      <p:sp>
        <p:nvSpPr>
          <p:cNvPr id="66" name="Rectangle 65"/>
          <p:cNvSpPr/>
          <p:nvPr/>
        </p:nvSpPr>
        <p:spPr bwMode="auto">
          <a:xfrm>
            <a:off x="1447800" y="5486400"/>
            <a:ext cx="914400" cy="914400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</a:endParaRPr>
          </a:p>
        </p:txBody>
      </p:sp>
      <p:sp>
        <p:nvSpPr>
          <p:cNvPr id="67" name="Up Arrow 66"/>
          <p:cNvSpPr/>
          <p:nvPr/>
        </p:nvSpPr>
        <p:spPr bwMode="auto">
          <a:xfrm>
            <a:off x="838200" y="4800600"/>
            <a:ext cx="484632" cy="978408"/>
          </a:xfrm>
          <a:prstGeom prst="upArrow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</a:endParaRPr>
          </a:p>
        </p:txBody>
      </p:sp>
      <p:sp>
        <p:nvSpPr>
          <p:cNvPr id="68" name="Explosion 2 67"/>
          <p:cNvSpPr/>
          <p:nvPr/>
        </p:nvSpPr>
        <p:spPr>
          <a:xfrm>
            <a:off x="228600" y="4535292"/>
            <a:ext cx="5105400" cy="2514600"/>
          </a:xfrm>
          <a:prstGeom prst="irregularSeal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-</a:t>
            </a:r>
          </a:p>
          <a:p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Cho bi</a:t>
            </a:r>
            <a:r>
              <a:rPr lang="vi-VN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ết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ngu</a:t>
            </a:r>
            <a:r>
              <a:rPr lang="vi-VN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ồn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g</a:t>
            </a:r>
            <a:r>
              <a:rPr lang="vi-VN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ốc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h</a:t>
            </a:r>
            <a:r>
              <a:rPr lang="vi-VN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ình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vi-VN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ành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vi-VN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ác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chu</a:t>
            </a:r>
            <a:r>
              <a:rPr lang="vi-VN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ỗi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đảo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vi-VN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ủa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Châu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Đ</a:t>
            </a:r>
            <a:r>
              <a:rPr lang="vi-VN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ại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D</a:t>
            </a:r>
            <a:r>
              <a:rPr lang="vi-VN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ươ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</a:t>
            </a:r>
            <a:endParaRPr lang="en-US" sz="1400" dirty="0"/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94420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5" grpId="0"/>
      <p:bldP spid="9" grpId="0"/>
      <p:bldP spid="28" grpId="0" animBg="1"/>
      <p:bldP spid="30" grpId="0" animBg="1"/>
      <p:bldP spid="34" grpId="0" animBg="1"/>
      <p:bldP spid="35" grpId="0" animBg="1"/>
      <p:bldP spid="37" grpId="0" animBg="1"/>
      <p:bldP spid="39" grpId="0" animBg="1"/>
      <p:bldP spid="68" grpId="0" animBg="1"/>
      <p:bldP spid="6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Box 10"/>
          <p:cNvSpPr txBox="1">
            <a:spLocks noChangeArrowheads="1"/>
          </p:cNvSpPr>
          <p:nvPr/>
        </p:nvSpPr>
        <p:spPr bwMode="auto">
          <a:xfrm>
            <a:off x="8945563" y="6096000"/>
            <a:ext cx="460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5400" smtClean="0">
                <a:solidFill>
                  <a:srgbClr val="000000"/>
                </a:solidFill>
                <a:latin typeface="Constantia" pitchFamily="18" charset="0"/>
              </a:rPr>
              <a:t>.</a:t>
            </a:r>
          </a:p>
        </p:txBody>
      </p:sp>
      <p:pic>
        <p:nvPicPr>
          <p:cNvPr id="10245" name="Picture 4" descr="White-Island-28766-20-l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895600"/>
            <a:ext cx="449580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800600" y="138113"/>
            <a:ext cx="4144963" cy="1692771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Đảo</a:t>
            </a:r>
            <a:r>
              <a:rPr lang="en-US" sz="32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núi</a:t>
            </a:r>
            <a:r>
              <a:rPr lang="en-US" sz="32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lửa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do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núi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lửa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ngầm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đáy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đảo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núi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endParaRPr 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7" name="Picture 7" descr="Kết quả hình ảnh cho đảo san hô ở ú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895600"/>
            <a:ext cx="44958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31"/>
          <p:cNvSpPr txBox="1">
            <a:spLocks noChangeArrowheads="1"/>
          </p:cNvSpPr>
          <p:nvPr/>
        </p:nvSpPr>
        <p:spPr bwMode="auto">
          <a:xfrm>
            <a:off x="0" y="76200"/>
            <a:ext cx="4495800" cy="243143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en-US" sz="32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Đảo</a:t>
            </a:r>
            <a:r>
              <a:rPr 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san </a:t>
            </a:r>
            <a:r>
              <a:rPr lang="en-US" sz="3200" b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hô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cấu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san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hô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đáy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nông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đảo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lửa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đảo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thấp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bề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phẳng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cxnSp>
        <p:nvCxnSpPr>
          <p:cNvPr id="11" name="Straight Connector 10"/>
          <p:cNvCxnSpPr/>
          <p:nvPr/>
        </p:nvCxnSpPr>
        <p:spPr bwMode="auto">
          <a:xfrm rot="5400000">
            <a:off x="1143000" y="3429000"/>
            <a:ext cx="6858000" cy="1588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xmlns="" val="1153928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695980"/>
            <a:ext cx="5867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202BE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b="1" dirty="0" smtClean="0">
                <a:solidFill>
                  <a:srgbClr val="0202BE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200" b="1" dirty="0" err="1" smtClean="0">
                <a:solidFill>
                  <a:srgbClr val="0202BE"/>
                </a:solidFill>
                <a:latin typeface="Times New Roman" pitchFamily="18" charset="0"/>
                <a:cs typeface="Times New Roman" pitchFamily="18" charset="0"/>
              </a:rPr>
              <a:t>Kh</a:t>
            </a:r>
            <a:r>
              <a:rPr lang="vi-VN" sz="3200" b="1" dirty="0" smtClean="0">
                <a:solidFill>
                  <a:srgbClr val="0202BE"/>
                </a:solidFill>
                <a:latin typeface="Times New Roman" pitchFamily="18" charset="0"/>
                <a:cs typeface="Times New Roman" pitchFamily="18" charset="0"/>
              </a:rPr>
              <a:t>í</a:t>
            </a:r>
            <a:r>
              <a:rPr lang="en-US" sz="3200" b="1" dirty="0" smtClean="0">
                <a:solidFill>
                  <a:srgbClr val="0202BE"/>
                </a:solidFill>
                <a:latin typeface="Times New Roman" pitchFamily="18" charset="0"/>
                <a:cs typeface="Times New Roman" pitchFamily="18" charset="0"/>
              </a:rPr>
              <a:t> h</a:t>
            </a:r>
            <a:r>
              <a:rPr lang="vi-VN" sz="3200" b="1" dirty="0" smtClean="0">
                <a:solidFill>
                  <a:srgbClr val="0202BE"/>
                </a:solidFill>
                <a:latin typeface="Times New Roman" pitchFamily="18" charset="0"/>
                <a:cs typeface="Times New Roman" pitchFamily="18" charset="0"/>
              </a:rPr>
              <a:t>ậu</a:t>
            </a:r>
            <a:r>
              <a:rPr lang="en-US" sz="3200" b="1" dirty="0" smtClean="0">
                <a:solidFill>
                  <a:srgbClr val="0202BE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solidFill>
                  <a:srgbClr val="0202BE"/>
                </a:solidFill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vi-VN" sz="3200" b="1" dirty="0" smtClean="0">
                <a:solidFill>
                  <a:srgbClr val="0202BE"/>
                </a:solidFill>
                <a:latin typeface="Times New Roman" pitchFamily="18" charset="0"/>
                <a:cs typeface="Times New Roman" pitchFamily="18" charset="0"/>
              </a:rPr>
              <a:t>ực</a:t>
            </a:r>
            <a:r>
              <a:rPr lang="en-US" sz="3200" b="1" dirty="0" smtClean="0">
                <a:solidFill>
                  <a:srgbClr val="0202BE"/>
                </a:solidFill>
                <a:latin typeface="Times New Roman" pitchFamily="18" charset="0"/>
                <a:cs typeface="Times New Roman" pitchFamily="18" charset="0"/>
              </a:rPr>
              <a:t> v</a:t>
            </a:r>
            <a:r>
              <a:rPr lang="vi-VN" sz="3200" b="1" dirty="0" smtClean="0">
                <a:solidFill>
                  <a:srgbClr val="0202BE"/>
                </a:solidFill>
                <a:latin typeface="Times New Roman" pitchFamily="18" charset="0"/>
                <a:cs typeface="Times New Roman" pitchFamily="18" charset="0"/>
              </a:rPr>
              <a:t>ật</a:t>
            </a:r>
            <a:r>
              <a:rPr lang="en-US" sz="3200" b="1" dirty="0" smtClean="0">
                <a:solidFill>
                  <a:srgbClr val="0202BE"/>
                </a:solidFill>
                <a:latin typeface="Times New Roman" pitchFamily="18" charset="0"/>
                <a:cs typeface="Times New Roman" pitchFamily="18" charset="0"/>
              </a:rPr>
              <a:t> v</a:t>
            </a:r>
            <a:r>
              <a:rPr lang="vi-VN" sz="3200" b="1" dirty="0" smtClean="0">
                <a:solidFill>
                  <a:srgbClr val="0202BE"/>
                </a:solidFill>
                <a:latin typeface="Times New Roman" pitchFamily="18" charset="0"/>
                <a:cs typeface="Times New Roman" pitchFamily="18" charset="0"/>
              </a:rPr>
              <a:t>à</a:t>
            </a:r>
            <a:r>
              <a:rPr lang="en-US" sz="3200" b="1" dirty="0" smtClean="0">
                <a:solidFill>
                  <a:srgbClr val="0202B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200" b="1" dirty="0" smtClean="0">
                <a:solidFill>
                  <a:srgbClr val="0202BE"/>
                </a:solidFill>
                <a:latin typeface="Times New Roman" pitchFamily="18" charset="0"/>
                <a:cs typeface="Times New Roman" pitchFamily="18" charset="0"/>
              </a:rPr>
              <a:t>động</a:t>
            </a:r>
            <a:r>
              <a:rPr lang="en-US" sz="3200" b="1" dirty="0" smtClean="0">
                <a:solidFill>
                  <a:srgbClr val="0202BE"/>
                </a:solidFill>
                <a:latin typeface="Times New Roman" pitchFamily="18" charset="0"/>
                <a:cs typeface="Times New Roman" pitchFamily="18" charset="0"/>
              </a:rPr>
              <a:t> v</a:t>
            </a:r>
            <a:r>
              <a:rPr lang="vi-VN" sz="3200" b="1" dirty="0" smtClean="0">
                <a:solidFill>
                  <a:srgbClr val="0202BE"/>
                </a:solidFill>
                <a:latin typeface="Times New Roman" pitchFamily="18" charset="0"/>
                <a:cs typeface="Times New Roman" pitchFamily="18" charset="0"/>
              </a:rPr>
              <a:t>ật</a:t>
            </a:r>
            <a:r>
              <a:rPr lang="en-US" sz="3200" b="1" dirty="0" smtClean="0">
                <a:solidFill>
                  <a:srgbClr val="0202BE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3200" b="1" dirty="0">
              <a:solidFill>
                <a:srgbClr val="0202B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200" y="1143000"/>
            <a:ext cx="88392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buFontTx/>
              <a:buChar char="-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vi-VN" sz="2400" u="sng" dirty="0" smtClean="0">
                <a:latin typeface="Times New Roman" pitchFamily="18" charset="0"/>
                <a:cs typeface="Times New Roman" pitchFamily="18" charset="0"/>
              </a:rPr>
              <a:t>ác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u="sng" dirty="0" smtClean="0">
                <a:latin typeface="Times New Roman" pitchFamily="18" charset="0"/>
                <a:cs typeface="Times New Roman" pitchFamily="18" charset="0"/>
              </a:rPr>
              <a:t>đảo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 v</a:t>
            </a:r>
            <a:r>
              <a:rPr lang="vi-VN" sz="2400" u="sng" dirty="0" smtClean="0">
                <a:latin typeface="Times New Roman" pitchFamily="18" charset="0"/>
                <a:cs typeface="Times New Roman" pitchFamily="18" charset="0"/>
              </a:rPr>
              <a:t>à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u="sng" dirty="0" err="1" smtClean="0">
                <a:latin typeface="Times New Roman" pitchFamily="18" charset="0"/>
                <a:cs typeface="Times New Roman" pitchFamily="18" charset="0"/>
              </a:rPr>
              <a:t>qu</a:t>
            </a:r>
            <a:r>
              <a:rPr lang="vi-VN" sz="2400" u="sng" dirty="0" smtClean="0">
                <a:latin typeface="Times New Roman" pitchFamily="18" charset="0"/>
                <a:cs typeface="Times New Roman" pitchFamily="18" charset="0"/>
              </a:rPr>
              <a:t>ần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u="sng" dirty="0" smtClean="0">
                <a:latin typeface="Times New Roman" pitchFamily="18" charset="0"/>
                <a:cs typeface="Times New Roman" pitchFamily="18" charset="0"/>
              </a:rPr>
              <a:t>đảo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vi-VN" sz="2400" u="sng" dirty="0" smtClean="0">
                <a:latin typeface="Times New Roman" pitchFamily="18" charset="0"/>
                <a:cs typeface="Times New Roman" pitchFamily="18" charset="0"/>
              </a:rPr>
              <a:t>ủ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sz="2400" u="sng" dirty="0" err="1" smtClean="0">
                <a:latin typeface="Times New Roman" pitchFamily="18" charset="0"/>
                <a:cs typeface="Times New Roman" pitchFamily="18" charset="0"/>
              </a:rPr>
              <a:t>Châu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vi-VN" sz="2400" u="sng" dirty="0" smtClean="0">
                <a:latin typeface="Times New Roman" pitchFamily="18" charset="0"/>
                <a:cs typeface="Times New Roman" pitchFamily="18" charset="0"/>
              </a:rPr>
              <a:t>ại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 D</a:t>
            </a:r>
            <a:r>
              <a:rPr lang="vi-VN" sz="2400" u="sng" dirty="0" smtClean="0">
                <a:latin typeface="Times New Roman" pitchFamily="18" charset="0"/>
                <a:cs typeface="Times New Roman" pitchFamily="18" charset="0"/>
              </a:rPr>
              <a:t>ươ</a:t>
            </a:r>
            <a:r>
              <a:rPr lang="en-US" sz="2400" u="sng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ó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í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ậu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……..(1)………,…,,,,,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ực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ật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..….…....(2)……..….  bi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ến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ác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đảo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ành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ững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..………...(3)………...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ữa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ái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B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ình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D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ươn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g.</a:t>
            </a:r>
          </a:p>
          <a:p>
            <a:pPr algn="just">
              <a:lnSpc>
                <a:spcPct val="150000"/>
              </a:lnSpc>
              <a:buFontTx/>
              <a:buChar char="-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vi-VN" sz="2400" u="sng" dirty="0" smtClean="0">
                <a:latin typeface="Times New Roman" pitchFamily="18" charset="0"/>
                <a:cs typeface="Times New Roman" pitchFamily="18" charset="0"/>
              </a:rPr>
              <a:t>ục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u="sng" dirty="0" smtClean="0">
                <a:latin typeface="Times New Roman" pitchFamily="18" charset="0"/>
                <a:cs typeface="Times New Roman" pitchFamily="18" charset="0"/>
              </a:rPr>
              <a:t>địa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u="sng" dirty="0" err="1" smtClean="0">
                <a:latin typeface="Times New Roman" pitchFamily="18" charset="0"/>
                <a:cs typeface="Times New Roman" pitchFamily="18" charset="0"/>
              </a:rPr>
              <a:t>Ôxtraylia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í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ậu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...…(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)..…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ảnh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ủ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ếu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l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à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……(5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)……,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nhi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ều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…..(6)…..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 độc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đáo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duy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ất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ế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ới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lnSpc>
                <a:spcPct val="150000"/>
              </a:lnSpc>
              <a:buFontTx/>
              <a:buChar char="-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u="sng" dirty="0" err="1" smtClean="0">
                <a:latin typeface="Times New Roman" pitchFamily="18" charset="0"/>
                <a:cs typeface="Times New Roman" pitchFamily="18" charset="0"/>
              </a:rPr>
              <a:t>Qu</a:t>
            </a:r>
            <a:r>
              <a:rPr lang="vi-VN" sz="2400" u="sng" dirty="0" smtClean="0">
                <a:latin typeface="Times New Roman" pitchFamily="18" charset="0"/>
                <a:cs typeface="Times New Roman" pitchFamily="18" charset="0"/>
              </a:rPr>
              <a:t>ần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u="sng" dirty="0" smtClean="0">
                <a:latin typeface="Times New Roman" pitchFamily="18" charset="0"/>
                <a:cs typeface="Times New Roman" pitchFamily="18" charset="0"/>
              </a:rPr>
              <a:t>đảo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u="sng" dirty="0" err="1" smtClean="0">
                <a:latin typeface="Times New Roman" pitchFamily="18" charset="0"/>
                <a:cs typeface="Times New Roman" pitchFamily="18" charset="0"/>
              </a:rPr>
              <a:t>Niu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 Di-</a:t>
            </a:r>
            <a:r>
              <a:rPr lang="en-US" sz="2400" u="sng" dirty="0" err="1" smtClean="0">
                <a:latin typeface="Times New Roman" pitchFamily="18" charset="0"/>
                <a:cs typeface="Times New Roman" pitchFamily="18" charset="0"/>
              </a:rPr>
              <a:t>len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ó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í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ậu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…..(7)... 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3999" cy="57631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105000"/>
              </a:lnSpc>
              <a:spcBef>
                <a:spcPct val="50000"/>
              </a:spcBef>
              <a:buSzPct val="130000"/>
            </a:pPr>
            <a:r>
              <a:rPr lang="en-US" sz="3200" b="1" dirty="0" err="1">
                <a:solidFill>
                  <a:srgbClr val="FF3300"/>
                </a:solidFill>
                <a:latin typeface="Times New Roman" pitchFamily="18" charset="0"/>
              </a:rPr>
              <a:t>Bài</a:t>
            </a:r>
            <a:r>
              <a:rPr lang="en-US" sz="3200" b="1" dirty="0">
                <a:solidFill>
                  <a:srgbClr val="FF3300"/>
                </a:solidFill>
                <a:latin typeface="Times New Roman" pitchFamily="18" charset="0"/>
              </a:rPr>
              <a:t> 48: </a:t>
            </a:r>
            <a:r>
              <a:rPr lang="en-US" sz="3200" b="1" dirty="0" err="1">
                <a:solidFill>
                  <a:srgbClr val="FF3300"/>
                </a:solidFill>
                <a:latin typeface="Times New Roman" pitchFamily="18" charset="0"/>
              </a:rPr>
              <a:t>THIÊN</a:t>
            </a:r>
            <a:r>
              <a:rPr lang="en-US" sz="3200" b="1" dirty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3300"/>
                </a:solidFill>
                <a:latin typeface="Times New Roman" pitchFamily="18" charset="0"/>
              </a:rPr>
              <a:t>NHIÊN</a:t>
            </a:r>
            <a:r>
              <a:rPr lang="en-US" sz="3200" b="1" dirty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3300"/>
                </a:solidFill>
                <a:latin typeface="Times New Roman" pitchFamily="18" charset="0"/>
              </a:rPr>
              <a:t>CHÂU</a:t>
            </a:r>
            <a:r>
              <a:rPr lang="en-US" sz="3200" b="1" dirty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3300"/>
                </a:solidFill>
                <a:latin typeface="Times New Roman" pitchFamily="18" charset="0"/>
              </a:rPr>
              <a:t>ĐẠI</a:t>
            </a:r>
            <a:r>
              <a:rPr lang="en-US" sz="3200" b="1" dirty="0">
                <a:solidFill>
                  <a:srgbClr val="FF3300"/>
                </a:solidFill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3300"/>
                </a:solidFill>
                <a:latin typeface="Times New Roman" pitchFamily="18" charset="0"/>
              </a:rPr>
              <a:t>DƯƠNG</a:t>
            </a:r>
            <a:endParaRPr lang="en-US" sz="3200" b="1" dirty="0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9600" y="1824335"/>
            <a:ext cx="28956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vi-V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óng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ẩ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 v</a:t>
            </a:r>
            <a:r>
              <a:rPr lang="vi-V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à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vi-V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ều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h</a:t>
            </a:r>
            <a:r>
              <a:rPr lang="vi-V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òa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24400" y="1824335"/>
            <a:ext cx="27432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vi-V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át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tri</a:t>
            </a:r>
            <a:r>
              <a:rPr lang="vi-V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ển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xanh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vi-V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ốt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0" y="2357735"/>
            <a:ext cx="28194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Thiên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đàng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xanh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" y="3429000"/>
            <a:ext cx="16002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oang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m</a:t>
            </a:r>
            <a:r>
              <a:rPr lang="vi-V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ạc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14800" y="2895600"/>
            <a:ext cx="12954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khô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h</a:t>
            </a:r>
            <a:r>
              <a:rPr lang="vi-V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ạn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19400" y="3429000"/>
            <a:ext cx="13716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vi-V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động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v</a:t>
            </a:r>
            <a:r>
              <a:rPr lang="vi-V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ật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67200" y="3962400"/>
            <a:ext cx="10668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ôn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đới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9144000" cy="60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935287"/>
            <a:ext cx="3279053" cy="209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338632">
            <a:off x="60683" y="3885343"/>
            <a:ext cx="8075613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469694">
            <a:off x="3048000" y="2577810"/>
            <a:ext cx="22193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697180"/>
            <a:ext cx="23622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12180" y="2514600"/>
            <a:ext cx="381000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ight Arrow 10"/>
          <p:cNvSpPr/>
          <p:nvPr/>
        </p:nvSpPr>
        <p:spPr bwMode="auto">
          <a:xfrm>
            <a:off x="2971800" y="381000"/>
            <a:ext cx="978408" cy="484632"/>
          </a:xfrm>
          <a:prstGeom prst="rightArrow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Right Arrow 13"/>
          <p:cNvSpPr/>
          <p:nvPr/>
        </p:nvSpPr>
        <p:spPr>
          <a:xfrm>
            <a:off x="0" y="0"/>
            <a:ext cx="9144000" cy="1143000"/>
          </a:xfrm>
          <a:prstGeom prst="rightArrow">
            <a:avLst/>
          </a:prstGeom>
          <a:solidFill>
            <a:srgbClr val="0202B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vi-VN" b="1" dirty="0" smtClean="0">
                <a:latin typeface="Times New Roman" pitchFamily="18" charset="0"/>
                <a:cs typeface="Times New Roman" pitchFamily="18" charset="0"/>
              </a:rPr>
              <a:t>ại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vi-VN" b="1" dirty="0" smtClean="0">
                <a:latin typeface="Times New Roman" pitchFamily="18" charset="0"/>
                <a:cs typeface="Times New Roman" pitchFamily="18" charset="0"/>
              </a:rPr>
              <a:t>ần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l</a:t>
            </a:r>
            <a:r>
              <a:rPr lang="vi-VN" b="1" dirty="0" smtClean="0">
                <a:latin typeface="Times New Roman" pitchFamily="18" charset="0"/>
                <a:cs typeface="Times New Roman" pitchFamily="18" charset="0"/>
              </a:rPr>
              <a:t>ớn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vi-VN" b="1" dirty="0" smtClean="0">
                <a:latin typeface="Times New Roman" pitchFamily="18" charset="0"/>
                <a:cs typeface="Times New Roman" pitchFamily="18" charset="0"/>
              </a:rPr>
              <a:t>ác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b="1" dirty="0" smtClean="0">
                <a:latin typeface="Times New Roman" pitchFamily="18" charset="0"/>
                <a:cs typeface="Times New Roman" pitchFamily="18" charset="0"/>
              </a:rPr>
              <a:t>đảo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v</a:t>
            </a:r>
            <a:r>
              <a:rPr lang="vi-VN" b="1" dirty="0" smtClean="0">
                <a:latin typeface="Times New Roman" pitchFamily="18" charset="0"/>
                <a:cs typeface="Times New Roman" pitchFamily="18" charset="0"/>
              </a:rPr>
              <a:t>à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qu</a:t>
            </a:r>
            <a:r>
              <a:rPr lang="vi-VN" b="1" dirty="0" smtClean="0">
                <a:latin typeface="Times New Roman" pitchFamily="18" charset="0"/>
                <a:cs typeface="Times New Roman" pitchFamily="18" charset="0"/>
              </a:rPr>
              <a:t>ần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b="1" dirty="0" smtClean="0">
                <a:latin typeface="Times New Roman" pitchFamily="18" charset="0"/>
                <a:cs typeface="Times New Roman" pitchFamily="18" charset="0"/>
              </a:rPr>
              <a:t>đảo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vi-VN" b="1" dirty="0" smtClean="0">
                <a:latin typeface="Times New Roman" pitchFamily="18" charset="0"/>
                <a:cs typeface="Times New Roman" pitchFamily="18" charset="0"/>
              </a:rPr>
              <a:t>ủa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Châu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Đ</a:t>
            </a:r>
            <a:r>
              <a:rPr lang="vi-VN" b="1" dirty="0" smtClean="0">
                <a:latin typeface="Times New Roman" pitchFamily="18" charset="0"/>
                <a:cs typeface="Times New Roman" pitchFamily="18" charset="0"/>
              </a:rPr>
              <a:t>ại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D</a:t>
            </a:r>
            <a:r>
              <a:rPr lang="vi-VN" b="1" dirty="0" smtClean="0">
                <a:latin typeface="Times New Roman" pitchFamily="18" charset="0"/>
                <a:cs typeface="Times New Roman" pitchFamily="18" charset="0"/>
              </a:rPr>
              <a:t>ươ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vi-VN" b="1" dirty="0" smtClean="0">
                <a:latin typeface="Times New Roman" pitchFamily="18" charset="0"/>
                <a:cs typeface="Times New Roman" pitchFamily="18" charset="0"/>
              </a:rPr>
              <a:t>ó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kh</a:t>
            </a:r>
            <a:r>
              <a:rPr lang="vi-VN" b="1" dirty="0" smtClean="0">
                <a:latin typeface="Times New Roman" pitchFamily="18" charset="0"/>
                <a:cs typeface="Times New Roman" pitchFamily="18" charset="0"/>
              </a:rPr>
              <a:t>í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h</a:t>
            </a:r>
            <a:r>
              <a:rPr lang="vi-VN" b="1" dirty="0" smtClean="0">
                <a:latin typeface="Times New Roman" pitchFamily="18" charset="0"/>
                <a:cs typeface="Times New Roman" pitchFamily="18" charset="0"/>
              </a:rPr>
              <a:t>ậu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n</a:t>
            </a:r>
            <a:r>
              <a:rPr lang="vi-VN" b="1" dirty="0" smtClean="0">
                <a:latin typeface="Times New Roman" pitchFamily="18" charset="0"/>
                <a:cs typeface="Times New Roman" pitchFamily="18" charset="0"/>
              </a:rPr>
              <a:t>óng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b="1" dirty="0" smtClean="0">
                <a:latin typeface="Times New Roman" pitchFamily="18" charset="0"/>
                <a:cs typeface="Times New Roman" pitchFamily="18" charset="0"/>
              </a:rPr>
              <a:t>ẩm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? 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ight Arrow 14"/>
          <p:cNvSpPr/>
          <p:nvPr/>
        </p:nvSpPr>
        <p:spPr>
          <a:xfrm>
            <a:off x="0" y="0"/>
            <a:ext cx="9144000" cy="1143000"/>
          </a:xfrm>
          <a:prstGeom prst="rightArrow">
            <a:avLst/>
          </a:prstGeom>
          <a:solidFill>
            <a:srgbClr val="0202B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á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c </a:t>
            </a: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định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v</a:t>
            </a: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à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v</a:t>
            </a: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ị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tr</a:t>
            </a: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í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ác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hoang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m</a:t>
            </a: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ạc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ủa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l</a:t>
            </a: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ục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địa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Ôxtraylia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Right Arrow 15"/>
          <p:cNvSpPr/>
          <p:nvPr/>
        </p:nvSpPr>
        <p:spPr>
          <a:xfrm>
            <a:off x="0" y="0"/>
            <a:ext cx="9144000" cy="1143000"/>
          </a:xfrm>
          <a:prstGeom prst="rightArrow">
            <a:avLst/>
          </a:prstGeom>
          <a:solidFill>
            <a:srgbClr val="0202B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vi-VN" sz="2000" b="1" dirty="0" smtClean="0">
                <a:latin typeface="Times New Roman" pitchFamily="18" charset="0"/>
                <a:cs typeface="Times New Roman" pitchFamily="18" charset="0"/>
              </a:rPr>
              <a:t>ại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b="1" dirty="0" smtClean="0">
                <a:latin typeface="Times New Roman" pitchFamily="18" charset="0"/>
                <a:cs typeface="Times New Roman" pitchFamily="18" charset="0"/>
              </a:rPr>
              <a:t>đại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vi-VN" sz="2000" b="1" dirty="0" smtClean="0">
                <a:latin typeface="Times New Roman" pitchFamily="18" charset="0"/>
                <a:cs typeface="Times New Roman" pitchFamily="18" charset="0"/>
              </a:rPr>
              <a:t>ộ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vi-VN" sz="2000" b="1" dirty="0" smtClean="0">
                <a:latin typeface="Times New Roman" pitchFamily="18" charset="0"/>
                <a:cs typeface="Times New Roman" pitchFamily="18" charset="0"/>
              </a:rPr>
              <a:t>ận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vi-VN" sz="2000" b="1" dirty="0" smtClean="0">
                <a:latin typeface="Times New Roman" pitchFamily="18" charset="0"/>
                <a:cs typeface="Times New Roman" pitchFamily="18" charset="0"/>
              </a:rPr>
              <a:t>ện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vi-VN" sz="2000" b="1" dirty="0" smtClean="0">
                <a:latin typeface="Times New Roman" pitchFamily="18" charset="0"/>
                <a:cs typeface="Times New Roman" pitchFamily="18" charset="0"/>
              </a:rPr>
              <a:t>íc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h l</a:t>
            </a:r>
            <a:r>
              <a:rPr lang="vi-VN" sz="2000" b="1" dirty="0" smtClean="0">
                <a:latin typeface="Times New Roman" pitchFamily="18" charset="0"/>
                <a:cs typeface="Times New Roman" pitchFamily="18" charset="0"/>
              </a:rPr>
              <a:t>ục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b="1" dirty="0" smtClean="0">
                <a:latin typeface="Times New Roman" pitchFamily="18" charset="0"/>
                <a:cs typeface="Times New Roman" pitchFamily="18" charset="0"/>
              </a:rPr>
              <a:t>địa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Ôxtraylia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vi-VN" sz="2000" b="1" dirty="0" smtClean="0">
                <a:latin typeface="Times New Roman" pitchFamily="18" charset="0"/>
                <a:cs typeface="Times New Roman" pitchFamily="18" charset="0"/>
              </a:rPr>
              <a:t>ó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kh</a:t>
            </a:r>
            <a:r>
              <a:rPr lang="vi-VN" sz="2000" b="1" dirty="0" smtClean="0">
                <a:latin typeface="Times New Roman" pitchFamily="18" charset="0"/>
                <a:cs typeface="Times New Roman" pitchFamily="18" charset="0"/>
              </a:rPr>
              <a:t>í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vi-VN" sz="2000" b="1" dirty="0" smtClean="0">
                <a:latin typeface="Times New Roman" pitchFamily="18" charset="0"/>
                <a:cs typeface="Times New Roman" pitchFamily="18" charset="0"/>
              </a:rPr>
              <a:t>ậu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khô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h</a:t>
            </a:r>
            <a:r>
              <a:rPr lang="vi-VN" sz="2000" b="1" dirty="0" smtClean="0">
                <a:latin typeface="Times New Roman" pitchFamily="18" charset="0"/>
                <a:cs typeface="Times New Roman" pitchFamily="18" charset="0"/>
              </a:rPr>
              <a:t>ạn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8" name="Straight Arrow Connector 17"/>
          <p:cNvCxnSpPr/>
          <p:nvPr/>
        </p:nvCxnSpPr>
        <p:spPr bwMode="auto">
          <a:xfrm>
            <a:off x="6019799" y="2133600"/>
            <a:ext cx="533400" cy="15240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9" name="Straight Arrow Connector 18"/>
          <p:cNvCxnSpPr/>
          <p:nvPr/>
        </p:nvCxnSpPr>
        <p:spPr bwMode="auto">
          <a:xfrm>
            <a:off x="6934199" y="2362200"/>
            <a:ext cx="533400" cy="15240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0" name="Straight Arrow Connector 19"/>
          <p:cNvCxnSpPr/>
          <p:nvPr/>
        </p:nvCxnSpPr>
        <p:spPr bwMode="auto">
          <a:xfrm>
            <a:off x="4038599" y="1905000"/>
            <a:ext cx="533400" cy="76200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3" name="Straight Arrow Connector 22"/>
          <p:cNvCxnSpPr/>
          <p:nvPr/>
        </p:nvCxnSpPr>
        <p:spPr bwMode="auto">
          <a:xfrm rot="10800000">
            <a:off x="5562599" y="2743200"/>
            <a:ext cx="762000" cy="152400"/>
          </a:xfrm>
          <a:prstGeom prst="straightConnector1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4" name="Straight Arrow Connector 23"/>
          <p:cNvCxnSpPr/>
          <p:nvPr/>
        </p:nvCxnSpPr>
        <p:spPr bwMode="auto">
          <a:xfrm rot="10800000">
            <a:off x="4876799" y="2590800"/>
            <a:ext cx="762000" cy="152400"/>
          </a:xfrm>
          <a:prstGeom prst="straightConnector1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5" name="Straight Arrow Connector 24"/>
          <p:cNvCxnSpPr/>
          <p:nvPr/>
        </p:nvCxnSpPr>
        <p:spPr bwMode="auto">
          <a:xfrm rot="10800000">
            <a:off x="7924800" y="3200400"/>
            <a:ext cx="762000" cy="304800"/>
          </a:xfrm>
          <a:prstGeom prst="straightConnector1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7" name="Straight Arrow Connector 26"/>
          <p:cNvCxnSpPr/>
          <p:nvPr/>
        </p:nvCxnSpPr>
        <p:spPr bwMode="auto">
          <a:xfrm rot="5400000">
            <a:off x="4076700" y="4457700"/>
            <a:ext cx="457200" cy="76200"/>
          </a:xfrm>
          <a:prstGeom prst="straightConnector1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8" name="Straight Arrow Connector 27"/>
          <p:cNvCxnSpPr/>
          <p:nvPr/>
        </p:nvCxnSpPr>
        <p:spPr bwMode="auto">
          <a:xfrm rot="16200000" flipH="1">
            <a:off x="3771900" y="3771900"/>
            <a:ext cx="533400" cy="152400"/>
          </a:xfrm>
          <a:prstGeom prst="straightConnector1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2" name="Straight Arrow Connector 31"/>
          <p:cNvCxnSpPr/>
          <p:nvPr/>
        </p:nvCxnSpPr>
        <p:spPr bwMode="auto">
          <a:xfrm rot="5400000" flipH="1" flipV="1">
            <a:off x="647700" y="4686300"/>
            <a:ext cx="609600" cy="76200"/>
          </a:xfrm>
          <a:prstGeom prst="straightConnector1">
            <a:avLst/>
          </a:prstGeom>
          <a:noFill/>
          <a:ln w="57150" cap="flat" cmpd="sng" algn="ctr">
            <a:solidFill>
              <a:srgbClr val="0202BE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4" name="Straight Arrow Connector 33"/>
          <p:cNvCxnSpPr/>
          <p:nvPr/>
        </p:nvCxnSpPr>
        <p:spPr bwMode="auto">
          <a:xfrm rot="5400000" flipH="1" flipV="1">
            <a:off x="876300" y="3771900"/>
            <a:ext cx="457200" cy="228600"/>
          </a:xfrm>
          <a:prstGeom prst="straightConnector1">
            <a:avLst/>
          </a:prstGeom>
          <a:noFill/>
          <a:ln w="57150" cap="flat" cmpd="sng" algn="ctr">
            <a:solidFill>
              <a:srgbClr val="0202BE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7" name="Oval 22"/>
          <p:cNvSpPr>
            <a:spLocks noChangeArrowheads="1"/>
          </p:cNvSpPr>
          <p:nvPr/>
        </p:nvSpPr>
        <p:spPr bwMode="auto">
          <a:xfrm rot="21101095">
            <a:off x="3464038" y="3383418"/>
            <a:ext cx="538812" cy="1587392"/>
          </a:xfrm>
          <a:prstGeom prst="ellipse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 smtClean="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2470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4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8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85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3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8287" y="457200"/>
            <a:ext cx="8875713" cy="594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14725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1"/>
            <a:ext cx="9122229" cy="7524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71842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222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71842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37072" cy="7524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7505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1"/>
            <a:ext cx="9144001" cy="7162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51257" cy="7543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1938" cy="7620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3216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5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6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2390</TotalTime>
  <Words>691</Words>
  <Application>Microsoft Office PowerPoint</Application>
  <PresentationFormat>On-screen Show (4:3)</PresentationFormat>
  <Paragraphs>90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1_Default Design</vt:lpstr>
      <vt:lpstr>2_Default Design</vt:lpstr>
      <vt:lpstr>5_Default Design</vt:lpstr>
      <vt:lpstr>6_Default Design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Windows User</cp:lastModifiedBy>
  <cp:revision>211</cp:revision>
  <dcterms:created xsi:type="dcterms:W3CDTF">2015-03-10T07:35:49Z</dcterms:created>
  <dcterms:modified xsi:type="dcterms:W3CDTF">2020-04-25T15:58:22Z</dcterms:modified>
</cp:coreProperties>
</file>