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65" r:id="rId3"/>
    <p:sldId id="266" r:id="rId4"/>
    <p:sldId id="282" r:id="rId5"/>
    <p:sldId id="284" r:id="rId6"/>
    <p:sldId id="286" r:id="rId7"/>
    <p:sldId id="288" r:id="rId8"/>
    <p:sldId id="273" r:id="rId9"/>
    <p:sldId id="274" r:id="rId10"/>
    <p:sldId id="275" r:id="rId11"/>
    <p:sldId id="276" r:id="rId12"/>
    <p:sldId id="278" r:id="rId13"/>
    <p:sldId id="29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66"/>
    <a:srgbClr val="800000"/>
    <a:srgbClr val="0000FF"/>
    <a:srgbClr val="FF0066"/>
    <a:srgbClr val="00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6DD1F-6A08-4108-87C3-1E44A2548BA5}" type="datetimeFigureOut">
              <a:rPr lang="en-US" smtClean="0"/>
              <a:pPr/>
              <a:t>4/18/2020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A3114-6856-4C7E-961A-1BC42F1687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nature_004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76200"/>
            <a:ext cx="9144000" cy="6858000"/>
          </a:xfrm>
          <a:noFill/>
        </p:spPr>
      </p:pic>
      <p:pic>
        <p:nvPicPr>
          <p:cNvPr id="3075" name="Picture 8" descr="picture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829300"/>
            <a:ext cx="8715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200"/>
            <a:ext cx="1957388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14400" y="152400"/>
            <a:ext cx="7253288" cy="6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40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ĐỊA LÝ </a:t>
            </a:r>
            <a:r>
              <a:rPr lang="en-US" sz="40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</a:t>
            </a:r>
            <a:endParaRPr lang="en-US" sz="40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60658" y="3877270"/>
            <a:ext cx="56226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TIẾT 47. ÔN TẬP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6177" y="5829300"/>
            <a:ext cx="3974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endParaRPr lang="en-US" sz="2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THCS </a:t>
            </a:r>
            <a:r>
              <a:rPr lang="en-US" sz="24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endParaRPr lang="en-US" sz="24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838108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38862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/>
              <a:t>* </a:t>
            </a:r>
            <a:r>
              <a:rPr lang="en-US" sz="3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endParaRPr lang="en-US" sz="3200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Mr THO\Downloads\IMG201903111649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609600"/>
            <a:ext cx="3962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Phi,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điêng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la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1,7%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thưa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thớt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/>
          </a:p>
        </p:txBody>
      </p:sp>
      <p:sp>
        <p:nvSpPr>
          <p:cNvPr id="3" name="Explosion 1 2"/>
          <p:cNvSpPr/>
          <p:nvPr/>
        </p:nvSpPr>
        <p:spPr>
          <a:xfrm>
            <a:off x="609600" y="4703028"/>
            <a:ext cx="3048000" cy="2115205"/>
          </a:xfrm>
          <a:prstGeom prst="irregularSeal1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240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endParaRPr lang="en-US" sz="28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C:\Users\Mr THO\Downloads\IMG_20190311_1658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04800" y="685800"/>
            <a:ext cx="39624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a.</a:t>
            </a:r>
            <a:r>
              <a:rPr lang="en-US" sz="2400" b="1" u="sng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Ở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ruộng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Explosion 1 7"/>
          <p:cNvSpPr/>
          <p:nvPr/>
        </p:nvSpPr>
        <p:spPr>
          <a:xfrm>
            <a:off x="0" y="5428595"/>
            <a:ext cx="5867400" cy="1505605"/>
          </a:xfrm>
          <a:prstGeom prst="irregularSeal1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Mr THO\Downloads\IMG_20190311_16580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81000" y="762000"/>
            <a:ext cx="3810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trọt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- Chăn nuôi và đánh cá: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Chăn nuôi ở Trung và Nam Mĩ phát triển với qui mô lớn.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Pê Ru có sản lượng cá biển vào bậc nhất trên thế giới.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000" b="1" u="sng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b="1" u="sng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Các nước công nghiệp mới nằm ở phía nam của đại lục Nam Mĩ (Braxin ...) có nền công nghiệp hát triển tương đối toàn diện.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Các nước trong khu vực An Đét và Eo đất Trung Mĩ phát triển công nghiệp khai khoáng.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+ Các nước trong vùng biển Ca-ri-bê phát triển công nghiệp thực phẩm.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5240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endParaRPr lang="en-US" sz="2800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20nature_004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-76200"/>
            <a:ext cx="9144000" cy="6858000"/>
          </a:xfrm>
          <a:noFill/>
        </p:spPr>
      </p:pic>
      <p:sp>
        <p:nvSpPr>
          <p:cNvPr id="6" name="Rectangle 5"/>
          <p:cNvSpPr/>
          <p:nvPr/>
        </p:nvSpPr>
        <p:spPr>
          <a:xfrm>
            <a:off x="415267" y="1905000"/>
            <a:ext cx="8313494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Chúc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endParaRPr lang="en-US" sz="40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66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đạt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400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4" descr="XMASCA~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3429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685263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0999"/>
            <a:ext cx="8229600" cy="533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609600"/>
            <a:ext cx="3873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Mr THO\Downloads\IMG_20190311_154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786825"/>
            <a:ext cx="4648200" cy="607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loud Callout 2"/>
          <p:cNvSpPr/>
          <p:nvPr/>
        </p:nvSpPr>
        <p:spPr>
          <a:xfrm>
            <a:off x="0" y="2895600"/>
            <a:ext cx="4330376" cy="3352800"/>
          </a:xfrm>
          <a:prstGeom prst="cloudCallout">
            <a:avLst>
              <a:gd name="adj1" fmla="val 92582"/>
              <a:gd name="adj2" fmla="val -1073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143000"/>
            <a:ext cx="2214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a.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Users\Mr THO\Downloads\IMG_20190311_154204.jpg"/>
          <p:cNvPicPr>
            <a:picLocks noGrp="1"/>
          </p:cNvPicPr>
          <p:nvPr>
            <p:ph idx="1"/>
          </p:nvPr>
        </p:nvPicPr>
        <p:blipFill>
          <a:blip r:embed="rId2"/>
          <a:srcRect b="50931"/>
          <a:stretch>
            <a:fillRect/>
          </a:stretch>
        </p:blipFill>
        <p:spPr bwMode="auto">
          <a:xfrm>
            <a:off x="4038600" y="0"/>
            <a:ext cx="6172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1"/>
            <a:ext cx="4267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Coóc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 ở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Coóc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sộ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9000 km,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3000 – 4000 m,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 le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kẽ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38600" y="1143000"/>
            <a:ext cx="1447800" cy="9906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1905000"/>
            <a:ext cx="3962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u="sng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b="1" u="sng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1" u="sng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u="sng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1" u="sng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1" u="sng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1" u="sng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tựa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lòng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máng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khổng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lồ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dần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đợt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đợt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endParaRPr lang="en-US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endParaRPr lang="en-US" dirty="0" smtClean="0">
              <a:solidFill>
                <a:srgbClr val="00CC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038600" y="3474660"/>
            <a:ext cx="2133600" cy="716341"/>
          </a:xfrm>
          <a:prstGeom prst="straightConnector1">
            <a:avLst/>
          </a:prstGeom>
          <a:ln w="57150">
            <a:solidFill>
              <a:srgbClr val="00CC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5029200"/>
            <a:ext cx="3962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già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600" b="1" u="sng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già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Apa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Lát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400 m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500 m,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1000 m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1500 m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 than, </a:t>
            </a:r>
            <a:r>
              <a:rPr lang="en-US" sz="1600" dirty="0" err="1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16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962400" y="4419600"/>
            <a:ext cx="3276600" cy="167640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0999"/>
            <a:ext cx="8229600" cy="533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57200"/>
            <a:ext cx="3873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Mr THO\Downloads\IMG_20190311_154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786825"/>
            <a:ext cx="4648200" cy="607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loud Callout 2"/>
          <p:cNvSpPr/>
          <p:nvPr/>
        </p:nvSpPr>
        <p:spPr>
          <a:xfrm>
            <a:off x="0" y="4736813"/>
            <a:ext cx="4330376" cy="2044987"/>
          </a:xfrm>
          <a:prstGeom prst="cloudCallout">
            <a:avLst>
              <a:gd name="adj1" fmla="val 92582"/>
              <a:gd name="adj2" fmla="val -1073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" y="914400"/>
            <a:ext cx="22140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a.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" y="1371600"/>
            <a:ext cx="21226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b.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2067342"/>
            <a:ext cx="4038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dirty="0" smtClean="0"/>
              <a:t>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007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80999"/>
            <a:ext cx="8229600" cy="533401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24" y="533400"/>
            <a:ext cx="3873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990600"/>
            <a:ext cx="47965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cư-xã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Users\Mr THO\Downloads\IMG20190311160503.jpg"/>
          <p:cNvPicPr/>
          <p:nvPr/>
        </p:nvPicPr>
        <p:blipFill>
          <a:blip r:embed="rId2" cstate="print"/>
          <a:srcRect l="5186" t="932" r="4540" b="2174"/>
          <a:stretch>
            <a:fillRect/>
          </a:stretch>
        </p:blipFill>
        <p:spPr bwMode="auto">
          <a:xfrm>
            <a:off x="4572000" y="685800"/>
            <a:ext cx="46482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3024" y="6096000"/>
            <a:ext cx="9130976" cy="762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600200"/>
            <a:ext cx="457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 415,1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/km</a:t>
            </a:r>
            <a:r>
              <a:rPr lang="en-U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¾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Duyên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miền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Duyên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ven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660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-76200"/>
            <a:ext cx="4248150" cy="762000"/>
          </a:xfrm>
        </p:spPr>
        <p:txBody>
          <a:bodyPr>
            <a:normAutofit/>
          </a:bodyPr>
          <a:lstStyle/>
          <a:p>
            <a:pPr algn="l"/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558225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0" y="5728275"/>
            <a:ext cx="8915400" cy="977325"/>
          </a:xfrm>
          <a:prstGeom prst="cloudCallout">
            <a:avLst>
              <a:gd name="adj1" fmla="val 46642"/>
              <a:gd name="adj2" fmla="val 680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pic>
        <p:nvPicPr>
          <p:cNvPr id="7" name="Picture 6" descr="C:\Users\Mr THO\Downloads\IMG_20190311_161951.jpg"/>
          <p:cNvPicPr/>
          <p:nvPr/>
        </p:nvPicPr>
        <p:blipFill>
          <a:blip r:embed="rId2" cstate="print"/>
          <a:srcRect l="10448" t="3529"/>
          <a:stretch>
            <a:fillRect/>
          </a:stretch>
        </p:blipFill>
        <p:spPr bwMode="auto">
          <a:xfrm>
            <a:off x="4629150" y="0"/>
            <a:ext cx="4495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28600" y="1295400"/>
            <a:ext cx="42291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Nhờ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Ca-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rệt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208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50" y="-76200"/>
            <a:ext cx="4248150" cy="762000"/>
          </a:xfrm>
        </p:spPr>
        <p:txBody>
          <a:bodyPr>
            <a:normAutofit/>
          </a:bodyPr>
          <a:lstStyle/>
          <a:p>
            <a:pPr algn="l"/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457200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loud Callout 2"/>
          <p:cNvSpPr/>
          <p:nvPr/>
        </p:nvSpPr>
        <p:spPr>
          <a:xfrm>
            <a:off x="0" y="5728275"/>
            <a:ext cx="8915400" cy="977325"/>
          </a:xfrm>
          <a:prstGeom prst="cloudCallout">
            <a:avLst>
              <a:gd name="adj1" fmla="val 46642"/>
              <a:gd name="adj2" fmla="val 680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8600" y="863025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C:\Users\Mr THO\Downloads\IMG_20190311_161919.jpg"/>
          <p:cNvPicPr/>
          <p:nvPr/>
        </p:nvPicPr>
        <p:blipFill>
          <a:blip r:embed="rId2" cstate="print"/>
          <a:srcRect l="13433"/>
          <a:stretch>
            <a:fillRect/>
          </a:stretch>
        </p:blipFill>
        <p:spPr bwMode="auto">
          <a:xfrm>
            <a:off x="4953000" y="-1"/>
            <a:ext cx="4191000" cy="572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1524000"/>
            <a:ext cx="4800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Ca-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80%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61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ĐẶC ĐIỂM TỰ NHIÊN CỦA TRUNG VÀ NAM MĨ</a:t>
            </a:r>
            <a:endParaRPr lang="en-US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 descr="C:\Users\Mr THO\Downloads\IMG_20190311_1632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599" y="609600"/>
            <a:ext cx="4724401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0" y="762000"/>
            <a:ext cx="4191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Eo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Ăng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Ti:</a:t>
            </a:r>
          </a:p>
          <a:p>
            <a:pPr algn="just"/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Eo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tận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Coócđie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Eo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Ăng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Ti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gió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nửa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sườn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sườn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rậm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sườn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thưa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van.</a:t>
            </a:r>
          </a:p>
          <a:p>
            <a:pPr marL="342900" indent="-342900" algn="just">
              <a:buFontTx/>
              <a:buChar char="-"/>
            </a:pPr>
            <a:endParaRPr lang="en-US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Ăng</a:t>
            </a:r>
            <a:r>
              <a:rPr lang="en-US" sz="20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Ti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vịnh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MêHiCô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bờ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rậm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thưa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xa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van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bụi</a:t>
            </a:r>
            <a:r>
              <a:rPr lang="en-US" sz="20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8000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191000" y="1447800"/>
            <a:ext cx="2133600" cy="106680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4095750" y="1066800"/>
            <a:ext cx="2819400" cy="3581400"/>
          </a:xfrm>
          <a:prstGeom prst="straightConnector1">
            <a:avLst/>
          </a:prstGeom>
          <a:ln w="57150">
            <a:solidFill>
              <a:srgbClr val="80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0" y="6248400"/>
            <a:ext cx="9144000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Ăng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Ti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:\Users\Mr THO\Downloads\IMG_20190311_16324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1" y="609600"/>
            <a:ext cx="52578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-1" y="446068"/>
            <a:ext cx="3886201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Dãy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Đét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- Ở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: Ô-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nô-cô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, A-ma-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dôn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, Pam-pa, La-</a:t>
            </a:r>
            <a:r>
              <a:rPr lang="en-US" dirty="0" err="1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pla</a:t>
            </a:r>
            <a:r>
              <a:rPr lang="en-US" dirty="0" smtClean="0">
                <a:solidFill>
                  <a:srgbClr val="00CC00"/>
                </a:solidFill>
                <a:latin typeface="Times New Roman" pitchFamily="18" charset="0"/>
                <a:cs typeface="Times New Roman" pitchFamily="18" charset="0"/>
              </a:rPr>
              <a:t>-ta.</a:t>
            </a:r>
          </a:p>
          <a:p>
            <a:pPr algn="just"/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sơn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ẩm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ướt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hoá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Do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đạo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ẩm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657600" y="1589068"/>
            <a:ext cx="3200400" cy="1752600"/>
          </a:xfrm>
          <a:prstGeom prst="straightConnector1">
            <a:avLst/>
          </a:prstGeom>
          <a:ln w="57150">
            <a:solidFill>
              <a:srgbClr val="0000FF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733800" y="2476500"/>
            <a:ext cx="3962400" cy="419100"/>
          </a:xfrm>
          <a:prstGeom prst="straightConnector1">
            <a:avLst/>
          </a:prstGeom>
          <a:ln w="57150">
            <a:solidFill>
              <a:srgbClr val="00CC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733800" y="3352800"/>
            <a:ext cx="4724400" cy="76200"/>
          </a:xfrm>
          <a:prstGeom prst="straightConnector1">
            <a:avLst/>
          </a:prstGeom>
          <a:ln w="57150">
            <a:solidFill>
              <a:srgbClr val="FF0066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0" y="-76200"/>
            <a:ext cx="82296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ĐẶC ĐIỂM TỰ NHIÊN CỦA TRUNG VÀ NAM MĨ</a:t>
            </a:r>
            <a:endParaRPr lang="en-US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6248400"/>
            <a:ext cx="9144000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Mĩ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1467</Words>
  <Application>Microsoft Office PowerPoint</Application>
  <PresentationFormat>On-screen Show (4:3)</PresentationFormat>
  <Paragraphs>87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I. Đặc điểm tự nhiên- dân cư -xã hội Bắc Mĩ. </vt:lpstr>
      <vt:lpstr>Slide 3</vt:lpstr>
      <vt:lpstr>I. Đặc điểm tự nhiên- dân cư -xã hội Bắc Mĩ. </vt:lpstr>
      <vt:lpstr>I. Đặc điểm tự nhiên- dân cư -xã hội Bắc Mĩ. </vt:lpstr>
      <vt:lpstr>II. Kinh tế Bắc Mĩ</vt:lpstr>
      <vt:lpstr>II. Kinh tế Bắc Mĩ</vt:lpstr>
      <vt:lpstr>III. ĐẶC ĐIỂM TỰ NHIÊN CỦA TRUNG VÀ NAM MĨ</vt:lpstr>
      <vt:lpstr>III. ĐẶC ĐIỂM TỰ NHIÊN CỦA TRUNG VÀ NAM MĨ</vt:lpstr>
      <vt:lpstr>* Đặc điểm dân cư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Tiết: 50  Ôn tập Bài 32 đến bài 46 về Châu Phi và Châu Mĩ</dc:title>
  <dc:creator>Mr THO</dc:creator>
  <cp:lastModifiedBy>Windows User</cp:lastModifiedBy>
  <cp:revision>27</cp:revision>
  <dcterms:created xsi:type="dcterms:W3CDTF">2019-03-11T03:43:00Z</dcterms:created>
  <dcterms:modified xsi:type="dcterms:W3CDTF">2020-04-18T14:54:30Z</dcterms:modified>
</cp:coreProperties>
</file>