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81" r:id="rId3"/>
    <p:sldId id="274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70" r:id="rId13"/>
    <p:sldId id="272" r:id="rId14"/>
    <p:sldId id="276" r:id="rId15"/>
  </p:sldIdLst>
  <p:sldSz cx="12161838" cy="7040563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0" y="-240"/>
      </p:cViewPr>
      <p:guideLst>
        <p:guide orient="horz" pos="221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6D025-7B0D-4BA2-B51A-2237FEBDBC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863C8-C305-45CD-BE83-40A407944596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TAM GIÁC</a:t>
          </a:r>
          <a:endParaRPr lang="en-US" sz="36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619394F5-3401-4BA3-9002-311A2B5D4EA4}" type="parTrans" cxnId="{4948C2F1-57B6-48F5-B772-DA708A05B44A}">
      <dgm:prSet/>
      <dgm:spPr/>
      <dgm:t>
        <a:bodyPr/>
        <a:lstStyle/>
        <a:p>
          <a:endParaRPr lang="en-US"/>
        </a:p>
      </dgm:t>
    </dgm:pt>
    <dgm:pt modelId="{65F882A3-860C-4B8D-A9B4-5E978C7BA57A}" type="sibTrans" cxnId="{4948C2F1-57B6-48F5-B772-DA708A05B44A}">
      <dgm:prSet/>
      <dgm:spPr/>
      <dgm:t>
        <a:bodyPr/>
        <a:lstStyle/>
        <a:p>
          <a:endParaRPr lang="en-US"/>
        </a:p>
      </dgm:t>
    </dgm:pt>
    <dgm:pt modelId="{9CEBF8ED-6B68-49E0-A84E-3D5A2DD5B51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dirty="0" err="1" smtClean="0">
              <a:solidFill>
                <a:schemeClr val="tx1"/>
              </a:solidFill>
            </a:rPr>
            <a:t>Tổng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err="1" smtClean="0">
              <a:solidFill>
                <a:schemeClr val="tx1"/>
              </a:solidFill>
            </a:rPr>
            <a:t>ba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err="1" smtClean="0">
              <a:solidFill>
                <a:schemeClr val="tx1"/>
              </a:solidFill>
            </a:rPr>
            <a:t>góc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err="1" smtClean="0">
              <a:solidFill>
                <a:schemeClr val="tx1"/>
              </a:solidFill>
            </a:rPr>
            <a:t>của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err="1" smtClean="0">
              <a:solidFill>
                <a:schemeClr val="tx1"/>
              </a:solidFill>
            </a:rPr>
            <a:t>một</a:t>
          </a:r>
          <a:r>
            <a:rPr lang="en-US" sz="3000" dirty="0" smtClean="0">
              <a:solidFill>
                <a:schemeClr val="tx1"/>
              </a:solidFill>
            </a:rPr>
            <a:t> tam </a:t>
          </a:r>
          <a:r>
            <a:rPr lang="en-US" sz="3000" dirty="0" err="1" smtClean="0">
              <a:solidFill>
                <a:schemeClr val="tx1"/>
              </a:solidFill>
            </a:rPr>
            <a:t>giác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endParaRPr lang="en-US" sz="3000" dirty="0">
            <a:solidFill>
              <a:schemeClr val="tx1"/>
            </a:solidFill>
          </a:endParaRPr>
        </a:p>
      </dgm:t>
    </dgm:pt>
    <dgm:pt modelId="{CD08225D-3EC6-4EF5-8267-AC9778CF52D6}" type="parTrans" cxnId="{5B68CF11-C326-4AFE-B2C0-6E5590221965}">
      <dgm:prSet/>
      <dgm:spPr/>
      <dgm:t>
        <a:bodyPr/>
        <a:lstStyle/>
        <a:p>
          <a:endParaRPr lang="en-US"/>
        </a:p>
      </dgm:t>
    </dgm:pt>
    <dgm:pt modelId="{17F21B8F-648D-480D-B325-122F7A7D7551}" type="sibTrans" cxnId="{5B68CF11-C326-4AFE-B2C0-6E5590221965}">
      <dgm:prSet/>
      <dgm:spPr/>
      <dgm:t>
        <a:bodyPr/>
        <a:lstStyle/>
        <a:p>
          <a:endParaRPr lang="en-US"/>
        </a:p>
      </dgm:t>
    </dgm:pt>
    <dgm:pt modelId="{2B89543B-816E-4A87-A180-18AC60B6091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000" dirty="0" err="1" smtClean="0"/>
            <a:t>Các</a:t>
          </a:r>
          <a:r>
            <a:rPr lang="en-US" sz="3000" dirty="0" smtClean="0"/>
            <a:t> </a:t>
          </a:r>
          <a:r>
            <a:rPr lang="en-US" sz="3000" dirty="0" err="1" smtClean="0"/>
            <a:t>trường</a:t>
          </a:r>
          <a:r>
            <a:rPr lang="en-US" sz="3000" dirty="0" smtClean="0"/>
            <a:t> </a:t>
          </a:r>
          <a:r>
            <a:rPr lang="en-US" sz="3000" dirty="0" err="1" smtClean="0"/>
            <a:t>hợp</a:t>
          </a:r>
          <a:r>
            <a:rPr lang="en-US" sz="3000" dirty="0" smtClean="0"/>
            <a:t> </a:t>
          </a:r>
          <a:r>
            <a:rPr lang="en-US" sz="3000" dirty="0" err="1" smtClean="0"/>
            <a:t>bằng</a:t>
          </a:r>
          <a:r>
            <a:rPr lang="en-US" sz="3000" dirty="0" smtClean="0"/>
            <a:t> </a:t>
          </a:r>
          <a:r>
            <a:rPr lang="en-US" sz="3000" dirty="0" err="1" smtClean="0"/>
            <a:t>nhau</a:t>
          </a:r>
          <a:r>
            <a:rPr lang="en-US" sz="3000" dirty="0" smtClean="0"/>
            <a:t> </a:t>
          </a:r>
          <a:r>
            <a:rPr lang="en-US" sz="3000" dirty="0" err="1" smtClean="0"/>
            <a:t>của</a:t>
          </a:r>
          <a:r>
            <a:rPr lang="en-US" sz="3000" dirty="0" smtClean="0"/>
            <a:t> </a:t>
          </a:r>
          <a:r>
            <a:rPr lang="en-US" sz="3000" dirty="0" err="1" smtClean="0"/>
            <a:t>hai</a:t>
          </a:r>
          <a:r>
            <a:rPr lang="en-US" sz="3000" dirty="0" smtClean="0"/>
            <a:t> tam </a:t>
          </a:r>
          <a:r>
            <a:rPr lang="en-US" sz="3000" dirty="0" err="1" smtClean="0"/>
            <a:t>giác</a:t>
          </a:r>
          <a:r>
            <a:rPr lang="en-US" sz="3000" dirty="0" smtClean="0"/>
            <a:t>  </a:t>
          </a:r>
          <a:endParaRPr lang="en-US" sz="3000" dirty="0"/>
        </a:p>
      </dgm:t>
    </dgm:pt>
    <dgm:pt modelId="{A023102A-D591-400C-916F-062A6A6BE2E3}" type="parTrans" cxnId="{5F5B24F5-B909-47FA-AE75-0C9D154436C0}">
      <dgm:prSet/>
      <dgm:spPr/>
      <dgm:t>
        <a:bodyPr/>
        <a:lstStyle/>
        <a:p>
          <a:endParaRPr lang="en-US"/>
        </a:p>
      </dgm:t>
    </dgm:pt>
    <dgm:pt modelId="{8B3E92DA-EE06-4A96-B891-BB72D9785181}" type="sibTrans" cxnId="{5F5B24F5-B909-47FA-AE75-0C9D154436C0}">
      <dgm:prSet/>
      <dgm:spPr/>
      <dgm:t>
        <a:bodyPr/>
        <a:lstStyle/>
        <a:p>
          <a:endParaRPr lang="en-US"/>
        </a:p>
      </dgm:t>
    </dgm:pt>
    <dgm:pt modelId="{D1C8DFCA-302E-41C5-B639-0A0D12A21D1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3000" dirty="0" smtClean="0">
              <a:solidFill>
                <a:schemeClr val="tx1"/>
              </a:solidFill>
            </a:rPr>
            <a:t>Tam </a:t>
          </a:r>
          <a:r>
            <a:rPr lang="en-US" sz="3000" dirty="0" err="1" smtClean="0">
              <a:solidFill>
                <a:schemeClr val="tx1"/>
              </a:solidFill>
            </a:rPr>
            <a:t>giác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err="1" smtClean="0">
              <a:solidFill>
                <a:schemeClr val="tx1"/>
              </a:solidFill>
            </a:rPr>
            <a:t>cân</a:t>
          </a:r>
          <a:endParaRPr lang="en-US" sz="3000" dirty="0">
            <a:solidFill>
              <a:schemeClr val="tx1"/>
            </a:solidFill>
          </a:endParaRPr>
        </a:p>
      </dgm:t>
    </dgm:pt>
    <dgm:pt modelId="{BA6E1555-D0C3-48BD-A4D7-7AD56A7E9BB2}" type="parTrans" cxnId="{9D653E76-2270-4F7E-9503-06E1291A463E}">
      <dgm:prSet/>
      <dgm:spPr/>
      <dgm:t>
        <a:bodyPr/>
        <a:lstStyle/>
        <a:p>
          <a:endParaRPr lang="en-US"/>
        </a:p>
      </dgm:t>
    </dgm:pt>
    <dgm:pt modelId="{91B6CBCA-CD08-453D-8CF4-CB2A064B3AF2}" type="sibTrans" cxnId="{9D653E76-2270-4F7E-9503-06E1291A463E}">
      <dgm:prSet/>
      <dgm:spPr/>
      <dgm:t>
        <a:bodyPr/>
        <a:lstStyle/>
        <a:p>
          <a:endParaRPr lang="en-US"/>
        </a:p>
      </dgm:t>
    </dgm:pt>
    <dgm:pt modelId="{13E5AF79-017B-424A-9231-2C356A057DD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000" dirty="0" err="1" smtClean="0">
              <a:solidFill>
                <a:schemeClr val="tx1"/>
              </a:solidFill>
            </a:rPr>
            <a:t>Định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err="1" smtClean="0">
              <a:solidFill>
                <a:schemeClr val="tx1"/>
              </a:solidFill>
            </a:rPr>
            <a:t>lí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err="1" smtClean="0">
              <a:solidFill>
                <a:schemeClr val="tx1"/>
              </a:solidFill>
            </a:rPr>
            <a:t>Py</a:t>
          </a:r>
          <a:r>
            <a:rPr lang="en-US" sz="3000" dirty="0" smtClean="0">
              <a:solidFill>
                <a:schemeClr val="tx1"/>
              </a:solidFill>
            </a:rPr>
            <a:t>-ta-go</a:t>
          </a:r>
          <a:endParaRPr lang="en-US" sz="3000" dirty="0">
            <a:solidFill>
              <a:schemeClr val="tx1"/>
            </a:solidFill>
          </a:endParaRPr>
        </a:p>
      </dgm:t>
    </dgm:pt>
    <dgm:pt modelId="{71AED361-4688-49C3-A9D2-72EB7B91AE11}" type="parTrans" cxnId="{D3745868-166B-4BA8-8AFB-F757016C738F}">
      <dgm:prSet/>
      <dgm:spPr/>
      <dgm:t>
        <a:bodyPr/>
        <a:lstStyle/>
        <a:p>
          <a:endParaRPr lang="en-US"/>
        </a:p>
      </dgm:t>
    </dgm:pt>
    <dgm:pt modelId="{FEC6354A-8E9C-4498-A268-69090E9863AF}" type="sibTrans" cxnId="{D3745868-166B-4BA8-8AFB-F757016C738F}">
      <dgm:prSet/>
      <dgm:spPr/>
      <dgm:t>
        <a:bodyPr/>
        <a:lstStyle/>
        <a:p>
          <a:endParaRPr lang="en-US"/>
        </a:p>
      </dgm:t>
    </dgm:pt>
    <dgm:pt modelId="{2640A7E4-DD12-4527-A8B7-DB5F29329995}" type="pres">
      <dgm:prSet presAssocID="{A0F6D025-7B0D-4BA2-B51A-2237FEBDBC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E6581-3E0C-4261-8ED3-3ADF50CA16B6}" type="pres">
      <dgm:prSet presAssocID="{31D863C8-C305-45CD-BE83-40A407944596}" presName="root1" presStyleCnt="0"/>
      <dgm:spPr/>
    </dgm:pt>
    <dgm:pt modelId="{E0511BC0-238E-408D-9352-17F14B2534FD}" type="pres">
      <dgm:prSet presAssocID="{31D863C8-C305-45CD-BE83-40A407944596}" presName="LevelOneTextNode" presStyleLbl="node0" presStyleIdx="0" presStyleCnt="1" custAng="5400000" custScaleY="27620" custLinFactNeighborX="-58973" custLinFactNeighborY="1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E76E7-9618-4D1A-AEC2-03FB3BE71240}" type="pres">
      <dgm:prSet presAssocID="{31D863C8-C305-45CD-BE83-40A407944596}" presName="level2hierChild" presStyleCnt="0"/>
      <dgm:spPr/>
    </dgm:pt>
    <dgm:pt modelId="{D91F1ADE-6984-4927-BE24-0384C3631886}" type="pres">
      <dgm:prSet presAssocID="{CD08225D-3EC6-4EF5-8267-AC9778CF52D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97C6398-90F5-41B4-97C1-A0ED67918CA3}" type="pres">
      <dgm:prSet presAssocID="{CD08225D-3EC6-4EF5-8267-AC9778CF52D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BFCA37C-9AF7-4182-84B0-81A9B27376D4}" type="pres">
      <dgm:prSet presAssocID="{9CEBF8ED-6B68-49E0-A84E-3D5A2DD5B514}" presName="root2" presStyleCnt="0"/>
      <dgm:spPr/>
    </dgm:pt>
    <dgm:pt modelId="{4ED28187-362F-46F4-B2FD-12ECD93B4506}" type="pres">
      <dgm:prSet presAssocID="{9CEBF8ED-6B68-49E0-A84E-3D5A2DD5B514}" presName="LevelTwoTextNode" presStyleLbl="node2" presStyleIdx="0" presStyleCnt="4" custScaleX="102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DC732-6BB0-48A0-BF9C-CCEA9CAABBE5}" type="pres">
      <dgm:prSet presAssocID="{9CEBF8ED-6B68-49E0-A84E-3D5A2DD5B514}" presName="level3hierChild" presStyleCnt="0"/>
      <dgm:spPr/>
    </dgm:pt>
    <dgm:pt modelId="{423053AB-712B-4A62-B8A4-B7489F188960}" type="pres">
      <dgm:prSet presAssocID="{A023102A-D591-400C-916F-062A6A6BE2E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22511B5-8E37-4DAA-BF0A-ED9999C5BE90}" type="pres">
      <dgm:prSet presAssocID="{A023102A-D591-400C-916F-062A6A6BE2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4FC783C-0F91-4182-A0A8-5460FAD8529E}" type="pres">
      <dgm:prSet presAssocID="{2B89543B-816E-4A87-A180-18AC60B6091D}" presName="root2" presStyleCnt="0"/>
      <dgm:spPr/>
    </dgm:pt>
    <dgm:pt modelId="{FA049DC9-8108-46A5-9022-583FDF6FCF78}" type="pres">
      <dgm:prSet presAssocID="{2B89543B-816E-4A87-A180-18AC60B6091D}" presName="LevelTwoTextNode" presStyleLbl="node2" presStyleIdx="1" presStyleCnt="4" custScaleX="115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6C0E95-25F9-47F4-862E-F498150D84AC}" type="pres">
      <dgm:prSet presAssocID="{2B89543B-816E-4A87-A180-18AC60B6091D}" presName="level3hierChild" presStyleCnt="0"/>
      <dgm:spPr/>
    </dgm:pt>
    <dgm:pt modelId="{BA09556F-F082-4577-BA2B-5C0B8C882936}" type="pres">
      <dgm:prSet presAssocID="{BA6E1555-D0C3-48BD-A4D7-7AD56A7E9BB2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0004ECD-8614-4A47-B1D0-2788015F896C}" type="pres">
      <dgm:prSet presAssocID="{BA6E1555-D0C3-48BD-A4D7-7AD56A7E9BB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9071629-4040-40E2-8730-906B803C8E3F}" type="pres">
      <dgm:prSet presAssocID="{D1C8DFCA-302E-41C5-B639-0A0D12A21D1A}" presName="root2" presStyleCnt="0"/>
      <dgm:spPr/>
    </dgm:pt>
    <dgm:pt modelId="{20C997F1-9315-4D0B-AB52-BC0B2E6EB4C2}" type="pres">
      <dgm:prSet presAssocID="{D1C8DFCA-302E-41C5-B639-0A0D12A21D1A}" presName="LevelTwoTextNode" presStyleLbl="node2" presStyleIdx="2" presStyleCnt="4" custScaleX="132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59670-B7E2-44E0-9A85-80A894B06038}" type="pres">
      <dgm:prSet presAssocID="{D1C8DFCA-302E-41C5-B639-0A0D12A21D1A}" presName="level3hierChild" presStyleCnt="0"/>
      <dgm:spPr/>
    </dgm:pt>
    <dgm:pt modelId="{2C3BA279-AB53-4900-AEA2-E10CF97E8EC9}" type="pres">
      <dgm:prSet presAssocID="{71AED361-4688-49C3-A9D2-72EB7B91AE1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3CEDBE56-FCE4-4671-981D-160525CF6BA5}" type="pres">
      <dgm:prSet presAssocID="{71AED361-4688-49C3-A9D2-72EB7B91AE1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D39A148-1F23-4617-A0DD-3C03F8BC7A15}" type="pres">
      <dgm:prSet presAssocID="{13E5AF79-017B-424A-9231-2C356A057DDB}" presName="root2" presStyleCnt="0"/>
      <dgm:spPr/>
    </dgm:pt>
    <dgm:pt modelId="{0167378E-67F1-4D4F-8256-4A5C989DA4AE}" type="pres">
      <dgm:prSet presAssocID="{13E5AF79-017B-424A-9231-2C356A057DDB}" presName="LevelTwoTextNode" presStyleLbl="node2" presStyleIdx="3" presStyleCnt="4" custScaleX="144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C8C2C3-A040-404B-9E2C-6A1D732848C4}" type="pres">
      <dgm:prSet presAssocID="{13E5AF79-017B-424A-9231-2C356A057DDB}" presName="level3hierChild" presStyleCnt="0"/>
      <dgm:spPr/>
    </dgm:pt>
  </dgm:ptLst>
  <dgm:cxnLst>
    <dgm:cxn modelId="{11C4D338-1D21-4A11-8F13-9134C2233A2E}" type="presOf" srcId="{A023102A-D591-400C-916F-062A6A6BE2E3}" destId="{022511B5-8E37-4DAA-BF0A-ED9999C5BE90}" srcOrd="1" destOrd="0" presId="urn:microsoft.com/office/officeart/2008/layout/HorizontalMultiLevelHierarchy"/>
    <dgm:cxn modelId="{5B68CF11-C326-4AFE-B2C0-6E5590221965}" srcId="{31D863C8-C305-45CD-BE83-40A407944596}" destId="{9CEBF8ED-6B68-49E0-A84E-3D5A2DD5B514}" srcOrd="0" destOrd="0" parTransId="{CD08225D-3EC6-4EF5-8267-AC9778CF52D6}" sibTransId="{17F21B8F-648D-480D-B325-122F7A7D7551}"/>
    <dgm:cxn modelId="{9D653E76-2270-4F7E-9503-06E1291A463E}" srcId="{31D863C8-C305-45CD-BE83-40A407944596}" destId="{D1C8DFCA-302E-41C5-B639-0A0D12A21D1A}" srcOrd="2" destOrd="0" parTransId="{BA6E1555-D0C3-48BD-A4D7-7AD56A7E9BB2}" sibTransId="{91B6CBCA-CD08-453D-8CF4-CB2A064B3AF2}"/>
    <dgm:cxn modelId="{D3745868-166B-4BA8-8AFB-F757016C738F}" srcId="{31D863C8-C305-45CD-BE83-40A407944596}" destId="{13E5AF79-017B-424A-9231-2C356A057DDB}" srcOrd="3" destOrd="0" parTransId="{71AED361-4688-49C3-A9D2-72EB7B91AE11}" sibTransId="{FEC6354A-8E9C-4498-A268-69090E9863AF}"/>
    <dgm:cxn modelId="{304FF6C6-A6BA-45E6-B810-40B297D2F1E0}" type="presOf" srcId="{CD08225D-3EC6-4EF5-8267-AC9778CF52D6}" destId="{197C6398-90F5-41B4-97C1-A0ED67918CA3}" srcOrd="1" destOrd="0" presId="urn:microsoft.com/office/officeart/2008/layout/HorizontalMultiLevelHierarchy"/>
    <dgm:cxn modelId="{A658E6FB-D737-4A2D-BB5F-51445223FBF9}" type="presOf" srcId="{71AED361-4688-49C3-A9D2-72EB7B91AE11}" destId="{3CEDBE56-FCE4-4671-981D-160525CF6BA5}" srcOrd="1" destOrd="0" presId="urn:microsoft.com/office/officeart/2008/layout/HorizontalMultiLevelHierarchy"/>
    <dgm:cxn modelId="{C73DF812-3CF6-4277-AE04-59F55BEB35F8}" type="presOf" srcId="{71AED361-4688-49C3-A9D2-72EB7B91AE11}" destId="{2C3BA279-AB53-4900-AEA2-E10CF97E8EC9}" srcOrd="0" destOrd="0" presId="urn:microsoft.com/office/officeart/2008/layout/HorizontalMultiLevelHierarchy"/>
    <dgm:cxn modelId="{907C475D-C9A6-4366-B724-59B9B38E69D4}" type="presOf" srcId="{D1C8DFCA-302E-41C5-B639-0A0D12A21D1A}" destId="{20C997F1-9315-4D0B-AB52-BC0B2E6EB4C2}" srcOrd="0" destOrd="0" presId="urn:microsoft.com/office/officeart/2008/layout/HorizontalMultiLevelHierarchy"/>
    <dgm:cxn modelId="{D63E88B8-3922-4CA1-9EA1-925F8FD1D25A}" type="presOf" srcId="{BA6E1555-D0C3-48BD-A4D7-7AD56A7E9BB2}" destId="{BA09556F-F082-4577-BA2B-5C0B8C882936}" srcOrd="0" destOrd="0" presId="urn:microsoft.com/office/officeart/2008/layout/HorizontalMultiLevelHierarchy"/>
    <dgm:cxn modelId="{7D6DB411-0F58-4998-B421-6CB40AD43D43}" type="presOf" srcId="{A023102A-D591-400C-916F-062A6A6BE2E3}" destId="{423053AB-712B-4A62-B8A4-B7489F188960}" srcOrd="0" destOrd="0" presId="urn:microsoft.com/office/officeart/2008/layout/HorizontalMultiLevelHierarchy"/>
    <dgm:cxn modelId="{766CEBBB-AA83-46F7-8038-A4E3BFA0937C}" type="presOf" srcId="{2B89543B-816E-4A87-A180-18AC60B6091D}" destId="{FA049DC9-8108-46A5-9022-583FDF6FCF78}" srcOrd="0" destOrd="0" presId="urn:microsoft.com/office/officeart/2008/layout/HorizontalMultiLevelHierarchy"/>
    <dgm:cxn modelId="{5F669522-745B-47E6-B37A-A8F64826F0D7}" type="presOf" srcId="{BA6E1555-D0C3-48BD-A4D7-7AD56A7E9BB2}" destId="{A0004ECD-8614-4A47-B1D0-2788015F896C}" srcOrd="1" destOrd="0" presId="urn:microsoft.com/office/officeart/2008/layout/HorizontalMultiLevelHierarchy"/>
    <dgm:cxn modelId="{9A03CCA4-9ECA-4759-BDFD-7A91F7DA3AE7}" type="presOf" srcId="{13E5AF79-017B-424A-9231-2C356A057DDB}" destId="{0167378E-67F1-4D4F-8256-4A5C989DA4AE}" srcOrd="0" destOrd="0" presId="urn:microsoft.com/office/officeart/2008/layout/HorizontalMultiLevelHierarchy"/>
    <dgm:cxn modelId="{04DD4054-91B9-4A9B-B948-9F9F5A72D421}" type="presOf" srcId="{9CEBF8ED-6B68-49E0-A84E-3D5A2DD5B514}" destId="{4ED28187-362F-46F4-B2FD-12ECD93B4506}" srcOrd="0" destOrd="0" presId="urn:microsoft.com/office/officeart/2008/layout/HorizontalMultiLevelHierarchy"/>
    <dgm:cxn modelId="{31BB5BE8-F3E4-4CED-B65F-8291370EA5F9}" type="presOf" srcId="{31D863C8-C305-45CD-BE83-40A407944596}" destId="{E0511BC0-238E-408D-9352-17F14B2534FD}" srcOrd="0" destOrd="0" presId="urn:microsoft.com/office/officeart/2008/layout/HorizontalMultiLevelHierarchy"/>
    <dgm:cxn modelId="{FE6FB3BF-4ED2-44DE-91FB-8D7DF85ACF17}" type="presOf" srcId="{CD08225D-3EC6-4EF5-8267-AC9778CF52D6}" destId="{D91F1ADE-6984-4927-BE24-0384C3631886}" srcOrd="0" destOrd="0" presId="urn:microsoft.com/office/officeart/2008/layout/HorizontalMultiLevelHierarchy"/>
    <dgm:cxn modelId="{5F5B24F5-B909-47FA-AE75-0C9D154436C0}" srcId="{31D863C8-C305-45CD-BE83-40A407944596}" destId="{2B89543B-816E-4A87-A180-18AC60B6091D}" srcOrd="1" destOrd="0" parTransId="{A023102A-D591-400C-916F-062A6A6BE2E3}" sibTransId="{8B3E92DA-EE06-4A96-B891-BB72D9785181}"/>
    <dgm:cxn modelId="{89F8B82B-AE0C-412C-A46D-B1A8DDE65FB2}" type="presOf" srcId="{A0F6D025-7B0D-4BA2-B51A-2237FEBDBC67}" destId="{2640A7E4-DD12-4527-A8B7-DB5F29329995}" srcOrd="0" destOrd="0" presId="urn:microsoft.com/office/officeart/2008/layout/HorizontalMultiLevelHierarchy"/>
    <dgm:cxn modelId="{4948C2F1-57B6-48F5-B772-DA708A05B44A}" srcId="{A0F6D025-7B0D-4BA2-B51A-2237FEBDBC67}" destId="{31D863C8-C305-45CD-BE83-40A407944596}" srcOrd="0" destOrd="0" parTransId="{619394F5-3401-4BA3-9002-311A2B5D4EA4}" sibTransId="{65F882A3-860C-4B8D-A9B4-5E978C7BA57A}"/>
    <dgm:cxn modelId="{DC88CFCC-DC8D-4F36-AA36-8801D9F34B9B}" type="presParOf" srcId="{2640A7E4-DD12-4527-A8B7-DB5F29329995}" destId="{A85E6581-3E0C-4261-8ED3-3ADF50CA16B6}" srcOrd="0" destOrd="0" presId="urn:microsoft.com/office/officeart/2008/layout/HorizontalMultiLevelHierarchy"/>
    <dgm:cxn modelId="{588255BC-CCFB-4403-B40B-A020619C9A7A}" type="presParOf" srcId="{A85E6581-3E0C-4261-8ED3-3ADF50CA16B6}" destId="{E0511BC0-238E-408D-9352-17F14B2534FD}" srcOrd="0" destOrd="0" presId="urn:microsoft.com/office/officeart/2008/layout/HorizontalMultiLevelHierarchy"/>
    <dgm:cxn modelId="{9A19ACDB-1C32-4E43-A9D4-F096EE755AE8}" type="presParOf" srcId="{A85E6581-3E0C-4261-8ED3-3ADF50CA16B6}" destId="{64AE76E7-9618-4D1A-AEC2-03FB3BE71240}" srcOrd="1" destOrd="0" presId="urn:microsoft.com/office/officeart/2008/layout/HorizontalMultiLevelHierarchy"/>
    <dgm:cxn modelId="{FA5142A0-2280-440A-AA4E-B761C5FE60CA}" type="presParOf" srcId="{64AE76E7-9618-4D1A-AEC2-03FB3BE71240}" destId="{D91F1ADE-6984-4927-BE24-0384C3631886}" srcOrd="0" destOrd="0" presId="urn:microsoft.com/office/officeart/2008/layout/HorizontalMultiLevelHierarchy"/>
    <dgm:cxn modelId="{3F318751-FA11-4906-8FD2-D5111E330219}" type="presParOf" srcId="{D91F1ADE-6984-4927-BE24-0384C3631886}" destId="{197C6398-90F5-41B4-97C1-A0ED67918CA3}" srcOrd="0" destOrd="0" presId="urn:microsoft.com/office/officeart/2008/layout/HorizontalMultiLevelHierarchy"/>
    <dgm:cxn modelId="{14B4DE76-BF43-4F2A-B29A-E0D2FA92F925}" type="presParOf" srcId="{64AE76E7-9618-4D1A-AEC2-03FB3BE71240}" destId="{4BFCA37C-9AF7-4182-84B0-81A9B27376D4}" srcOrd="1" destOrd="0" presId="urn:microsoft.com/office/officeart/2008/layout/HorizontalMultiLevelHierarchy"/>
    <dgm:cxn modelId="{16061597-6F2A-405E-B25E-72A24517EB17}" type="presParOf" srcId="{4BFCA37C-9AF7-4182-84B0-81A9B27376D4}" destId="{4ED28187-362F-46F4-B2FD-12ECD93B4506}" srcOrd="0" destOrd="0" presId="urn:microsoft.com/office/officeart/2008/layout/HorizontalMultiLevelHierarchy"/>
    <dgm:cxn modelId="{2F25FA11-9084-4E5F-9AAF-739B7228A1A3}" type="presParOf" srcId="{4BFCA37C-9AF7-4182-84B0-81A9B27376D4}" destId="{800DC732-6BB0-48A0-BF9C-CCEA9CAABBE5}" srcOrd="1" destOrd="0" presId="urn:microsoft.com/office/officeart/2008/layout/HorizontalMultiLevelHierarchy"/>
    <dgm:cxn modelId="{ABF919AA-F73D-4781-8BF1-F9A2B3F66D3D}" type="presParOf" srcId="{64AE76E7-9618-4D1A-AEC2-03FB3BE71240}" destId="{423053AB-712B-4A62-B8A4-B7489F188960}" srcOrd="2" destOrd="0" presId="urn:microsoft.com/office/officeart/2008/layout/HorizontalMultiLevelHierarchy"/>
    <dgm:cxn modelId="{A8573A58-0EFE-478C-9878-12F6ED7D8524}" type="presParOf" srcId="{423053AB-712B-4A62-B8A4-B7489F188960}" destId="{022511B5-8E37-4DAA-BF0A-ED9999C5BE90}" srcOrd="0" destOrd="0" presId="urn:microsoft.com/office/officeart/2008/layout/HorizontalMultiLevelHierarchy"/>
    <dgm:cxn modelId="{556E4AC3-A8E9-4588-B820-860D83CDF843}" type="presParOf" srcId="{64AE76E7-9618-4D1A-AEC2-03FB3BE71240}" destId="{24FC783C-0F91-4182-A0A8-5460FAD8529E}" srcOrd="3" destOrd="0" presId="urn:microsoft.com/office/officeart/2008/layout/HorizontalMultiLevelHierarchy"/>
    <dgm:cxn modelId="{4C86CEF2-4626-4059-A076-48F5FEB5B192}" type="presParOf" srcId="{24FC783C-0F91-4182-A0A8-5460FAD8529E}" destId="{FA049DC9-8108-46A5-9022-583FDF6FCF78}" srcOrd="0" destOrd="0" presId="urn:microsoft.com/office/officeart/2008/layout/HorizontalMultiLevelHierarchy"/>
    <dgm:cxn modelId="{2CCBC62F-3565-494A-8E03-1C78B246FA22}" type="presParOf" srcId="{24FC783C-0F91-4182-A0A8-5460FAD8529E}" destId="{816C0E95-25F9-47F4-862E-F498150D84AC}" srcOrd="1" destOrd="0" presId="urn:microsoft.com/office/officeart/2008/layout/HorizontalMultiLevelHierarchy"/>
    <dgm:cxn modelId="{3E85BD51-39D5-4A03-A91F-73C773071C33}" type="presParOf" srcId="{64AE76E7-9618-4D1A-AEC2-03FB3BE71240}" destId="{BA09556F-F082-4577-BA2B-5C0B8C882936}" srcOrd="4" destOrd="0" presId="urn:microsoft.com/office/officeart/2008/layout/HorizontalMultiLevelHierarchy"/>
    <dgm:cxn modelId="{6878A97D-F915-4A2F-80FF-FB4128082E61}" type="presParOf" srcId="{BA09556F-F082-4577-BA2B-5C0B8C882936}" destId="{A0004ECD-8614-4A47-B1D0-2788015F896C}" srcOrd="0" destOrd="0" presId="urn:microsoft.com/office/officeart/2008/layout/HorizontalMultiLevelHierarchy"/>
    <dgm:cxn modelId="{E516513B-7350-4770-8038-3A0E8FC00236}" type="presParOf" srcId="{64AE76E7-9618-4D1A-AEC2-03FB3BE71240}" destId="{89071629-4040-40E2-8730-906B803C8E3F}" srcOrd="5" destOrd="0" presId="urn:microsoft.com/office/officeart/2008/layout/HorizontalMultiLevelHierarchy"/>
    <dgm:cxn modelId="{C6ACDB5D-3EB9-4354-8DA8-56DB89C8011B}" type="presParOf" srcId="{89071629-4040-40E2-8730-906B803C8E3F}" destId="{20C997F1-9315-4D0B-AB52-BC0B2E6EB4C2}" srcOrd="0" destOrd="0" presId="urn:microsoft.com/office/officeart/2008/layout/HorizontalMultiLevelHierarchy"/>
    <dgm:cxn modelId="{C8FC41E7-13EF-4ABA-AD9C-93841BD90082}" type="presParOf" srcId="{89071629-4040-40E2-8730-906B803C8E3F}" destId="{EBA59670-B7E2-44E0-9A85-80A894B06038}" srcOrd="1" destOrd="0" presId="urn:microsoft.com/office/officeart/2008/layout/HorizontalMultiLevelHierarchy"/>
    <dgm:cxn modelId="{3E749B74-4633-408B-BE27-382527B55537}" type="presParOf" srcId="{64AE76E7-9618-4D1A-AEC2-03FB3BE71240}" destId="{2C3BA279-AB53-4900-AEA2-E10CF97E8EC9}" srcOrd="6" destOrd="0" presId="urn:microsoft.com/office/officeart/2008/layout/HorizontalMultiLevelHierarchy"/>
    <dgm:cxn modelId="{46F9D936-B9EE-4B13-AE66-7F4779D811F3}" type="presParOf" srcId="{2C3BA279-AB53-4900-AEA2-E10CF97E8EC9}" destId="{3CEDBE56-FCE4-4671-981D-160525CF6BA5}" srcOrd="0" destOrd="0" presId="urn:microsoft.com/office/officeart/2008/layout/HorizontalMultiLevelHierarchy"/>
    <dgm:cxn modelId="{EFE47D23-4D0B-4DBC-9179-5D021EB2E433}" type="presParOf" srcId="{64AE76E7-9618-4D1A-AEC2-03FB3BE71240}" destId="{ED39A148-1F23-4617-A0DD-3C03F8BC7A15}" srcOrd="7" destOrd="0" presId="urn:microsoft.com/office/officeart/2008/layout/HorizontalMultiLevelHierarchy"/>
    <dgm:cxn modelId="{93B65979-9D32-43BE-800E-8B3B119078D2}" type="presParOf" srcId="{ED39A148-1F23-4617-A0DD-3C03F8BC7A15}" destId="{0167378E-67F1-4D4F-8256-4A5C989DA4AE}" srcOrd="0" destOrd="0" presId="urn:microsoft.com/office/officeart/2008/layout/HorizontalMultiLevelHierarchy"/>
    <dgm:cxn modelId="{E9A1CA1B-3580-422E-A8AA-7B11D86FE9B6}" type="presParOf" srcId="{ED39A148-1F23-4617-A0DD-3C03F8BC7A15}" destId="{BCC8C2C3-A040-404B-9E2C-6A1D732848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BA279-AB53-4900-AEA2-E10CF97E8EC9}">
      <dsp:nvSpPr>
        <dsp:cNvPr id="0" name=""/>
        <dsp:cNvSpPr/>
      </dsp:nvSpPr>
      <dsp:spPr>
        <a:xfrm>
          <a:off x="1687863" y="2974012"/>
          <a:ext cx="1376452" cy="2011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226" y="0"/>
              </a:lnTo>
              <a:lnTo>
                <a:pt x="688226" y="2011159"/>
              </a:lnTo>
              <a:lnTo>
                <a:pt x="1376452" y="2011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15163" y="3918665"/>
        <a:ext cx="121854" cy="121854"/>
      </dsp:txXfrm>
    </dsp:sp>
    <dsp:sp modelId="{BA09556F-F082-4577-BA2B-5C0B8C882936}">
      <dsp:nvSpPr>
        <dsp:cNvPr id="0" name=""/>
        <dsp:cNvSpPr/>
      </dsp:nvSpPr>
      <dsp:spPr>
        <a:xfrm>
          <a:off x="1687863" y="2974012"/>
          <a:ext cx="1376452" cy="62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226" y="0"/>
              </a:lnTo>
              <a:lnTo>
                <a:pt x="688226" y="629988"/>
              </a:lnTo>
              <a:lnTo>
                <a:pt x="1376452" y="629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8245" y="3251162"/>
        <a:ext cx="75688" cy="75688"/>
      </dsp:txXfrm>
    </dsp:sp>
    <dsp:sp modelId="{423053AB-712B-4A62-B8A4-B7489F188960}">
      <dsp:nvSpPr>
        <dsp:cNvPr id="0" name=""/>
        <dsp:cNvSpPr/>
      </dsp:nvSpPr>
      <dsp:spPr>
        <a:xfrm>
          <a:off x="1687863" y="2222830"/>
          <a:ext cx="1376452" cy="751182"/>
        </a:xfrm>
        <a:custGeom>
          <a:avLst/>
          <a:gdLst/>
          <a:ahLst/>
          <a:cxnLst/>
          <a:rect l="0" t="0" r="0" b="0"/>
          <a:pathLst>
            <a:path>
              <a:moveTo>
                <a:pt x="0" y="751182"/>
              </a:moveTo>
              <a:lnTo>
                <a:pt x="688226" y="751182"/>
              </a:lnTo>
              <a:lnTo>
                <a:pt x="688226" y="0"/>
              </a:lnTo>
              <a:lnTo>
                <a:pt x="13764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6888" y="2559219"/>
        <a:ext cx="78404" cy="78404"/>
      </dsp:txXfrm>
    </dsp:sp>
    <dsp:sp modelId="{D91F1ADE-6984-4927-BE24-0384C3631886}">
      <dsp:nvSpPr>
        <dsp:cNvPr id="0" name=""/>
        <dsp:cNvSpPr/>
      </dsp:nvSpPr>
      <dsp:spPr>
        <a:xfrm>
          <a:off x="1687863" y="841659"/>
          <a:ext cx="1376452" cy="2132353"/>
        </a:xfrm>
        <a:custGeom>
          <a:avLst/>
          <a:gdLst/>
          <a:ahLst/>
          <a:cxnLst/>
          <a:rect l="0" t="0" r="0" b="0"/>
          <a:pathLst>
            <a:path>
              <a:moveTo>
                <a:pt x="0" y="2132353"/>
              </a:moveTo>
              <a:lnTo>
                <a:pt x="688226" y="2132353"/>
              </a:lnTo>
              <a:lnTo>
                <a:pt x="688226" y="0"/>
              </a:lnTo>
              <a:lnTo>
                <a:pt x="13764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12639" y="1844385"/>
        <a:ext cx="126901" cy="126901"/>
      </dsp:txXfrm>
    </dsp:sp>
    <dsp:sp modelId="{E0511BC0-238E-408D-9352-17F14B2534FD}">
      <dsp:nvSpPr>
        <dsp:cNvPr id="0" name=""/>
        <dsp:cNvSpPr/>
      </dsp:nvSpPr>
      <dsp:spPr>
        <a:xfrm>
          <a:off x="332281" y="2421544"/>
          <a:ext cx="1606228" cy="1104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TAM GIÁC</a:t>
          </a:r>
          <a:endParaRPr lang="en-US" sz="3600" b="1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332281" y="2421544"/>
        <a:ext cx="1606228" cy="1104936"/>
      </dsp:txXfrm>
    </dsp:sp>
    <dsp:sp modelId="{4ED28187-362F-46F4-B2FD-12ECD93B4506}">
      <dsp:nvSpPr>
        <dsp:cNvPr id="0" name=""/>
        <dsp:cNvSpPr/>
      </dsp:nvSpPr>
      <dsp:spPr>
        <a:xfrm>
          <a:off x="3064316" y="289190"/>
          <a:ext cx="3717478" cy="11049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Tổng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ba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góc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của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một</a:t>
          </a:r>
          <a:r>
            <a:rPr lang="en-US" sz="3000" kern="1200" dirty="0" smtClean="0">
              <a:solidFill>
                <a:schemeClr val="tx1"/>
              </a:solidFill>
            </a:rPr>
            <a:t> tam </a:t>
          </a:r>
          <a:r>
            <a:rPr lang="en-US" sz="3000" kern="1200" dirty="0" err="1" smtClean="0">
              <a:solidFill>
                <a:schemeClr val="tx1"/>
              </a:solidFill>
            </a:rPr>
            <a:t>giác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064316" y="289190"/>
        <a:ext cx="3717478" cy="1104936"/>
      </dsp:txXfrm>
    </dsp:sp>
    <dsp:sp modelId="{FA049DC9-8108-46A5-9022-583FDF6FCF78}">
      <dsp:nvSpPr>
        <dsp:cNvPr id="0" name=""/>
        <dsp:cNvSpPr/>
      </dsp:nvSpPr>
      <dsp:spPr>
        <a:xfrm>
          <a:off x="3064316" y="1670361"/>
          <a:ext cx="4174670" cy="110493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Các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trường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hợp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bằng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nhau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của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hai</a:t>
          </a:r>
          <a:r>
            <a:rPr lang="en-US" sz="3000" kern="1200" dirty="0" smtClean="0"/>
            <a:t> tam </a:t>
          </a:r>
          <a:r>
            <a:rPr lang="en-US" sz="3000" kern="1200" dirty="0" err="1" smtClean="0"/>
            <a:t>giác</a:t>
          </a:r>
          <a:r>
            <a:rPr lang="en-US" sz="3000" kern="1200" dirty="0" smtClean="0"/>
            <a:t>  </a:t>
          </a:r>
          <a:endParaRPr lang="en-US" sz="3000" kern="1200" dirty="0"/>
        </a:p>
      </dsp:txBody>
      <dsp:txXfrm>
        <a:off x="3064316" y="1670361"/>
        <a:ext cx="4174670" cy="1104936"/>
      </dsp:txXfrm>
    </dsp:sp>
    <dsp:sp modelId="{20C997F1-9315-4D0B-AB52-BC0B2E6EB4C2}">
      <dsp:nvSpPr>
        <dsp:cNvPr id="0" name=""/>
        <dsp:cNvSpPr/>
      </dsp:nvSpPr>
      <dsp:spPr>
        <a:xfrm>
          <a:off x="3064316" y="3051532"/>
          <a:ext cx="4784296" cy="1104936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Tam </a:t>
          </a:r>
          <a:r>
            <a:rPr lang="en-US" sz="3000" kern="1200" dirty="0" err="1" smtClean="0">
              <a:solidFill>
                <a:schemeClr val="tx1"/>
              </a:solidFill>
            </a:rPr>
            <a:t>giác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cân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064316" y="3051532"/>
        <a:ext cx="4784296" cy="1104936"/>
      </dsp:txXfrm>
    </dsp:sp>
    <dsp:sp modelId="{0167378E-67F1-4D4F-8256-4A5C989DA4AE}">
      <dsp:nvSpPr>
        <dsp:cNvPr id="0" name=""/>
        <dsp:cNvSpPr/>
      </dsp:nvSpPr>
      <dsp:spPr>
        <a:xfrm>
          <a:off x="3064316" y="4432703"/>
          <a:ext cx="5241487" cy="110493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Định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lí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Py</a:t>
          </a:r>
          <a:r>
            <a:rPr lang="en-US" sz="3000" kern="1200" dirty="0" smtClean="0">
              <a:solidFill>
                <a:schemeClr val="tx1"/>
              </a:solidFill>
            </a:rPr>
            <a:t>-ta-go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064316" y="4432703"/>
        <a:ext cx="5241487" cy="110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8A25-1318-400D-9A6F-F2658191BC7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F3147-E07F-4CD0-9ED6-605398FA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3147-E07F-4CD0-9ED6-605398FA4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6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3147-E07F-4CD0-9ED6-605398FA4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3147-E07F-4CD0-9ED6-605398FA4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3147-E07F-4CD0-9ED6-605398FA4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0459" y="3207368"/>
            <a:ext cx="8209241" cy="194479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0459" y="5136513"/>
            <a:ext cx="8209241" cy="1408113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674019" y="1147552"/>
            <a:ext cx="2346854" cy="506743"/>
          </a:xfrm>
        </p:spPr>
        <p:txBody>
          <a:bodyPr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967898" y="4234724"/>
            <a:ext cx="3754967" cy="51079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6743" y="0"/>
            <a:ext cx="810789" cy="70405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7536" y="0"/>
            <a:ext cx="139207" cy="70405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17532" y="0"/>
            <a:ext cx="241896" cy="70405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17995" y="0"/>
            <a:ext cx="306280" cy="70405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441" y="0"/>
            <a:ext cx="0" cy="70405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6184" y="0"/>
            <a:ext cx="0" cy="70405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5999" y="0"/>
            <a:ext cx="0" cy="70405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296491" y="0"/>
            <a:ext cx="0" cy="70405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18881" y="0"/>
            <a:ext cx="0" cy="70405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21745" y="0"/>
            <a:ext cx="0" cy="70405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1578" y="0"/>
            <a:ext cx="101349" cy="70405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0789" y="3520282"/>
            <a:ext cx="1722927" cy="1329884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1856" y="4996307"/>
            <a:ext cx="853116" cy="65849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1174" y="5647061"/>
            <a:ext cx="182428" cy="14081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3455" y="5942235"/>
            <a:ext cx="364855" cy="28162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33716" y="4615480"/>
            <a:ext cx="486474" cy="37549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3020" y="5059907"/>
            <a:ext cx="810789" cy="531301"/>
          </a:xfrm>
        </p:spPr>
        <p:txBody>
          <a:bodyPr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281952"/>
            <a:ext cx="2229670" cy="600729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81951"/>
            <a:ext cx="8006543" cy="600729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52241"/>
            <a:ext cx="9121379" cy="2451159"/>
          </a:xfrm>
        </p:spPr>
        <p:txBody>
          <a:bodyPr anchor="b"/>
          <a:lstStyle>
            <a:lvl1pPr algn="ctr">
              <a:defRPr sz="61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97926"/>
            <a:ext cx="9121379" cy="1699839"/>
          </a:xfrm>
        </p:spPr>
        <p:txBody>
          <a:bodyPr/>
          <a:lstStyle>
            <a:lvl1pPr marL="0" indent="0" algn="ctr">
              <a:buNone/>
              <a:defRPr sz="2464"/>
            </a:lvl1pPr>
            <a:lvl2pPr marL="469362" indent="0" algn="ctr">
              <a:buNone/>
              <a:defRPr sz="2053"/>
            </a:lvl2pPr>
            <a:lvl3pPr marL="938723" indent="0" algn="ctr">
              <a:buNone/>
              <a:defRPr sz="1848"/>
            </a:lvl3pPr>
            <a:lvl4pPr marL="1408085" indent="0" algn="ctr">
              <a:buNone/>
              <a:defRPr sz="1643"/>
            </a:lvl4pPr>
            <a:lvl5pPr marL="1877446" indent="0" algn="ctr">
              <a:buNone/>
              <a:defRPr sz="1643"/>
            </a:lvl5pPr>
            <a:lvl6pPr marL="2346808" indent="0" algn="ctr">
              <a:buNone/>
              <a:defRPr sz="1643"/>
            </a:lvl6pPr>
            <a:lvl7pPr marL="2816169" indent="0" algn="ctr">
              <a:buNone/>
              <a:defRPr sz="1643"/>
            </a:lvl7pPr>
            <a:lvl8pPr marL="3285531" indent="0" algn="ctr">
              <a:buNone/>
              <a:defRPr sz="1643"/>
            </a:lvl8pPr>
            <a:lvl9pPr marL="3754892" indent="0" algn="ctr">
              <a:buNone/>
              <a:defRPr sz="164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4D149-5B9F-44D2-9AC8-232821117F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BBDA-849F-4424-82DF-E518E96CA7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7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55253"/>
            <a:ext cx="10489585" cy="2928678"/>
          </a:xfrm>
        </p:spPr>
        <p:txBody>
          <a:bodyPr anchor="b"/>
          <a:lstStyle>
            <a:lvl1pPr>
              <a:defRPr sz="61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711637"/>
            <a:ext cx="10489585" cy="1540123"/>
          </a:xfrm>
        </p:spPr>
        <p:txBody>
          <a:bodyPr/>
          <a:lstStyle>
            <a:lvl1pPr marL="0" indent="0">
              <a:buNone/>
              <a:defRPr sz="2464"/>
            </a:lvl1pPr>
            <a:lvl2pPr marL="469362" indent="0">
              <a:buNone/>
              <a:defRPr sz="2053"/>
            </a:lvl2pPr>
            <a:lvl3pPr marL="938723" indent="0">
              <a:buNone/>
              <a:defRPr sz="1848"/>
            </a:lvl3pPr>
            <a:lvl4pPr marL="1408085" indent="0">
              <a:buNone/>
              <a:defRPr sz="1643"/>
            </a:lvl4pPr>
            <a:lvl5pPr marL="1877446" indent="0">
              <a:buNone/>
              <a:defRPr sz="1643"/>
            </a:lvl5pPr>
            <a:lvl6pPr marL="2346808" indent="0">
              <a:buNone/>
              <a:defRPr sz="1643"/>
            </a:lvl6pPr>
            <a:lvl7pPr marL="2816169" indent="0">
              <a:buNone/>
              <a:defRPr sz="1643"/>
            </a:lvl7pPr>
            <a:lvl8pPr marL="3285531" indent="0">
              <a:buNone/>
              <a:defRPr sz="1643"/>
            </a:lvl8pPr>
            <a:lvl9pPr marL="3754892" indent="0">
              <a:buNone/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2175-5203-4697-8B09-B171D37662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42799"/>
            <a:ext cx="5371478" cy="46464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42799"/>
            <a:ext cx="5371478" cy="46464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E824-9A3B-4797-B813-7523E37ED5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1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39" y="374845"/>
            <a:ext cx="10489585" cy="1360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39" y="1725916"/>
            <a:ext cx="5145555" cy="845845"/>
          </a:xfrm>
        </p:spPr>
        <p:txBody>
          <a:bodyPr anchor="b"/>
          <a:lstStyle>
            <a:lvl1pPr marL="0" indent="0">
              <a:buNone/>
              <a:defRPr sz="2464" b="1"/>
            </a:lvl1pPr>
            <a:lvl2pPr marL="469362" indent="0">
              <a:buNone/>
              <a:defRPr sz="2053" b="1"/>
            </a:lvl2pPr>
            <a:lvl3pPr marL="938723" indent="0">
              <a:buNone/>
              <a:defRPr sz="1848" b="1"/>
            </a:lvl3pPr>
            <a:lvl4pPr marL="1408085" indent="0">
              <a:buNone/>
              <a:defRPr sz="1643" b="1"/>
            </a:lvl4pPr>
            <a:lvl5pPr marL="1877446" indent="0">
              <a:buNone/>
              <a:defRPr sz="1643" b="1"/>
            </a:lvl5pPr>
            <a:lvl6pPr marL="2346808" indent="0">
              <a:buNone/>
              <a:defRPr sz="1643" b="1"/>
            </a:lvl6pPr>
            <a:lvl7pPr marL="2816169" indent="0">
              <a:buNone/>
              <a:defRPr sz="1643" b="1"/>
            </a:lvl7pPr>
            <a:lvl8pPr marL="3285531" indent="0">
              <a:buNone/>
              <a:defRPr sz="1643" b="1"/>
            </a:lvl8pPr>
            <a:lvl9pPr marL="3754892" indent="0">
              <a:buNone/>
              <a:defRPr sz="16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39" y="2571761"/>
            <a:ext cx="5145555" cy="37826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725916"/>
            <a:ext cx="5170893" cy="845845"/>
          </a:xfrm>
        </p:spPr>
        <p:txBody>
          <a:bodyPr anchor="b"/>
          <a:lstStyle>
            <a:lvl1pPr marL="0" indent="0">
              <a:buNone/>
              <a:defRPr sz="2464" b="1"/>
            </a:lvl1pPr>
            <a:lvl2pPr marL="469362" indent="0">
              <a:buNone/>
              <a:defRPr sz="2053" b="1"/>
            </a:lvl2pPr>
            <a:lvl3pPr marL="938723" indent="0">
              <a:buNone/>
              <a:defRPr sz="1848" b="1"/>
            </a:lvl3pPr>
            <a:lvl4pPr marL="1408085" indent="0">
              <a:buNone/>
              <a:defRPr sz="1643" b="1"/>
            </a:lvl4pPr>
            <a:lvl5pPr marL="1877446" indent="0">
              <a:buNone/>
              <a:defRPr sz="1643" b="1"/>
            </a:lvl5pPr>
            <a:lvl6pPr marL="2346808" indent="0">
              <a:buNone/>
              <a:defRPr sz="1643" b="1"/>
            </a:lvl6pPr>
            <a:lvl7pPr marL="2816169" indent="0">
              <a:buNone/>
              <a:defRPr sz="1643" b="1"/>
            </a:lvl7pPr>
            <a:lvl8pPr marL="3285531" indent="0">
              <a:buNone/>
              <a:defRPr sz="1643" b="1"/>
            </a:lvl8pPr>
            <a:lvl9pPr marL="3754892" indent="0">
              <a:buNone/>
              <a:defRPr sz="16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71761"/>
            <a:ext cx="5170893" cy="37826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7968-FAC7-49D2-99CE-140F15231D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C72-2F76-448E-8274-516FCC34C4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75C4-E2B9-4950-8175-63F0C03420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39" y="469371"/>
            <a:ext cx="3923037" cy="1642798"/>
          </a:xfrm>
        </p:spPr>
        <p:txBody>
          <a:bodyPr anchor="b"/>
          <a:lstStyle>
            <a:lvl1pPr>
              <a:defRPr sz="32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893" y="1013711"/>
            <a:ext cx="6156930" cy="5003363"/>
          </a:xfrm>
        </p:spPr>
        <p:txBody>
          <a:bodyPr/>
          <a:lstStyle>
            <a:lvl1pPr>
              <a:defRPr sz="3285"/>
            </a:lvl1pPr>
            <a:lvl2pPr>
              <a:defRPr sz="2874"/>
            </a:lvl2pPr>
            <a:lvl3pPr>
              <a:defRPr sz="2464"/>
            </a:lvl3pPr>
            <a:lvl4pPr>
              <a:defRPr sz="2053"/>
            </a:lvl4pPr>
            <a:lvl5pPr>
              <a:defRPr sz="2053"/>
            </a:lvl5pPr>
            <a:lvl6pPr>
              <a:defRPr sz="2053"/>
            </a:lvl6pPr>
            <a:lvl7pPr>
              <a:defRPr sz="2053"/>
            </a:lvl7pPr>
            <a:lvl8pPr>
              <a:defRPr sz="2053"/>
            </a:lvl8pPr>
            <a:lvl9pPr>
              <a:defRPr sz="20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39" y="2112169"/>
            <a:ext cx="3923037" cy="3913054"/>
          </a:xfrm>
        </p:spPr>
        <p:txBody>
          <a:bodyPr/>
          <a:lstStyle>
            <a:lvl1pPr marL="0" indent="0">
              <a:buNone/>
              <a:defRPr sz="1643"/>
            </a:lvl1pPr>
            <a:lvl2pPr marL="469362" indent="0">
              <a:buNone/>
              <a:defRPr sz="1437"/>
            </a:lvl2pPr>
            <a:lvl3pPr marL="938723" indent="0">
              <a:buNone/>
              <a:defRPr sz="1232"/>
            </a:lvl3pPr>
            <a:lvl4pPr marL="1408085" indent="0">
              <a:buNone/>
              <a:defRPr sz="1027"/>
            </a:lvl4pPr>
            <a:lvl5pPr marL="1877446" indent="0">
              <a:buNone/>
              <a:defRPr sz="1027"/>
            </a:lvl5pPr>
            <a:lvl6pPr marL="2346808" indent="0">
              <a:buNone/>
              <a:defRPr sz="1027"/>
            </a:lvl6pPr>
            <a:lvl7pPr marL="2816169" indent="0">
              <a:buNone/>
              <a:defRPr sz="1027"/>
            </a:lvl7pPr>
            <a:lvl8pPr marL="3285531" indent="0">
              <a:buNone/>
              <a:defRPr sz="1027"/>
            </a:lvl8pPr>
            <a:lvl9pPr marL="3754892" indent="0">
              <a:buNone/>
              <a:defRPr sz="10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47E2-80A6-459D-8810-979ABFA689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8092" y="1642798"/>
            <a:ext cx="9932168" cy="500349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39" y="469371"/>
            <a:ext cx="3923037" cy="1642798"/>
          </a:xfrm>
        </p:spPr>
        <p:txBody>
          <a:bodyPr anchor="b"/>
          <a:lstStyle>
            <a:lvl1pPr>
              <a:defRPr sz="32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893" y="1013711"/>
            <a:ext cx="6156930" cy="5003363"/>
          </a:xfrm>
        </p:spPr>
        <p:txBody>
          <a:bodyPr/>
          <a:lstStyle>
            <a:lvl1pPr marL="0" indent="0">
              <a:buNone/>
              <a:defRPr sz="3285"/>
            </a:lvl1pPr>
            <a:lvl2pPr marL="469362" indent="0">
              <a:buNone/>
              <a:defRPr sz="2874"/>
            </a:lvl2pPr>
            <a:lvl3pPr marL="938723" indent="0">
              <a:buNone/>
              <a:defRPr sz="2464"/>
            </a:lvl3pPr>
            <a:lvl4pPr marL="1408085" indent="0">
              <a:buNone/>
              <a:defRPr sz="2053"/>
            </a:lvl4pPr>
            <a:lvl5pPr marL="1877446" indent="0">
              <a:buNone/>
              <a:defRPr sz="2053"/>
            </a:lvl5pPr>
            <a:lvl6pPr marL="2346808" indent="0">
              <a:buNone/>
              <a:defRPr sz="2053"/>
            </a:lvl6pPr>
            <a:lvl7pPr marL="2816169" indent="0">
              <a:buNone/>
              <a:defRPr sz="2053"/>
            </a:lvl7pPr>
            <a:lvl8pPr marL="3285531" indent="0">
              <a:buNone/>
              <a:defRPr sz="2053"/>
            </a:lvl8pPr>
            <a:lvl9pPr marL="3754892" indent="0">
              <a:buNone/>
              <a:defRPr sz="2053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39" y="2112169"/>
            <a:ext cx="3923037" cy="3913054"/>
          </a:xfrm>
        </p:spPr>
        <p:txBody>
          <a:bodyPr/>
          <a:lstStyle>
            <a:lvl1pPr marL="0" indent="0">
              <a:buNone/>
              <a:defRPr sz="1643"/>
            </a:lvl1pPr>
            <a:lvl2pPr marL="469362" indent="0">
              <a:buNone/>
              <a:defRPr sz="1437"/>
            </a:lvl2pPr>
            <a:lvl3pPr marL="938723" indent="0">
              <a:buNone/>
              <a:defRPr sz="1232"/>
            </a:lvl3pPr>
            <a:lvl4pPr marL="1408085" indent="0">
              <a:buNone/>
              <a:defRPr sz="1027"/>
            </a:lvl4pPr>
            <a:lvl5pPr marL="1877446" indent="0">
              <a:buNone/>
              <a:defRPr sz="1027"/>
            </a:lvl5pPr>
            <a:lvl6pPr marL="2346808" indent="0">
              <a:buNone/>
              <a:defRPr sz="1027"/>
            </a:lvl6pPr>
            <a:lvl7pPr marL="2816169" indent="0">
              <a:buNone/>
              <a:defRPr sz="1027"/>
            </a:lvl7pPr>
            <a:lvl8pPr marL="3285531" indent="0">
              <a:buNone/>
              <a:defRPr sz="1027"/>
            </a:lvl8pPr>
            <a:lvl9pPr marL="3754892" indent="0">
              <a:buNone/>
              <a:defRPr sz="10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605D-B5BD-44B7-9D60-3FB53FE782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BA871-3FCF-4EFA-AC90-5FA7239362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81950"/>
            <a:ext cx="2736414" cy="60072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81950"/>
            <a:ext cx="8006543" cy="60072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48D2-C54C-47B2-B1E6-7D7ADEBE2D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49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81949"/>
            <a:ext cx="10945654" cy="1173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42799"/>
            <a:ext cx="5371478" cy="46464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2268" y="1642798"/>
            <a:ext cx="5371478" cy="22441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2268" y="4043436"/>
            <a:ext cx="5371478" cy="22458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2A75-FC2A-46F9-9544-4F9258BFA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52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81950"/>
            <a:ext cx="10945654" cy="60072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7AB0-2B9A-445F-958B-D2EED6C8D2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8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59" y="2972683"/>
            <a:ext cx="8209241" cy="2108259"/>
          </a:xfrm>
        </p:spPr>
        <p:txBody>
          <a:bodyPr/>
          <a:lstStyle>
            <a:lvl1pPr algn="l">
              <a:buNone/>
              <a:defRPr sz="36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0459" y="5143523"/>
            <a:ext cx="8209241" cy="1408113"/>
          </a:xfrm>
        </p:spPr>
        <p:txBody>
          <a:bodyPr anchor="t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672203" y="1143789"/>
            <a:ext cx="2346854" cy="506743"/>
          </a:xfrm>
        </p:spPr>
        <p:txBody>
          <a:bodyPr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968147" y="4231787"/>
            <a:ext cx="3754967" cy="51079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6743" y="0"/>
            <a:ext cx="810789" cy="70405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7536" y="0"/>
            <a:ext cx="139207" cy="70405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17532" y="0"/>
            <a:ext cx="241896" cy="70405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17995" y="0"/>
            <a:ext cx="306280" cy="70405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441" y="0"/>
            <a:ext cx="0" cy="70405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6184" y="0"/>
            <a:ext cx="0" cy="70405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5999" y="0"/>
            <a:ext cx="0" cy="70405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296491" y="0"/>
            <a:ext cx="0" cy="70405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18881" y="0"/>
            <a:ext cx="0" cy="70405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1578" y="0"/>
            <a:ext cx="101349" cy="70405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0789" y="3520282"/>
            <a:ext cx="1722927" cy="132988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1903" y="4996307"/>
            <a:ext cx="853116" cy="65849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1174" y="5647061"/>
            <a:ext cx="182428" cy="14081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3455" y="5945364"/>
            <a:ext cx="364855" cy="28162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499188" y="4599144"/>
            <a:ext cx="486474" cy="37549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00582" y="0"/>
            <a:ext cx="0" cy="70405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3066" y="5059907"/>
            <a:ext cx="810789" cy="531301"/>
          </a:xfrm>
        </p:spPr>
        <p:txBody>
          <a:bodyPr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8092" y="1642798"/>
            <a:ext cx="4864735" cy="46937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79578" y="1642798"/>
            <a:ext cx="4864735" cy="46937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80320"/>
            <a:ext cx="10033516" cy="1173427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8092" y="2425083"/>
            <a:ext cx="4864735" cy="39896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14879" y="2425083"/>
            <a:ext cx="4864735" cy="39896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8092" y="1611507"/>
            <a:ext cx="4864735" cy="6758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76873" y="1611507"/>
            <a:ext cx="4864735" cy="6758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55095" y="0"/>
            <a:ext cx="0" cy="70405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41853" y="3216236"/>
            <a:ext cx="6477318" cy="608092"/>
          </a:xfrm>
        </p:spPr>
        <p:txBody>
          <a:bodyPr anchor="b"/>
          <a:lstStyle>
            <a:lvl1pPr algn="l">
              <a:buNone/>
              <a:defRPr sz="24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60569" y="281623"/>
            <a:ext cx="2031027" cy="5116142"/>
          </a:xfrm>
        </p:spPr>
        <p:txBody>
          <a:bodyPr/>
          <a:lstStyle>
            <a:lvl1pPr marL="0" indent="0">
              <a:spcBef>
                <a:spcPts val="480"/>
              </a:spcBef>
              <a:spcAft>
                <a:spcPts val="1200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10589" y="0"/>
            <a:ext cx="0" cy="70405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35969" y="0"/>
            <a:ext cx="0" cy="70405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59141" y="0"/>
            <a:ext cx="0" cy="70405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56443" y="0"/>
            <a:ext cx="405395" cy="70405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57792" y="0"/>
            <a:ext cx="0" cy="70405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48360" y="5867136"/>
            <a:ext cx="729710" cy="56324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5395" y="281622"/>
            <a:ext cx="7499800" cy="649609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55095" y="0"/>
            <a:ext cx="0" cy="70405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48360" y="5867136"/>
            <a:ext cx="729710" cy="56324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12969" y="3216236"/>
            <a:ext cx="6477318" cy="608092"/>
          </a:xfrm>
        </p:spPr>
        <p:txBody>
          <a:bodyPr anchor="b"/>
          <a:lstStyle>
            <a:lvl1pPr algn="l">
              <a:buNone/>
              <a:defRPr sz="24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09241" cy="7040563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8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8747" y="271844"/>
            <a:ext cx="2026973" cy="5087980"/>
          </a:xfrm>
        </p:spPr>
        <p:txBody>
          <a:bodyPr rot="0" spcFirstLastPara="0" vertOverflow="overflow" horzOverflow="overflow" vert="horz" wrap="square" lIns="109728" tIns="54864" rIns="109728" bIns="54864" numCol="1" spcCol="329184" rtlCol="0" fromWordArt="0" anchor="t" anchorCtr="0" forceAA="0" compatLnSpc="1">
            <a:normAutofit/>
          </a:bodyPr>
          <a:lstStyle>
            <a:lvl1pPr marL="0" indent="0">
              <a:spcBef>
                <a:spcPts val="120"/>
              </a:spcBef>
              <a:spcAft>
                <a:spcPts val="480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59141" y="0"/>
            <a:ext cx="0" cy="70405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56443" y="0"/>
            <a:ext cx="405395" cy="7040563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57792" y="0"/>
            <a:ext cx="0" cy="70405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10589" y="0"/>
            <a:ext cx="0" cy="70405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35969" y="0"/>
            <a:ext cx="0" cy="70405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55095" y="0"/>
            <a:ext cx="0" cy="70405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8092" y="281950"/>
            <a:ext cx="9932168" cy="1173427"/>
          </a:xfrm>
          <a:prstGeom prst="rect">
            <a:avLst/>
          </a:prstGeom>
        </p:spPr>
        <p:txBody>
          <a:bodyPr vert="horz" lIns="109728" tIns="54864" rIns="109728" bIns="54864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8092" y="1642798"/>
            <a:ext cx="9932168" cy="5003493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399512" y="1052388"/>
            <a:ext cx="2065232" cy="510797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14E060-F457-470A-BF6A-BEFCE5E5F33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782714" y="3781238"/>
            <a:ext cx="3285596" cy="486474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349" y="0"/>
            <a:ext cx="0" cy="70405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59141" y="0"/>
            <a:ext cx="0" cy="70405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56443" y="0"/>
            <a:ext cx="405395" cy="70405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57792" y="0"/>
            <a:ext cx="0" cy="70405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48360" y="5867136"/>
            <a:ext cx="729710" cy="56324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11874" y="5886694"/>
            <a:ext cx="810789" cy="535083"/>
          </a:xfrm>
          <a:prstGeom prst="rect">
            <a:avLst/>
          </a:prstGeom>
        </p:spPr>
        <p:txBody>
          <a:bodyPr vert="horz" lIns="109728" tIns="54864" rIns="109728" bIns="54864" anchor="ctr"/>
          <a:lstStyle>
            <a:lvl1pPr algn="ctr" eaLnBrk="1" latinLnBrk="0" hangingPunct="1">
              <a:defRPr kumimoji="0" sz="1700" b="1">
                <a:solidFill>
                  <a:srgbClr val="FFFFFF"/>
                </a:solidFill>
              </a:defRPr>
            </a:lvl1pPr>
          </a:lstStyle>
          <a:p>
            <a:fld id="{052D501C-8F17-4D5A-94FD-8D79850D74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ts val="720"/>
        </a:spcBef>
        <a:buClr>
          <a:schemeClr val="accent1"/>
        </a:buClr>
        <a:buSzPct val="70000"/>
        <a:buFont typeface="Wingdings"/>
        <a:buChar char="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32918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indent="-2194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indent="-219456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19456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414016" indent="-2194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19456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7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072384" indent="-2194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81949"/>
            <a:ext cx="10945654" cy="11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42799"/>
            <a:ext cx="10945654" cy="464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411476"/>
            <a:ext cx="2837762" cy="48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7" b="0" smtClean="0">
                <a:latin typeface="+mn-lt"/>
              </a:defRPr>
            </a:lvl1pPr>
          </a:lstStyle>
          <a:p>
            <a:pPr defTabSz="9387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411476"/>
            <a:ext cx="3851249" cy="48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37" b="0" smtClean="0">
                <a:latin typeface="+mn-lt"/>
              </a:defRPr>
            </a:lvl1pPr>
          </a:lstStyle>
          <a:p>
            <a:pPr defTabSz="9387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411476"/>
            <a:ext cx="2837762" cy="48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7" b="0" smtClean="0">
                <a:latin typeface="+mn-lt"/>
              </a:defRPr>
            </a:lvl1pPr>
          </a:lstStyle>
          <a:p>
            <a:pPr defTabSz="938723" fontAlgn="base">
              <a:spcBef>
                <a:spcPct val="0"/>
              </a:spcBef>
              <a:spcAft>
                <a:spcPct val="0"/>
              </a:spcAft>
              <a:defRPr/>
            </a:pPr>
            <a:fld id="{79994513-181C-483C-8C66-4BC0F3F3A52C}" type="slidenum">
              <a:rPr lang="en-US" altLang="en-US" smtClean="0">
                <a:solidFill>
                  <a:srgbClr val="000000"/>
                </a:solidFill>
              </a:rPr>
              <a:pPr defTabSz="93872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1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5pPr>
      <a:lvl6pPr marL="469362" algn="ctr" rtl="0" fontAlgn="base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6pPr>
      <a:lvl7pPr marL="938723" algn="ctr" rtl="0" fontAlgn="base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7pPr>
      <a:lvl8pPr marL="1408085" algn="ctr" rtl="0" fontAlgn="base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8pPr>
      <a:lvl9pPr marL="1877446" algn="ctr" rtl="0" fontAlgn="base">
        <a:spcBef>
          <a:spcPct val="0"/>
        </a:spcBef>
        <a:spcAft>
          <a:spcPct val="0"/>
        </a:spcAft>
        <a:defRPr sz="451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2021" indent="-352021" algn="l" rtl="0" eaLnBrk="0" fontAlgn="base" hangingPunct="0">
        <a:spcBef>
          <a:spcPct val="20000"/>
        </a:spcBef>
        <a:spcAft>
          <a:spcPct val="0"/>
        </a:spcAft>
        <a:buChar char="•"/>
        <a:defRPr sz="3285" kern="1200">
          <a:solidFill>
            <a:schemeClr val="tx1"/>
          </a:solidFill>
          <a:latin typeface="+mn-lt"/>
          <a:ea typeface="+mn-ea"/>
          <a:cs typeface="+mn-cs"/>
        </a:defRPr>
      </a:lvl1pPr>
      <a:lvl2pPr marL="762712" indent="-293351" algn="l" rtl="0" eaLnBrk="0" fontAlgn="base" hangingPunct="0">
        <a:spcBef>
          <a:spcPct val="20000"/>
        </a:spcBef>
        <a:spcAft>
          <a:spcPct val="0"/>
        </a:spcAft>
        <a:buChar char="–"/>
        <a:defRPr sz="2874" kern="1200">
          <a:solidFill>
            <a:schemeClr val="tx1"/>
          </a:solidFill>
          <a:latin typeface="+mn-lt"/>
          <a:ea typeface="+mn-ea"/>
          <a:cs typeface="+mn-cs"/>
        </a:defRPr>
      </a:lvl2pPr>
      <a:lvl3pPr marL="1173404" indent="-234681" algn="l" rtl="0" eaLnBrk="0" fontAlgn="base" hangingPunct="0">
        <a:spcBef>
          <a:spcPct val="20000"/>
        </a:spcBef>
        <a:spcAft>
          <a:spcPct val="0"/>
        </a:spcAft>
        <a:buChar char="•"/>
        <a:defRPr sz="2464" kern="1200">
          <a:solidFill>
            <a:schemeClr val="tx1"/>
          </a:solidFill>
          <a:latin typeface="+mn-lt"/>
          <a:ea typeface="+mn-ea"/>
          <a:cs typeface="+mn-cs"/>
        </a:defRPr>
      </a:lvl3pPr>
      <a:lvl4pPr marL="1642765" indent="-234681" algn="l" rtl="0" eaLnBrk="0" fontAlgn="base" hangingPunct="0">
        <a:spcBef>
          <a:spcPct val="20000"/>
        </a:spcBef>
        <a:spcAft>
          <a:spcPct val="0"/>
        </a:spcAft>
        <a:buChar char="–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112127" indent="-234681" algn="l" rtl="0" eaLnBrk="0" fontAlgn="base" hangingPunct="0">
        <a:spcBef>
          <a:spcPct val="20000"/>
        </a:spcBef>
        <a:spcAft>
          <a:spcPct val="0"/>
        </a:spcAft>
        <a:buChar char="»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581488" indent="-234681" algn="l" defTabSz="938723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8" kern="1200">
          <a:solidFill>
            <a:schemeClr val="tx1"/>
          </a:solidFill>
          <a:latin typeface="+mn-lt"/>
          <a:ea typeface="+mn-ea"/>
          <a:cs typeface="+mn-cs"/>
        </a:defRPr>
      </a:lvl6pPr>
      <a:lvl7pPr marL="3050850" indent="-234681" algn="l" defTabSz="938723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8" kern="1200">
          <a:solidFill>
            <a:schemeClr val="tx1"/>
          </a:solidFill>
          <a:latin typeface="+mn-lt"/>
          <a:ea typeface="+mn-ea"/>
          <a:cs typeface="+mn-cs"/>
        </a:defRPr>
      </a:lvl7pPr>
      <a:lvl8pPr marL="3520211" indent="-234681" algn="l" defTabSz="938723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8" kern="1200">
          <a:solidFill>
            <a:schemeClr val="tx1"/>
          </a:solidFill>
          <a:latin typeface="+mn-lt"/>
          <a:ea typeface="+mn-ea"/>
          <a:cs typeface="+mn-cs"/>
        </a:defRPr>
      </a:lvl8pPr>
      <a:lvl9pPr marL="3989573" indent="-234681" algn="l" defTabSz="938723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1pPr>
      <a:lvl2pPr marL="469362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2pPr>
      <a:lvl3pPr marL="938723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3pPr>
      <a:lvl4pPr marL="1408085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4pPr>
      <a:lvl5pPr marL="1877446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5pPr>
      <a:lvl6pPr marL="2346808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6pPr>
      <a:lvl7pPr marL="2816169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7pPr>
      <a:lvl8pPr marL="3285531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8pPr>
      <a:lvl9pPr marL="3754892" algn="l" defTabSz="938723" rtl="0" eaLnBrk="1" latinLnBrk="0" hangingPunct="1">
        <a:defRPr sz="18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0.png"/><Relationship Id="rId7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212201120956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273" y="-704056"/>
            <a:ext cx="11998100" cy="89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4359893" y="1016970"/>
            <a:ext cx="3442053" cy="4693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387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4106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2697538" y="1877483"/>
            <a:ext cx="7118791" cy="938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387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6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106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106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106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4106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342923" y="4033655"/>
            <a:ext cx="5006622" cy="1166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75"/>
              </a:avLst>
            </a:prstTxWarp>
          </a:bodyPr>
          <a:lstStyle/>
          <a:p>
            <a:pPr algn="ctr" defTabSz="9387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HÙY</a:t>
            </a:r>
            <a:endParaRPr lang="en-US" sz="4106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3872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106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387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106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106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10/04/2020</a:t>
            </a:r>
            <a:endParaRPr lang="en-US" sz="4106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95" y="674610"/>
            <a:ext cx="7214347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III. ÔN TẬP MỘT SỐ DẠNG TAM GIÁC ĐẶC BIỆT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961939" y="1546102"/>
            <a:ext cx="3040460" cy="4693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8" tIns="54864" rIns="109728" bIns="54864" anchor="ctr"/>
          <a:lstStyle/>
          <a:p>
            <a:pPr algn="ctr"/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Py</a:t>
            </a:r>
            <a:r>
              <a:rPr lang="en-US" sz="2400" dirty="0"/>
              <a:t> – ta – go 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777074" y="1602462"/>
            <a:ext cx="2029084" cy="1261331"/>
            <a:chOff x="3538" y="1117"/>
            <a:chExt cx="625" cy="57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674" y="1207"/>
              <a:ext cx="295" cy="38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923" y="1548"/>
              <a:ext cx="24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C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538" y="1502"/>
              <a:ext cx="24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A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538" y="1117"/>
              <a:ext cx="24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B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674" y="1548"/>
              <a:ext cx="45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249" y="2455631"/>
            <a:ext cx="587822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ABC </a:t>
            </a:r>
            <a:r>
              <a:rPr lang="en-US" sz="2400" dirty="0" err="1">
                <a:sym typeface="Symbol" pitchFamily="18" charset="2"/>
              </a:rPr>
              <a:t>vuông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tại</a:t>
            </a:r>
            <a:r>
              <a:rPr lang="en-US" sz="2400" dirty="0">
                <a:sym typeface="Symbol" pitchFamily="18" charset="2"/>
              </a:rPr>
              <a:t> A=&gt; BC</a:t>
            </a:r>
            <a:r>
              <a:rPr lang="en-US" sz="2400" baseline="30000" dirty="0">
                <a:sym typeface="Symbol" pitchFamily="18" charset="2"/>
              </a:rPr>
              <a:t>2 </a:t>
            </a:r>
            <a:r>
              <a:rPr lang="en-US" sz="2400" dirty="0">
                <a:sym typeface="Symbol" pitchFamily="18" charset="2"/>
              </a:rPr>
              <a:t>= AB</a:t>
            </a:r>
            <a:r>
              <a:rPr lang="en-US" sz="2400" baseline="30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 + AC</a:t>
            </a:r>
            <a:r>
              <a:rPr lang="en-US" sz="2400" baseline="30000" dirty="0">
                <a:sym typeface="Symbol" pitchFamily="18" charset="2"/>
              </a:rPr>
              <a:t>2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607219" y="3728773"/>
            <a:ext cx="3749900" cy="4693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8" tIns="54864" rIns="109728" bIns="54864" anchor="ctr"/>
          <a:lstStyle/>
          <a:p>
            <a:pPr algn="ctr"/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Py</a:t>
            </a:r>
            <a:r>
              <a:rPr lang="en-US" sz="2400" dirty="0"/>
              <a:t> – ta – go </a:t>
            </a:r>
            <a:r>
              <a:rPr lang="en-US" sz="2400" dirty="0" err="1"/>
              <a:t>đảo</a:t>
            </a:r>
            <a:endParaRPr lang="en-US" sz="2400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12448" y="3672593"/>
            <a:ext cx="2029084" cy="1261331"/>
            <a:chOff x="3538" y="1117"/>
            <a:chExt cx="625" cy="570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3674" y="1207"/>
              <a:ext cx="295" cy="386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923" y="1548"/>
              <a:ext cx="24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C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38" y="1502"/>
              <a:ext cx="24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A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538" y="1117"/>
              <a:ext cx="24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B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74" y="1548"/>
              <a:ext cx="4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4163741" y="4433745"/>
                <a:ext cx="5253238" cy="480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9728" tIns="54864" rIns="109728" bIns="54864">
                <a:spAutoFit/>
              </a:bodyPr>
              <a:lstStyle/>
              <a:p>
                <a:r>
                  <a:rPr lang="en-US" sz="2400" dirty="0">
                    <a:sym typeface="Symbol" pitchFamily="18" charset="2"/>
                  </a:rPr>
                  <a:t>ABC, 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BC</a:t>
                </a:r>
                <a:r>
                  <a:rPr lang="en-US" baseline="30000" dirty="0">
                    <a:latin typeface="Arial" charset="0"/>
                    <a:sym typeface="Symbol" pitchFamily="18" charset="2"/>
                  </a:rPr>
                  <a:t>2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 = AB</a:t>
                </a:r>
                <a:r>
                  <a:rPr lang="en-US" baseline="30000" dirty="0">
                    <a:latin typeface="Arial" charset="0"/>
                    <a:sym typeface="Symbol" pitchFamily="18" charset="2"/>
                  </a:rPr>
                  <a:t>2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 + AC</a:t>
                </a:r>
                <a:r>
                  <a:rPr lang="en-US" baseline="30000" dirty="0">
                    <a:latin typeface="Arial" charset="0"/>
                    <a:sym typeface="Symbol" pitchFamily="18" charset="2"/>
                  </a:rPr>
                  <a:t>2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 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Arial" charset="0"/>
                    <a:sym typeface="Symbol" pitchFamily="18" charset="2"/>
                  </a:rPr>
                  <a:t>90</a:t>
                </a:r>
                <a:r>
                  <a:rPr lang="en-US" baseline="30000" dirty="0" smtClean="0">
                    <a:latin typeface="Arial" charset="0"/>
                    <a:sym typeface="Symbol" pitchFamily="18" charset="2"/>
                  </a:rPr>
                  <a:t>0</a:t>
                </a:r>
                <a:endParaRPr lang="en-US" dirty="0"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1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3741" y="4433745"/>
                <a:ext cx="5253238" cy="480131"/>
              </a:xfrm>
              <a:prstGeom prst="rect">
                <a:avLst/>
              </a:prstGeom>
              <a:blipFill rotWithShape="1">
                <a:blip r:embed="rId2"/>
                <a:stretch>
                  <a:fillRect l="-1392" t="-7595" b="-278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4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95" y="674610"/>
            <a:ext cx="7214347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III. ÔN TẬP MỘT SỐ DẠNG TAM GIÁC ĐẶC BIỆT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9" y="1876591"/>
            <a:ext cx="5298318" cy="23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732" y="1159108"/>
            <a:ext cx="4972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Đố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đúng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sai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3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664" y="2224881"/>
            <a:ext cx="75730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Bài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73 (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sgk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chiếc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cầu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trượt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đường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BA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dài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5m, </a:t>
            </a: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cao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AH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3m,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dài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BC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10m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CD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2m. </a:t>
            </a: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Bạn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Mai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nói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rằng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đường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trượt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tổng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cộng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ACD </a:t>
            </a: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gấp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hai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lần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đường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BA.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Bạn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Vân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nói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đó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đúng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 Ai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đúng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ai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sai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95" y="674610"/>
            <a:ext cx="7214347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III. ÔN TẬP MỘT SỐ DẠNG TAM GIÁC ĐẶC BIỆT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9" y="1136484"/>
            <a:ext cx="4512598" cy="203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732" y="1159108"/>
            <a:ext cx="4972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Đố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đúng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sai</a:t>
            </a:r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3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4" y="1821861"/>
            <a:ext cx="4382265" cy="20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6" y="3991577"/>
                <a:ext cx="4777205" cy="1808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𝐀𝐁𝐇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vuông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tại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H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có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𝐀𝐇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𝐇𝐁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𝐀𝐁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(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định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lí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Py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-ta-go)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⟹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𝐇𝐁</m:t>
                          </m:r>
                        </m:e>
                        <m:sup>
                          <m:r>
                            <a:rPr lang="en-US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latin typeface="Cambria" pitchFamily="18" charset="0"/>
                  <a:ea typeface="Cambria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𝐇𝐁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=16 </a:t>
                </a:r>
              </a:p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HB = 4 (m) (HB &gt; 0).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6" y="3991577"/>
                <a:ext cx="4777205" cy="1808187"/>
              </a:xfrm>
              <a:prstGeom prst="rect">
                <a:avLst/>
              </a:prstGeom>
              <a:blipFill rotWithShape="1">
                <a:blip r:embed="rId4"/>
                <a:stretch>
                  <a:fillRect l="-1531" t="-2027" r="-255" b="-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6826" y="5961027"/>
                <a:ext cx="43652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CH = BC – BH = 10 – 4 = 6 (m).</a:t>
                </a:r>
                <a:endParaRPr lang="en-US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6" y="5961027"/>
                <a:ext cx="4365298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451" r="-1117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20296" y="3204789"/>
                <a:ext cx="4707955" cy="149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𝐀𝐂𝐇</m:t>
                    </m:r>
                  </m:oMath>
                </a14:m>
                <a:r>
                  <a:rPr lang="en-US" b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>
                    <a:latin typeface="Cambria" pitchFamily="18" charset="0"/>
                    <a:ea typeface="Cambria" pitchFamily="18" charset="0"/>
                  </a:rPr>
                  <a:t>vuông</a:t>
                </a:r>
                <a:r>
                  <a:rPr lang="en-US" b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>
                    <a:latin typeface="Cambria" pitchFamily="18" charset="0"/>
                    <a:ea typeface="Cambria" pitchFamily="18" charset="0"/>
                  </a:rPr>
                  <a:t>tại</a:t>
                </a:r>
                <a:r>
                  <a:rPr lang="en-US" b="1" dirty="0">
                    <a:latin typeface="Cambria" pitchFamily="18" charset="0"/>
                    <a:ea typeface="Cambria" pitchFamily="18" charset="0"/>
                  </a:rPr>
                  <a:t> H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có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𝐀𝐇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𝐇</m:t>
                        </m:r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𝐀</m:t>
                        </m:r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Cambria" pitchFamily="18" charset="0"/>
                    <a:ea typeface="Cambria" pitchFamily="18" charset="0"/>
                  </a:rPr>
                  <a:t> (</a:t>
                </a:r>
                <a:r>
                  <a:rPr lang="en-US" b="1" dirty="0" err="1">
                    <a:latin typeface="Cambria" pitchFamily="18" charset="0"/>
                    <a:ea typeface="Cambria" pitchFamily="18" charset="0"/>
                  </a:rPr>
                  <a:t>định</a:t>
                </a:r>
                <a:r>
                  <a:rPr lang="en-US" b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>
                    <a:latin typeface="Cambria" pitchFamily="18" charset="0"/>
                    <a:ea typeface="Cambria" pitchFamily="18" charset="0"/>
                  </a:rPr>
                  <a:t>lí</a:t>
                </a:r>
                <a:r>
                  <a:rPr lang="en-US" b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>
                    <a:latin typeface="Cambria" pitchFamily="18" charset="0"/>
                    <a:ea typeface="Cambria" pitchFamily="18" charset="0"/>
                  </a:rPr>
                  <a:t>Py</a:t>
                </a:r>
                <a:r>
                  <a:rPr lang="en-US" b="1" dirty="0">
                    <a:latin typeface="Cambria" pitchFamily="18" charset="0"/>
                    <a:ea typeface="Cambria" pitchFamily="18" charset="0"/>
                  </a:rPr>
                  <a:t>-ta-go)</a:t>
                </a:r>
              </a:p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𝐀𝐂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= 45</a:t>
                </a:r>
              </a:p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latin typeface="Cambria Math"/>
                          </a:rPr>
                          <m:t>𝟒𝟓</m:t>
                        </m:r>
                      </m:e>
                    </m:rad>
                    <m:r>
                      <a:rPr lang="en-US" b="1" i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𝐦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96" y="3204789"/>
                <a:ext cx="4707955" cy="1497333"/>
              </a:xfrm>
              <a:prstGeom prst="rect">
                <a:avLst/>
              </a:prstGeom>
              <a:blipFill rotWithShape="1">
                <a:blip r:embed="rId6"/>
                <a:stretch>
                  <a:fillRect l="-1552" t="-2449" r="-776" b="-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88556" y="4729936"/>
                <a:ext cx="57545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Độ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dài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ACD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là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: AC + CA = 6,7 + 2 = 8,7(m)</a:t>
                </a:r>
              </a:p>
              <a:p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Mà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BA = 5 (m)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2.BA = 5.2 = 10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56" y="4729936"/>
                <a:ext cx="5754524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271" t="-4762" r="-530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318919" y="3204789"/>
            <a:ext cx="0" cy="381973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7472" y="5500138"/>
                <a:ext cx="692279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Tổng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độ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dài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ACD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không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gấp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hai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lần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đường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b="1" dirty="0" err="1" smtClean="0">
                    <a:latin typeface="Cambria" pitchFamily="18" charset="0"/>
                    <a:ea typeface="Cambria" pitchFamily="18" charset="0"/>
                  </a:rPr>
                  <a:t>lên</a:t>
                </a:r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 BA.</a:t>
                </a:r>
                <a:endParaRPr lang="en-US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72" y="5500138"/>
                <a:ext cx="6922793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451" r="-176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20296" y="5972246"/>
            <a:ext cx="398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Vậy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Vân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nói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đúng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, Mai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nói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sai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1662640" y="3252046"/>
            <a:ext cx="9904679" cy="1877437"/>
          </a:xfrm>
          <a:prstGeom prst="rect">
            <a:avLst/>
          </a:prstGeom>
          <a:gradFill rotWithShape="0">
            <a:gsLst>
              <a:gs pos="0">
                <a:srgbClr val="FFEFFF"/>
              </a:gs>
              <a:gs pos="50000">
                <a:schemeClr val="bg1"/>
              </a:gs>
              <a:gs pos="100000">
                <a:srgbClr val="FFEFFF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.VnAristote" panose="020B7200000000000000" pitchFamily="34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</a:rPr>
              <a:t>Làm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câu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hỏi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ôn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tập</a:t>
            </a:r>
            <a:r>
              <a:rPr lang="en-US" sz="3600" dirty="0">
                <a:solidFill>
                  <a:srgbClr val="0070C0"/>
                </a:solidFill>
              </a:rPr>
              <a:t> 4, 5, 6 </a:t>
            </a:r>
            <a:r>
              <a:rPr lang="en-US" sz="3600" dirty="0" err="1">
                <a:solidFill>
                  <a:srgbClr val="0070C0"/>
                </a:solidFill>
              </a:rPr>
              <a:t>tr.139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sgk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dirty="0" err="1">
                <a:solidFill>
                  <a:srgbClr val="0070C0"/>
                </a:solidFill>
              </a:rPr>
              <a:t>Làm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tập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số</a:t>
            </a:r>
            <a:r>
              <a:rPr lang="en-US" sz="3600" dirty="0">
                <a:solidFill>
                  <a:srgbClr val="0070C0"/>
                </a:solidFill>
              </a:rPr>
              <a:t> 70, 71 </a:t>
            </a:r>
            <a:r>
              <a:rPr lang="en-US" sz="3600" dirty="0" err="1">
                <a:solidFill>
                  <a:srgbClr val="0070C0"/>
                </a:solidFill>
              </a:rPr>
              <a:t>sgk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4400" dirty="0"/>
              <a:t>  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3298920" y="396031"/>
            <a:ext cx="5490659" cy="855623"/>
            <a:chOff x="1239" y="490"/>
            <a:chExt cx="3369" cy="525"/>
          </a:xfrm>
        </p:grpSpPr>
        <p:grpSp>
          <p:nvGrpSpPr>
            <p:cNvPr id="44037" name="Group 5"/>
            <p:cNvGrpSpPr>
              <a:grpSpLocks/>
            </p:cNvGrpSpPr>
            <p:nvPr/>
          </p:nvGrpSpPr>
          <p:grpSpPr bwMode="auto">
            <a:xfrm>
              <a:off x="1239" y="490"/>
              <a:ext cx="3369" cy="525"/>
              <a:chOff x="1237" y="523"/>
              <a:chExt cx="3369" cy="525"/>
            </a:xfrm>
          </p:grpSpPr>
          <p:grpSp>
            <p:nvGrpSpPr>
              <p:cNvPr id="44038" name="Group 6"/>
              <p:cNvGrpSpPr>
                <a:grpSpLocks/>
              </p:cNvGrpSpPr>
              <p:nvPr/>
            </p:nvGrpSpPr>
            <p:grpSpPr bwMode="auto">
              <a:xfrm>
                <a:off x="1237" y="523"/>
                <a:ext cx="3368" cy="524"/>
                <a:chOff x="1237" y="523"/>
                <a:chExt cx="3368" cy="524"/>
              </a:xfrm>
            </p:grpSpPr>
            <p:sp>
              <p:nvSpPr>
                <p:cNvPr id="44039" name="Rectangle 7"/>
                <p:cNvSpPr>
                  <a:spLocks noChangeArrowheads="1"/>
                </p:cNvSpPr>
                <p:nvPr/>
              </p:nvSpPr>
              <p:spPr bwMode="auto">
                <a:xfrm>
                  <a:off x="1237" y="523"/>
                  <a:ext cx="3368" cy="4"/>
                </a:xfrm>
                <a:prstGeom prst="rect">
                  <a:avLst/>
                </a:prstGeom>
                <a:solidFill>
                  <a:srgbClr val="FFD8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0" name="Rectangle 8"/>
                <p:cNvSpPr>
                  <a:spLocks noChangeArrowheads="1"/>
                </p:cNvSpPr>
                <p:nvPr/>
              </p:nvSpPr>
              <p:spPr bwMode="auto">
                <a:xfrm>
                  <a:off x="1237" y="565"/>
                  <a:ext cx="3368" cy="4"/>
                </a:xfrm>
                <a:prstGeom prst="rect">
                  <a:avLst/>
                </a:prstGeom>
                <a:solidFill>
                  <a:srgbClr val="FFD8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1" name="Rectangle 9"/>
                <p:cNvSpPr>
                  <a:spLocks noChangeArrowheads="1"/>
                </p:cNvSpPr>
                <p:nvPr/>
              </p:nvSpPr>
              <p:spPr bwMode="auto">
                <a:xfrm>
                  <a:off x="1237" y="569"/>
                  <a:ext cx="3368" cy="3"/>
                </a:xfrm>
                <a:prstGeom prst="rect">
                  <a:avLst/>
                </a:prstGeom>
                <a:solidFill>
                  <a:srgbClr val="FFD8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37" y="572"/>
                  <a:ext cx="3368" cy="4"/>
                </a:xfrm>
                <a:prstGeom prst="rect">
                  <a:avLst/>
                </a:prstGeom>
                <a:solidFill>
                  <a:srgbClr val="FFD8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3" name="Rectangle 11"/>
                <p:cNvSpPr>
                  <a:spLocks noChangeArrowheads="1"/>
                </p:cNvSpPr>
                <p:nvPr/>
              </p:nvSpPr>
              <p:spPr bwMode="auto">
                <a:xfrm>
                  <a:off x="1237" y="576"/>
                  <a:ext cx="3368" cy="4"/>
                </a:xfrm>
                <a:prstGeom prst="rect">
                  <a:avLst/>
                </a:prstGeom>
                <a:solidFill>
                  <a:srgbClr val="FFD8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4" name="Rectangle 12"/>
                <p:cNvSpPr>
                  <a:spLocks noChangeArrowheads="1"/>
                </p:cNvSpPr>
                <p:nvPr/>
              </p:nvSpPr>
              <p:spPr bwMode="auto">
                <a:xfrm>
                  <a:off x="1237" y="580"/>
                  <a:ext cx="3368" cy="4"/>
                </a:xfrm>
                <a:prstGeom prst="rect">
                  <a:avLst/>
                </a:prstGeom>
                <a:solidFill>
                  <a:srgbClr val="FFD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237" y="584"/>
                  <a:ext cx="3368" cy="4"/>
                </a:xfrm>
                <a:prstGeom prst="rect">
                  <a:avLst/>
                </a:prstGeom>
                <a:solidFill>
                  <a:srgbClr val="FFD9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6" name="Rectangle 14"/>
                <p:cNvSpPr>
                  <a:spLocks noChangeArrowheads="1"/>
                </p:cNvSpPr>
                <p:nvPr/>
              </p:nvSpPr>
              <p:spPr bwMode="auto">
                <a:xfrm>
                  <a:off x="1237" y="588"/>
                  <a:ext cx="3368" cy="3"/>
                </a:xfrm>
                <a:prstGeom prst="rect">
                  <a:avLst/>
                </a:prstGeom>
                <a:solidFill>
                  <a:srgbClr val="FFD9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7" name="Rectangle 15"/>
                <p:cNvSpPr>
                  <a:spLocks noChangeArrowheads="1"/>
                </p:cNvSpPr>
                <p:nvPr/>
              </p:nvSpPr>
              <p:spPr bwMode="auto">
                <a:xfrm>
                  <a:off x="1237" y="591"/>
                  <a:ext cx="3368" cy="4"/>
                </a:xfrm>
                <a:prstGeom prst="rect">
                  <a:avLst/>
                </a:prstGeom>
                <a:solidFill>
                  <a:srgbClr val="FFDA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8" name="Rectangle 16"/>
                <p:cNvSpPr>
                  <a:spLocks noChangeArrowheads="1"/>
                </p:cNvSpPr>
                <p:nvPr/>
              </p:nvSpPr>
              <p:spPr bwMode="auto">
                <a:xfrm>
                  <a:off x="1237" y="595"/>
                  <a:ext cx="3368" cy="4"/>
                </a:xfrm>
                <a:prstGeom prst="rect">
                  <a:avLst/>
                </a:prstGeom>
                <a:solidFill>
                  <a:srgbClr val="FFDA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49" name="Rectangle 17"/>
                <p:cNvSpPr>
                  <a:spLocks noChangeArrowheads="1"/>
                </p:cNvSpPr>
                <p:nvPr/>
              </p:nvSpPr>
              <p:spPr bwMode="auto">
                <a:xfrm>
                  <a:off x="1237" y="599"/>
                  <a:ext cx="3368" cy="4"/>
                </a:xfrm>
                <a:prstGeom prst="rect">
                  <a:avLst/>
                </a:prstGeom>
                <a:solidFill>
                  <a:srgbClr val="FFDA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37" y="603"/>
                  <a:ext cx="3368" cy="4"/>
                </a:xfrm>
                <a:prstGeom prst="rect">
                  <a:avLst/>
                </a:prstGeom>
                <a:solidFill>
                  <a:srgbClr val="FFDB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237" y="607"/>
                  <a:ext cx="3368" cy="3"/>
                </a:xfrm>
                <a:prstGeom prst="rect">
                  <a:avLst/>
                </a:prstGeom>
                <a:solidFill>
                  <a:srgbClr val="FFDB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2" name="Rectangle 20"/>
                <p:cNvSpPr>
                  <a:spLocks noChangeArrowheads="1"/>
                </p:cNvSpPr>
                <p:nvPr/>
              </p:nvSpPr>
              <p:spPr bwMode="auto">
                <a:xfrm>
                  <a:off x="1237" y="610"/>
                  <a:ext cx="3368" cy="4"/>
                </a:xfrm>
                <a:prstGeom prst="rect">
                  <a:avLst/>
                </a:prstGeom>
                <a:solidFill>
                  <a:srgbClr val="FFDC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3" name="Rectangle 21"/>
                <p:cNvSpPr>
                  <a:spLocks noChangeArrowheads="1"/>
                </p:cNvSpPr>
                <p:nvPr/>
              </p:nvSpPr>
              <p:spPr bwMode="auto">
                <a:xfrm>
                  <a:off x="1237" y="614"/>
                  <a:ext cx="3368" cy="4"/>
                </a:xfrm>
                <a:prstGeom prst="rect">
                  <a:avLst/>
                </a:prstGeom>
                <a:solidFill>
                  <a:srgbClr val="FFDC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4" name="Rectangle 22"/>
                <p:cNvSpPr>
                  <a:spLocks noChangeArrowheads="1"/>
                </p:cNvSpPr>
                <p:nvPr/>
              </p:nvSpPr>
              <p:spPr bwMode="auto">
                <a:xfrm>
                  <a:off x="1237" y="618"/>
                  <a:ext cx="3368" cy="4"/>
                </a:xfrm>
                <a:prstGeom prst="rect">
                  <a:avLst/>
                </a:prstGeom>
                <a:solidFill>
                  <a:srgbClr val="FFD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5" name="Rectangle 23"/>
                <p:cNvSpPr>
                  <a:spLocks noChangeArrowheads="1"/>
                </p:cNvSpPr>
                <p:nvPr/>
              </p:nvSpPr>
              <p:spPr bwMode="auto">
                <a:xfrm>
                  <a:off x="1237" y="622"/>
                  <a:ext cx="3368" cy="4"/>
                </a:xfrm>
                <a:prstGeom prst="rect">
                  <a:avLst/>
                </a:prstGeom>
                <a:solidFill>
                  <a:srgbClr val="FFDE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6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7" y="626"/>
                  <a:ext cx="3368" cy="3"/>
                </a:xfrm>
                <a:prstGeom prst="rect">
                  <a:avLst/>
                </a:prstGeom>
                <a:solidFill>
                  <a:srgbClr val="FFDF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7" name="Rectangle 25"/>
                <p:cNvSpPr>
                  <a:spLocks noChangeArrowheads="1"/>
                </p:cNvSpPr>
                <p:nvPr/>
              </p:nvSpPr>
              <p:spPr bwMode="auto">
                <a:xfrm>
                  <a:off x="1237" y="629"/>
                  <a:ext cx="3368" cy="4"/>
                </a:xfrm>
                <a:prstGeom prst="rect">
                  <a:avLst/>
                </a:prstGeom>
                <a:solidFill>
                  <a:srgbClr val="FFDF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8" name="Rectangle 26"/>
                <p:cNvSpPr>
                  <a:spLocks noChangeArrowheads="1"/>
                </p:cNvSpPr>
                <p:nvPr/>
              </p:nvSpPr>
              <p:spPr bwMode="auto">
                <a:xfrm>
                  <a:off x="1237" y="633"/>
                  <a:ext cx="3368" cy="4"/>
                </a:xfrm>
                <a:prstGeom prst="rect">
                  <a:avLst/>
                </a:prstGeom>
                <a:solidFill>
                  <a:srgbClr val="FFE0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59" name="Rectangle 27"/>
                <p:cNvSpPr>
                  <a:spLocks noChangeArrowheads="1"/>
                </p:cNvSpPr>
                <p:nvPr/>
              </p:nvSpPr>
              <p:spPr bwMode="auto">
                <a:xfrm>
                  <a:off x="1237" y="637"/>
                  <a:ext cx="3368" cy="4"/>
                </a:xfrm>
                <a:prstGeom prst="rect">
                  <a:avLst/>
                </a:prstGeom>
                <a:solidFill>
                  <a:srgbClr val="FF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37" y="641"/>
                  <a:ext cx="3368" cy="4"/>
                </a:xfrm>
                <a:prstGeom prst="rect">
                  <a:avLst/>
                </a:prstGeom>
                <a:solidFill>
                  <a:srgbClr val="FFE2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1" name="Rectangle 29"/>
                <p:cNvSpPr>
                  <a:spLocks noChangeArrowheads="1"/>
                </p:cNvSpPr>
                <p:nvPr/>
              </p:nvSpPr>
              <p:spPr bwMode="auto">
                <a:xfrm>
                  <a:off x="1237" y="645"/>
                  <a:ext cx="3368" cy="3"/>
                </a:xfrm>
                <a:prstGeom prst="rect">
                  <a:avLst/>
                </a:prstGeom>
                <a:solidFill>
                  <a:srgbClr val="FFE3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37" y="648"/>
                  <a:ext cx="3368" cy="4"/>
                </a:xfrm>
                <a:prstGeom prst="rect">
                  <a:avLst/>
                </a:prstGeom>
                <a:solidFill>
                  <a:srgbClr val="FFE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3" name="Rectangle 31"/>
                <p:cNvSpPr>
                  <a:spLocks noChangeArrowheads="1"/>
                </p:cNvSpPr>
                <p:nvPr/>
              </p:nvSpPr>
              <p:spPr bwMode="auto">
                <a:xfrm>
                  <a:off x="1237" y="652"/>
                  <a:ext cx="3368" cy="4"/>
                </a:xfrm>
                <a:prstGeom prst="rect">
                  <a:avLst/>
                </a:prstGeom>
                <a:solidFill>
                  <a:srgbClr val="FFE4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4" name="Rectangle 32"/>
                <p:cNvSpPr>
                  <a:spLocks noChangeArrowheads="1"/>
                </p:cNvSpPr>
                <p:nvPr/>
              </p:nvSpPr>
              <p:spPr bwMode="auto">
                <a:xfrm>
                  <a:off x="1237" y="656"/>
                  <a:ext cx="3368" cy="4"/>
                </a:xfrm>
                <a:prstGeom prst="rect">
                  <a:avLst/>
                </a:prstGeom>
                <a:solidFill>
                  <a:srgbClr val="FFE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5" name="Rectangle 33"/>
                <p:cNvSpPr>
                  <a:spLocks noChangeArrowheads="1"/>
                </p:cNvSpPr>
                <p:nvPr/>
              </p:nvSpPr>
              <p:spPr bwMode="auto">
                <a:xfrm>
                  <a:off x="1237" y="660"/>
                  <a:ext cx="3368" cy="4"/>
                </a:xfrm>
                <a:prstGeom prst="rect">
                  <a:avLst/>
                </a:prstGeom>
                <a:solidFill>
                  <a:srgbClr val="FFE6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37" y="664"/>
                  <a:ext cx="3368" cy="3"/>
                </a:xfrm>
                <a:prstGeom prst="rect">
                  <a:avLst/>
                </a:prstGeom>
                <a:solidFill>
                  <a:srgbClr val="FFE7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7" name="Rectangle 35"/>
                <p:cNvSpPr>
                  <a:spLocks noChangeArrowheads="1"/>
                </p:cNvSpPr>
                <p:nvPr/>
              </p:nvSpPr>
              <p:spPr bwMode="auto">
                <a:xfrm>
                  <a:off x="1237" y="667"/>
                  <a:ext cx="3368" cy="4"/>
                </a:xfrm>
                <a:prstGeom prst="rect">
                  <a:avLst/>
                </a:prstGeom>
                <a:solidFill>
                  <a:srgbClr val="FFE8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8" name="Rectangle 36"/>
                <p:cNvSpPr>
                  <a:spLocks noChangeArrowheads="1"/>
                </p:cNvSpPr>
                <p:nvPr/>
              </p:nvSpPr>
              <p:spPr bwMode="auto">
                <a:xfrm>
                  <a:off x="1237" y="671"/>
                  <a:ext cx="3368" cy="4"/>
                </a:xfrm>
                <a:prstGeom prst="rect">
                  <a:avLst/>
                </a:prstGeom>
                <a:solidFill>
                  <a:srgbClr val="FFE9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237" y="675"/>
                  <a:ext cx="3368" cy="4"/>
                </a:xfrm>
                <a:prstGeom prst="rect">
                  <a:avLst/>
                </a:prstGeom>
                <a:solidFill>
                  <a:srgbClr val="FFE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0" name="Rectangle 38"/>
                <p:cNvSpPr>
                  <a:spLocks noChangeArrowheads="1"/>
                </p:cNvSpPr>
                <p:nvPr/>
              </p:nvSpPr>
              <p:spPr bwMode="auto">
                <a:xfrm>
                  <a:off x="1237" y="679"/>
                  <a:ext cx="3368" cy="3"/>
                </a:xfrm>
                <a:prstGeom prst="rect">
                  <a:avLst/>
                </a:prstGeom>
                <a:solidFill>
                  <a:srgbClr val="FFEB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1" name="Rectangle 39"/>
                <p:cNvSpPr>
                  <a:spLocks noChangeArrowheads="1"/>
                </p:cNvSpPr>
                <p:nvPr/>
              </p:nvSpPr>
              <p:spPr bwMode="auto">
                <a:xfrm>
                  <a:off x="1237" y="682"/>
                  <a:ext cx="3368" cy="4"/>
                </a:xfrm>
                <a:prstGeom prst="rect">
                  <a:avLst/>
                </a:prstGeom>
                <a:solidFill>
                  <a:srgbClr val="FFEC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2" name="Rectangle 40"/>
                <p:cNvSpPr>
                  <a:spLocks noChangeArrowheads="1"/>
                </p:cNvSpPr>
                <p:nvPr/>
              </p:nvSpPr>
              <p:spPr bwMode="auto">
                <a:xfrm>
                  <a:off x="1237" y="686"/>
                  <a:ext cx="3368" cy="4"/>
                </a:xfrm>
                <a:prstGeom prst="rect">
                  <a:avLst/>
                </a:prstGeom>
                <a:solidFill>
                  <a:srgbClr val="FFED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3" name="Rectangle 41"/>
                <p:cNvSpPr>
                  <a:spLocks noChangeArrowheads="1"/>
                </p:cNvSpPr>
                <p:nvPr/>
              </p:nvSpPr>
              <p:spPr bwMode="auto">
                <a:xfrm>
                  <a:off x="1237" y="690"/>
                  <a:ext cx="3368" cy="4"/>
                </a:xfrm>
                <a:prstGeom prst="rect">
                  <a:avLst/>
                </a:prstGeom>
                <a:solidFill>
                  <a:srgbClr val="FFEE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4" name="Rectangle 42"/>
                <p:cNvSpPr>
                  <a:spLocks noChangeArrowheads="1"/>
                </p:cNvSpPr>
                <p:nvPr/>
              </p:nvSpPr>
              <p:spPr bwMode="auto">
                <a:xfrm>
                  <a:off x="1237" y="694"/>
                  <a:ext cx="3368" cy="4"/>
                </a:xfrm>
                <a:prstGeom prst="rect">
                  <a:avLst/>
                </a:prstGeom>
                <a:solidFill>
                  <a:srgbClr val="FFEF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5" name="Rectangle 43"/>
                <p:cNvSpPr>
                  <a:spLocks noChangeArrowheads="1"/>
                </p:cNvSpPr>
                <p:nvPr/>
              </p:nvSpPr>
              <p:spPr bwMode="auto">
                <a:xfrm>
                  <a:off x="1237" y="698"/>
                  <a:ext cx="3368" cy="3"/>
                </a:xfrm>
                <a:prstGeom prst="rect">
                  <a:avLst/>
                </a:prstGeom>
                <a:solidFill>
                  <a:srgbClr val="FFF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6" name="Rectangle 44"/>
                <p:cNvSpPr>
                  <a:spLocks noChangeArrowheads="1"/>
                </p:cNvSpPr>
                <p:nvPr/>
              </p:nvSpPr>
              <p:spPr bwMode="auto">
                <a:xfrm>
                  <a:off x="1237" y="701"/>
                  <a:ext cx="3368" cy="4"/>
                </a:xfrm>
                <a:prstGeom prst="rect">
                  <a:avLst/>
                </a:prstGeom>
                <a:solidFill>
                  <a:srgbClr val="FFF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7" name="Rectangle 45"/>
                <p:cNvSpPr>
                  <a:spLocks noChangeArrowheads="1"/>
                </p:cNvSpPr>
                <p:nvPr/>
              </p:nvSpPr>
              <p:spPr bwMode="auto">
                <a:xfrm>
                  <a:off x="1237" y="705"/>
                  <a:ext cx="3368" cy="4"/>
                </a:xfrm>
                <a:prstGeom prst="rect">
                  <a:avLst/>
                </a:prstGeom>
                <a:solidFill>
                  <a:srgbClr val="FFF2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8" name="Rectangle 46"/>
                <p:cNvSpPr>
                  <a:spLocks noChangeArrowheads="1"/>
                </p:cNvSpPr>
                <p:nvPr/>
              </p:nvSpPr>
              <p:spPr bwMode="auto">
                <a:xfrm>
                  <a:off x="1237" y="709"/>
                  <a:ext cx="3368" cy="4"/>
                </a:xfrm>
                <a:prstGeom prst="rect">
                  <a:avLst/>
                </a:prstGeom>
                <a:solidFill>
                  <a:srgbClr val="FFF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79" name="Rectangle 47"/>
                <p:cNvSpPr>
                  <a:spLocks noChangeArrowheads="1"/>
                </p:cNvSpPr>
                <p:nvPr/>
              </p:nvSpPr>
              <p:spPr bwMode="auto">
                <a:xfrm>
                  <a:off x="1237" y="713"/>
                  <a:ext cx="3368" cy="4"/>
                </a:xfrm>
                <a:prstGeom prst="rect">
                  <a:avLst/>
                </a:prstGeom>
                <a:solidFill>
                  <a:srgbClr val="FFF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0" name="Rectangle 48"/>
                <p:cNvSpPr>
                  <a:spLocks noChangeArrowheads="1"/>
                </p:cNvSpPr>
                <p:nvPr/>
              </p:nvSpPr>
              <p:spPr bwMode="auto">
                <a:xfrm>
                  <a:off x="1237" y="717"/>
                  <a:ext cx="3368" cy="3"/>
                </a:xfrm>
                <a:prstGeom prst="rect">
                  <a:avLst/>
                </a:prstGeom>
                <a:solidFill>
                  <a:srgbClr val="FFF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1" name="Rectangle 49"/>
                <p:cNvSpPr>
                  <a:spLocks noChangeArrowheads="1"/>
                </p:cNvSpPr>
                <p:nvPr/>
              </p:nvSpPr>
              <p:spPr bwMode="auto">
                <a:xfrm>
                  <a:off x="1237" y="720"/>
                  <a:ext cx="3368" cy="4"/>
                </a:xfrm>
                <a:prstGeom prst="rect">
                  <a:avLst/>
                </a:prstGeom>
                <a:solidFill>
                  <a:srgbClr val="FFF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2" name="Rectangle 50"/>
                <p:cNvSpPr>
                  <a:spLocks noChangeArrowheads="1"/>
                </p:cNvSpPr>
                <p:nvPr/>
              </p:nvSpPr>
              <p:spPr bwMode="auto">
                <a:xfrm>
                  <a:off x="1237" y="724"/>
                  <a:ext cx="3368" cy="4"/>
                </a:xfrm>
                <a:prstGeom prst="rect">
                  <a:avLst/>
                </a:prstGeom>
                <a:solidFill>
                  <a:srgbClr val="FFF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3" name="Rectangle 51"/>
                <p:cNvSpPr>
                  <a:spLocks noChangeArrowheads="1"/>
                </p:cNvSpPr>
                <p:nvPr/>
              </p:nvSpPr>
              <p:spPr bwMode="auto">
                <a:xfrm>
                  <a:off x="1237" y="728"/>
                  <a:ext cx="3368" cy="4"/>
                </a:xfrm>
                <a:prstGeom prst="rect">
                  <a:avLst/>
                </a:prstGeom>
                <a:solidFill>
                  <a:srgbClr val="FFF7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4" name="Rectangle 52"/>
                <p:cNvSpPr>
                  <a:spLocks noChangeArrowheads="1"/>
                </p:cNvSpPr>
                <p:nvPr/>
              </p:nvSpPr>
              <p:spPr bwMode="auto">
                <a:xfrm>
                  <a:off x="1237" y="732"/>
                  <a:ext cx="3368" cy="4"/>
                </a:xfrm>
                <a:prstGeom prst="rect">
                  <a:avLst/>
                </a:prstGeom>
                <a:solidFill>
                  <a:srgbClr val="FFF8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5" name="Rectangle 53"/>
                <p:cNvSpPr>
                  <a:spLocks noChangeArrowheads="1"/>
                </p:cNvSpPr>
                <p:nvPr/>
              </p:nvSpPr>
              <p:spPr bwMode="auto">
                <a:xfrm>
                  <a:off x="1237" y="736"/>
                  <a:ext cx="3368" cy="3"/>
                </a:xfrm>
                <a:prstGeom prst="rect">
                  <a:avLst/>
                </a:prstGeom>
                <a:solidFill>
                  <a:srgbClr val="FFF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6" name="Rectangle 54"/>
                <p:cNvSpPr>
                  <a:spLocks noChangeArrowheads="1"/>
                </p:cNvSpPr>
                <p:nvPr/>
              </p:nvSpPr>
              <p:spPr bwMode="auto">
                <a:xfrm>
                  <a:off x="1237" y="739"/>
                  <a:ext cx="3368" cy="4"/>
                </a:xfrm>
                <a:prstGeom prst="rect">
                  <a:avLst/>
                </a:prstGeom>
                <a:solidFill>
                  <a:srgbClr val="FFF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7" name="Rectangle 55"/>
                <p:cNvSpPr>
                  <a:spLocks noChangeArrowheads="1"/>
                </p:cNvSpPr>
                <p:nvPr/>
              </p:nvSpPr>
              <p:spPr bwMode="auto">
                <a:xfrm>
                  <a:off x="1237" y="743"/>
                  <a:ext cx="3368" cy="4"/>
                </a:xfrm>
                <a:prstGeom prst="rect">
                  <a:avLst/>
                </a:prstGeom>
                <a:solidFill>
                  <a:srgbClr val="FFF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8" name="Rectangle 56"/>
                <p:cNvSpPr>
                  <a:spLocks noChangeArrowheads="1"/>
                </p:cNvSpPr>
                <p:nvPr/>
              </p:nvSpPr>
              <p:spPr bwMode="auto">
                <a:xfrm>
                  <a:off x="1237" y="747"/>
                  <a:ext cx="3368" cy="4"/>
                </a:xfrm>
                <a:prstGeom prst="rect">
                  <a:avLst/>
                </a:prstGeom>
                <a:solidFill>
                  <a:srgbClr val="FFFA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89" name="Rectangle 57"/>
                <p:cNvSpPr>
                  <a:spLocks noChangeArrowheads="1"/>
                </p:cNvSpPr>
                <p:nvPr/>
              </p:nvSpPr>
              <p:spPr bwMode="auto">
                <a:xfrm>
                  <a:off x="1237" y="751"/>
                  <a:ext cx="3368" cy="4"/>
                </a:xfrm>
                <a:prstGeom prst="rect">
                  <a:avLst/>
                </a:prstGeom>
                <a:solidFill>
                  <a:srgbClr val="FFFB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0" name="Rectangle 58"/>
                <p:cNvSpPr>
                  <a:spLocks noChangeArrowheads="1"/>
                </p:cNvSpPr>
                <p:nvPr/>
              </p:nvSpPr>
              <p:spPr bwMode="auto">
                <a:xfrm>
                  <a:off x="1237" y="755"/>
                  <a:ext cx="3368" cy="3"/>
                </a:xfrm>
                <a:prstGeom prst="rect">
                  <a:avLst/>
                </a:prstGeom>
                <a:solidFill>
                  <a:srgbClr val="FFFB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237" y="758"/>
                  <a:ext cx="3368" cy="4"/>
                </a:xfrm>
                <a:prstGeom prst="rect">
                  <a:avLst/>
                </a:prstGeom>
                <a:solidFill>
                  <a:srgbClr val="FFF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237" y="762"/>
                  <a:ext cx="3368" cy="4"/>
                </a:xfrm>
                <a:prstGeom prst="rect">
                  <a:avLst/>
                </a:prstGeom>
                <a:solidFill>
                  <a:srgbClr val="FFFC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237" y="766"/>
                  <a:ext cx="3368" cy="4"/>
                </a:xfrm>
                <a:prstGeom prst="rect">
                  <a:avLst/>
                </a:prstGeom>
                <a:solidFill>
                  <a:srgbClr val="FFFC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237" y="770"/>
                  <a:ext cx="3368" cy="4"/>
                </a:xfrm>
                <a:prstGeom prst="rect">
                  <a:avLst/>
                </a:prstGeom>
                <a:solidFill>
                  <a:srgbClr val="FFF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7" y="774"/>
                  <a:ext cx="3368" cy="3"/>
                </a:xfrm>
                <a:prstGeom prst="rect">
                  <a:avLst/>
                </a:prstGeom>
                <a:solidFill>
                  <a:srgbClr val="FFF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237" y="777"/>
                  <a:ext cx="3368" cy="4"/>
                </a:xfrm>
                <a:prstGeom prst="rect">
                  <a:avLst/>
                </a:prstGeom>
                <a:solidFill>
                  <a:srgbClr val="FF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237" y="781"/>
                  <a:ext cx="3368" cy="4"/>
                </a:xfrm>
                <a:prstGeom prst="rect">
                  <a:avLst/>
                </a:prstGeom>
                <a:solidFill>
                  <a:srgbClr val="FFFE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237" y="785"/>
                  <a:ext cx="3368" cy="4"/>
                </a:xfrm>
                <a:prstGeom prst="rect">
                  <a:avLst/>
                </a:prstGeom>
                <a:solidFill>
                  <a:srgbClr val="FF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0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237" y="789"/>
                  <a:ext cx="3368" cy="4"/>
                </a:xfrm>
                <a:prstGeom prst="rect">
                  <a:avLst/>
                </a:prstGeom>
                <a:solidFill>
                  <a:srgbClr val="FF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237" y="793"/>
                  <a:ext cx="3368" cy="3"/>
                </a:xfrm>
                <a:prstGeom prst="rect">
                  <a:avLst/>
                </a:prstGeom>
                <a:solidFill>
                  <a:srgbClr val="FF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237" y="796"/>
                  <a:ext cx="3368" cy="4"/>
                </a:xfrm>
                <a:prstGeom prst="rect">
                  <a:avLst/>
                </a:prstGeom>
                <a:solidFill>
                  <a:srgbClr val="FF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237" y="800"/>
                  <a:ext cx="3368" cy="4"/>
                </a:xfrm>
                <a:prstGeom prst="rect">
                  <a:avLst/>
                </a:prstGeom>
                <a:solidFill>
                  <a:srgbClr val="FF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237" y="804"/>
                  <a:ext cx="3368" cy="4"/>
                </a:xfrm>
                <a:prstGeom prst="rect">
                  <a:avLst/>
                </a:prstGeom>
                <a:solidFill>
                  <a:srgbClr val="FF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37" y="808"/>
                  <a:ext cx="3368" cy="4"/>
                </a:xfrm>
                <a:prstGeom prst="rect">
                  <a:avLst/>
                </a:prstGeom>
                <a:solidFill>
                  <a:srgbClr val="FF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37" y="812"/>
                  <a:ext cx="3368" cy="3"/>
                </a:xfrm>
                <a:prstGeom prst="rect">
                  <a:avLst/>
                </a:prstGeom>
                <a:solidFill>
                  <a:srgbClr val="FF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37" y="815"/>
                  <a:ext cx="3368" cy="4"/>
                </a:xfrm>
                <a:prstGeom prst="rect">
                  <a:avLst/>
                </a:prstGeom>
                <a:solidFill>
                  <a:srgbClr val="FF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37" y="819"/>
                  <a:ext cx="3368" cy="4"/>
                </a:xfrm>
                <a:prstGeom prst="rect">
                  <a:avLst/>
                </a:prstGeom>
                <a:solidFill>
                  <a:srgbClr val="FF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37" y="823"/>
                  <a:ext cx="3368" cy="4"/>
                </a:xfrm>
                <a:prstGeom prst="rect">
                  <a:avLst/>
                </a:prstGeom>
                <a:solidFill>
                  <a:srgbClr val="FFFE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37" y="827"/>
                  <a:ext cx="3368" cy="4"/>
                </a:xfrm>
                <a:prstGeom prst="rect">
                  <a:avLst/>
                </a:prstGeom>
                <a:solidFill>
                  <a:srgbClr val="FF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237" y="831"/>
                  <a:ext cx="3368" cy="3"/>
                </a:xfrm>
                <a:prstGeom prst="rect">
                  <a:avLst/>
                </a:prstGeom>
                <a:solidFill>
                  <a:srgbClr val="FFF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237" y="834"/>
                  <a:ext cx="3368" cy="4"/>
                </a:xfrm>
                <a:prstGeom prst="rect">
                  <a:avLst/>
                </a:prstGeom>
                <a:solidFill>
                  <a:srgbClr val="FFF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237" y="838"/>
                  <a:ext cx="3368" cy="4"/>
                </a:xfrm>
                <a:prstGeom prst="rect">
                  <a:avLst/>
                </a:prstGeom>
                <a:solidFill>
                  <a:srgbClr val="FFFC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237" y="842"/>
                  <a:ext cx="3368" cy="4"/>
                </a:xfrm>
                <a:prstGeom prst="rect">
                  <a:avLst/>
                </a:prstGeom>
                <a:solidFill>
                  <a:srgbClr val="FFFC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37" y="846"/>
                  <a:ext cx="3368" cy="4"/>
                </a:xfrm>
                <a:prstGeom prst="rect">
                  <a:avLst/>
                </a:prstGeom>
                <a:solidFill>
                  <a:srgbClr val="FFF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237" y="850"/>
                  <a:ext cx="3368" cy="3"/>
                </a:xfrm>
                <a:prstGeom prst="rect">
                  <a:avLst/>
                </a:prstGeom>
                <a:solidFill>
                  <a:srgbClr val="FFFB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237" y="853"/>
                  <a:ext cx="3368" cy="4"/>
                </a:xfrm>
                <a:prstGeom prst="rect">
                  <a:avLst/>
                </a:prstGeom>
                <a:solidFill>
                  <a:srgbClr val="FFFB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237" y="857"/>
                  <a:ext cx="3368" cy="4"/>
                </a:xfrm>
                <a:prstGeom prst="rect">
                  <a:avLst/>
                </a:prstGeom>
                <a:solidFill>
                  <a:srgbClr val="FFFA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237" y="861"/>
                  <a:ext cx="3368" cy="4"/>
                </a:xfrm>
                <a:prstGeom prst="rect">
                  <a:avLst/>
                </a:prstGeom>
                <a:solidFill>
                  <a:srgbClr val="FFF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237" y="865"/>
                  <a:ext cx="3368" cy="4"/>
                </a:xfrm>
                <a:prstGeom prst="rect">
                  <a:avLst/>
                </a:prstGeom>
                <a:solidFill>
                  <a:srgbClr val="FFF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237" y="869"/>
                  <a:ext cx="3368" cy="3"/>
                </a:xfrm>
                <a:prstGeom prst="rect">
                  <a:avLst/>
                </a:prstGeom>
                <a:solidFill>
                  <a:srgbClr val="FFF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237" y="872"/>
                  <a:ext cx="3368" cy="4"/>
                </a:xfrm>
                <a:prstGeom prst="rect">
                  <a:avLst/>
                </a:prstGeom>
                <a:solidFill>
                  <a:srgbClr val="FFF8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237" y="876"/>
                  <a:ext cx="3368" cy="4"/>
                </a:xfrm>
                <a:prstGeom prst="rect">
                  <a:avLst/>
                </a:prstGeom>
                <a:solidFill>
                  <a:srgbClr val="FFF7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237" y="880"/>
                  <a:ext cx="3368" cy="4"/>
                </a:xfrm>
                <a:prstGeom prst="rect">
                  <a:avLst/>
                </a:prstGeom>
                <a:solidFill>
                  <a:srgbClr val="FFF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237" y="884"/>
                  <a:ext cx="3368" cy="4"/>
                </a:xfrm>
                <a:prstGeom prst="rect">
                  <a:avLst/>
                </a:prstGeom>
                <a:solidFill>
                  <a:srgbClr val="FFF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237" y="888"/>
                  <a:ext cx="3368" cy="3"/>
                </a:xfrm>
                <a:prstGeom prst="rect">
                  <a:avLst/>
                </a:prstGeom>
                <a:solidFill>
                  <a:srgbClr val="FFF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237" y="891"/>
                  <a:ext cx="3368" cy="4"/>
                </a:xfrm>
                <a:prstGeom prst="rect">
                  <a:avLst/>
                </a:prstGeom>
                <a:solidFill>
                  <a:srgbClr val="FFF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237" y="895"/>
                  <a:ext cx="3368" cy="4"/>
                </a:xfrm>
                <a:prstGeom prst="rect">
                  <a:avLst/>
                </a:prstGeom>
                <a:solidFill>
                  <a:srgbClr val="FFF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237" y="899"/>
                  <a:ext cx="3368" cy="4"/>
                </a:xfrm>
                <a:prstGeom prst="rect">
                  <a:avLst/>
                </a:prstGeom>
                <a:solidFill>
                  <a:srgbClr val="FFF2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237" y="903"/>
                  <a:ext cx="3368" cy="4"/>
                </a:xfrm>
                <a:prstGeom prst="rect">
                  <a:avLst/>
                </a:prstGeom>
                <a:solidFill>
                  <a:srgbClr val="FFF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237" y="907"/>
                  <a:ext cx="3368" cy="3"/>
                </a:xfrm>
                <a:prstGeom prst="rect">
                  <a:avLst/>
                </a:prstGeom>
                <a:solidFill>
                  <a:srgbClr val="FFF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237" y="910"/>
                  <a:ext cx="3368" cy="4"/>
                </a:xfrm>
                <a:prstGeom prst="rect">
                  <a:avLst/>
                </a:prstGeom>
                <a:solidFill>
                  <a:srgbClr val="FFEF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37" y="914"/>
                  <a:ext cx="3368" cy="4"/>
                </a:xfrm>
                <a:prstGeom prst="rect">
                  <a:avLst/>
                </a:prstGeom>
                <a:solidFill>
                  <a:srgbClr val="FFEE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37" y="918"/>
                  <a:ext cx="3368" cy="4"/>
                </a:xfrm>
                <a:prstGeom prst="rect">
                  <a:avLst/>
                </a:prstGeom>
                <a:solidFill>
                  <a:srgbClr val="FFED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37" y="922"/>
                  <a:ext cx="3368" cy="3"/>
                </a:xfrm>
                <a:prstGeom prst="rect">
                  <a:avLst/>
                </a:prstGeom>
                <a:solidFill>
                  <a:srgbClr val="FFE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37" y="925"/>
                  <a:ext cx="3368" cy="4"/>
                </a:xfrm>
                <a:prstGeom prst="rect">
                  <a:avLst/>
                </a:prstGeom>
                <a:solidFill>
                  <a:srgbClr val="FFE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37" y="929"/>
                  <a:ext cx="3368" cy="4"/>
                </a:xfrm>
                <a:prstGeom prst="rect">
                  <a:avLst/>
                </a:prstGeom>
                <a:solidFill>
                  <a:srgbClr val="FFE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37" y="933"/>
                  <a:ext cx="3368" cy="4"/>
                </a:xfrm>
                <a:prstGeom prst="rect">
                  <a:avLst/>
                </a:prstGeom>
                <a:solidFill>
                  <a:srgbClr val="FFE9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37" y="937"/>
                  <a:ext cx="3368" cy="4"/>
                </a:xfrm>
                <a:prstGeom prst="rect">
                  <a:avLst/>
                </a:prstGeom>
                <a:solidFill>
                  <a:srgbClr val="FFE8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37" y="941"/>
                  <a:ext cx="3368" cy="3"/>
                </a:xfrm>
                <a:prstGeom prst="rect">
                  <a:avLst/>
                </a:prstGeom>
                <a:solidFill>
                  <a:srgbClr val="FFE7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237" y="944"/>
                  <a:ext cx="3368" cy="4"/>
                </a:xfrm>
                <a:prstGeom prst="rect">
                  <a:avLst/>
                </a:prstGeom>
                <a:solidFill>
                  <a:srgbClr val="FFE6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237" y="948"/>
                  <a:ext cx="3368" cy="4"/>
                </a:xfrm>
                <a:prstGeom prst="rect">
                  <a:avLst/>
                </a:prstGeom>
                <a:solidFill>
                  <a:srgbClr val="FFE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37" y="952"/>
                  <a:ext cx="3368" cy="4"/>
                </a:xfrm>
                <a:prstGeom prst="rect">
                  <a:avLst/>
                </a:prstGeom>
                <a:solidFill>
                  <a:srgbClr val="FFE4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37" y="956"/>
                  <a:ext cx="3368" cy="4"/>
                </a:xfrm>
                <a:prstGeom prst="rect">
                  <a:avLst/>
                </a:prstGeom>
                <a:solidFill>
                  <a:srgbClr val="FFE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237" y="960"/>
                  <a:ext cx="3368" cy="3"/>
                </a:xfrm>
                <a:prstGeom prst="rect">
                  <a:avLst/>
                </a:prstGeom>
                <a:solidFill>
                  <a:srgbClr val="FFE3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37" y="963"/>
                  <a:ext cx="3368" cy="4"/>
                </a:xfrm>
                <a:prstGeom prst="rect">
                  <a:avLst/>
                </a:prstGeom>
                <a:solidFill>
                  <a:srgbClr val="FFE2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237" y="967"/>
                  <a:ext cx="3368" cy="4"/>
                </a:xfrm>
                <a:prstGeom prst="rect">
                  <a:avLst/>
                </a:prstGeom>
                <a:solidFill>
                  <a:srgbClr val="FF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237" y="971"/>
                  <a:ext cx="3368" cy="4"/>
                </a:xfrm>
                <a:prstGeom prst="rect">
                  <a:avLst/>
                </a:prstGeom>
                <a:solidFill>
                  <a:srgbClr val="FFE0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37" y="975"/>
                  <a:ext cx="3368" cy="4"/>
                </a:xfrm>
                <a:prstGeom prst="rect">
                  <a:avLst/>
                </a:prstGeom>
                <a:solidFill>
                  <a:srgbClr val="FFDF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37" y="979"/>
                  <a:ext cx="3368" cy="3"/>
                </a:xfrm>
                <a:prstGeom prst="rect">
                  <a:avLst/>
                </a:prstGeom>
                <a:solidFill>
                  <a:srgbClr val="FFDF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37" y="982"/>
                  <a:ext cx="3368" cy="4"/>
                </a:xfrm>
                <a:prstGeom prst="rect">
                  <a:avLst/>
                </a:prstGeom>
                <a:solidFill>
                  <a:srgbClr val="FFDE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237" y="986"/>
                  <a:ext cx="3368" cy="4"/>
                </a:xfrm>
                <a:prstGeom prst="rect">
                  <a:avLst/>
                </a:prstGeom>
                <a:solidFill>
                  <a:srgbClr val="FFD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37" y="990"/>
                  <a:ext cx="3368" cy="4"/>
                </a:xfrm>
                <a:prstGeom prst="rect">
                  <a:avLst/>
                </a:prstGeom>
                <a:solidFill>
                  <a:srgbClr val="FFDC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237" y="994"/>
                  <a:ext cx="3368" cy="4"/>
                </a:xfrm>
                <a:prstGeom prst="rect">
                  <a:avLst/>
                </a:prstGeom>
                <a:solidFill>
                  <a:srgbClr val="FFDC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237" y="998"/>
                  <a:ext cx="3368" cy="3"/>
                </a:xfrm>
                <a:prstGeom prst="rect">
                  <a:avLst/>
                </a:prstGeom>
                <a:solidFill>
                  <a:srgbClr val="FFDB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37" y="1001"/>
                  <a:ext cx="3368" cy="4"/>
                </a:xfrm>
                <a:prstGeom prst="rect">
                  <a:avLst/>
                </a:prstGeom>
                <a:solidFill>
                  <a:srgbClr val="FFDB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37" y="1005"/>
                  <a:ext cx="3368" cy="4"/>
                </a:xfrm>
                <a:prstGeom prst="rect">
                  <a:avLst/>
                </a:prstGeom>
                <a:solidFill>
                  <a:srgbClr val="FFDA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237" y="1009"/>
                  <a:ext cx="3368" cy="4"/>
                </a:xfrm>
                <a:prstGeom prst="rect">
                  <a:avLst/>
                </a:prstGeom>
                <a:solidFill>
                  <a:srgbClr val="FFDA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37" y="1013"/>
                  <a:ext cx="3368" cy="4"/>
                </a:xfrm>
                <a:prstGeom prst="rect">
                  <a:avLst/>
                </a:prstGeom>
                <a:solidFill>
                  <a:srgbClr val="FFDA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37" y="1017"/>
                  <a:ext cx="3368" cy="3"/>
                </a:xfrm>
                <a:prstGeom prst="rect">
                  <a:avLst/>
                </a:prstGeom>
                <a:solidFill>
                  <a:srgbClr val="FFD9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37" y="1020"/>
                  <a:ext cx="3368" cy="4"/>
                </a:xfrm>
                <a:prstGeom prst="rect">
                  <a:avLst/>
                </a:prstGeom>
                <a:solidFill>
                  <a:srgbClr val="FFD9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237" y="1024"/>
                  <a:ext cx="3368" cy="4"/>
                </a:xfrm>
                <a:prstGeom prst="rect">
                  <a:avLst/>
                </a:prstGeom>
                <a:solidFill>
                  <a:srgbClr val="FFD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237" y="1028"/>
                  <a:ext cx="3368" cy="4"/>
                </a:xfrm>
                <a:prstGeom prst="rect">
                  <a:avLst/>
                </a:prstGeom>
                <a:solidFill>
                  <a:srgbClr val="FFD8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37" y="1032"/>
                  <a:ext cx="3368" cy="4"/>
                </a:xfrm>
                <a:prstGeom prst="rect">
                  <a:avLst/>
                </a:prstGeom>
                <a:solidFill>
                  <a:srgbClr val="FFD8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37" y="1036"/>
                  <a:ext cx="3368" cy="3"/>
                </a:xfrm>
                <a:prstGeom prst="rect">
                  <a:avLst/>
                </a:prstGeom>
                <a:solidFill>
                  <a:srgbClr val="FFD8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237" y="1039"/>
                  <a:ext cx="3368" cy="4"/>
                </a:xfrm>
                <a:prstGeom prst="rect">
                  <a:avLst/>
                </a:prstGeom>
                <a:solidFill>
                  <a:srgbClr val="FFD8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  <p:sp>
              <p:nvSpPr>
                <p:cNvPr id="441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37" y="1043"/>
                  <a:ext cx="3368" cy="4"/>
                </a:xfrm>
                <a:prstGeom prst="rect">
                  <a:avLst/>
                </a:prstGeom>
                <a:solidFill>
                  <a:srgbClr val="FFD8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259"/>
                </a:p>
              </p:txBody>
            </p:sp>
          </p:grpSp>
          <p:sp>
            <p:nvSpPr>
              <p:cNvPr id="44167" name="Rectangle 135"/>
              <p:cNvSpPr>
                <a:spLocks noChangeArrowheads="1"/>
              </p:cNvSpPr>
              <p:nvPr/>
            </p:nvSpPr>
            <p:spPr bwMode="auto">
              <a:xfrm>
                <a:off x="1237" y="561"/>
                <a:ext cx="3369" cy="487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259"/>
              </a:p>
            </p:txBody>
          </p:sp>
        </p:grpSp>
        <p:sp>
          <p:nvSpPr>
            <p:cNvPr id="44168" name="Rectangle 136"/>
            <p:cNvSpPr>
              <a:spLocks noChangeArrowheads="1"/>
            </p:cNvSpPr>
            <p:nvPr/>
          </p:nvSpPr>
          <p:spPr bwMode="auto">
            <a:xfrm>
              <a:off x="1340" y="572"/>
              <a:ext cx="3165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vi-VN" sz="4000" dirty="0" smtClean="0">
                  <a:solidFill>
                    <a:srgbClr val="FF3300"/>
                  </a:solidFill>
                </a:rPr>
                <a:t>HƯỚNG </a:t>
              </a:r>
              <a:r>
                <a:rPr lang="vi-VN" sz="4000" dirty="0">
                  <a:solidFill>
                    <a:srgbClr val="FF3300"/>
                  </a:solidFill>
                </a:rPr>
                <a:t>DẪN VỀ NHÀ</a:t>
              </a:r>
            </a:p>
          </p:txBody>
        </p:sp>
      </p:grpSp>
      <p:pic>
        <p:nvPicPr>
          <p:cNvPr id="44173" name="Picture 141" descr="Jlgb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54" y="205350"/>
            <a:ext cx="1280991" cy="12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75" name="Picture 143" descr="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8" y="2131726"/>
            <a:ext cx="1955712" cy="52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30088"/>
      </p:ext>
    </p:extLst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repeatCount="1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12533106"/>
              </p:ext>
            </p:extLst>
          </p:nvPr>
        </p:nvGraphicFramePr>
        <p:xfrm>
          <a:off x="950123" y="1213732"/>
          <a:ext cx="9540346" cy="582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406605" y="29370"/>
            <a:ext cx="5091843" cy="726353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ÔN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TẬP CHƯƠNG II</a:t>
            </a:r>
          </a:p>
        </p:txBody>
      </p:sp>
    </p:spTree>
    <p:extLst>
      <p:ext uri="{BB962C8B-B14F-4D97-AF65-F5344CB8AC3E}">
        <p14:creationId xmlns:p14="http://schemas.microsoft.com/office/powerpoint/2010/main" val="1200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92" y="674610"/>
            <a:ext cx="7088928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I. ÔN TẬP TỔNG BA GÓC CỦA MỘT TAM GIÁC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40634" y="1067062"/>
            <a:ext cx="6989143" cy="8494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+mj-lt"/>
              </a:rPr>
              <a:t>Phát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định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góc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tam </a:t>
            </a:r>
            <a:r>
              <a:rPr lang="en-US" sz="2400" dirty="0" err="1">
                <a:latin typeface="+mj-lt"/>
              </a:rPr>
              <a:t>giác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tính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góc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ngoài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tam </a:t>
            </a:r>
            <a:r>
              <a:rPr lang="en-US" sz="2400" dirty="0" err="1">
                <a:latin typeface="+mj-lt"/>
              </a:rPr>
              <a:t>giác</a:t>
            </a:r>
            <a:r>
              <a:rPr lang="en-US" sz="2400" dirty="0">
                <a:latin typeface="+mj-lt"/>
              </a:rPr>
              <a:t>?</a:t>
            </a: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72913"/>
              </p:ext>
            </p:extLst>
          </p:nvPr>
        </p:nvGraphicFramePr>
        <p:xfrm>
          <a:off x="3360521" y="1833099"/>
          <a:ext cx="3648551" cy="462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4" imgW="1625400" imgH="266400" progId="Equation.DSMT4">
                  <p:embed/>
                </p:oleObj>
              </mc:Choice>
              <mc:Fallback>
                <p:oleObj name="Equation" r:id="rId4" imgW="1625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521" y="1833099"/>
                        <a:ext cx="3648551" cy="462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860471" y="1635899"/>
            <a:ext cx="2090316" cy="1525456"/>
            <a:chOff x="4473" y="192"/>
            <a:chExt cx="990" cy="936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473" y="816"/>
              <a:ext cx="38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704" y="192"/>
              <a:ext cx="38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079" y="864"/>
              <a:ext cx="38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Arial" charset="0"/>
                </a:rPr>
                <a:t>C</a:t>
              </a:r>
            </a:p>
          </p:txBody>
        </p: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 rot="-193824">
              <a:off x="4656" y="384"/>
              <a:ext cx="511" cy="528"/>
              <a:chOff x="4080" y="288"/>
              <a:chExt cx="1200" cy="816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H="1">
                <a:off x="4080" y="288"/>
                <a:ext cx="48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4560" y="288"/>
                <a:ext cx="72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4080" y="1056"/>
                <a:ext cx="120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07870"/>
              </p:ext>
            </p:extLst>
          </p:nvPr>
        </p:nvGraphicFramePr>
        <p:xfrm>
          <a:off x="3765915" y="2302471"/>
          <a:ext cx="2468263" cy="47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6" imgW="939600" imgH="266400" progId="Equation.DSMT4">
                  <p:embed/>
                </p:oleObj>
              </mc:Choice>
              <mc:Fallback>
                <p:oleObj name="Equation" r:id="rId6" imgW="939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915" y="2302471"/>
                        <a:ext cx="2468263" cy="474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101694" y="2663347"/>
            <a:ext cx="405395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r>
              <a:rPr lang="en-US" dirty="0">
                <a:latin typeface="Arial" charset="0"/>
              </a:rPr>
              <a:t>x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2356359" y="2763694"/>
            <a:ext cx="948033" cy="1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20" name="Arc 19"/>
          <p:cNvSpPr>
            <a:spLocks/>
          </p:cNvSpPr>
          <p:nvPr/>
        </p:nvSpPr>
        <p:spPr bwMode="auto">
          <a:xfrm>
            <a:off x="2118519" y="2496412"/>
            <a:ext cx="380057" cy="28032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13"/>
              <a:gd name="T2" fmla="*/ 21547 w 21600"/>
              <a:gd name="T3" fmla="*/ 23113 h 23113"/>
              <a:gd name="T4" fmla="*/ 0 w 21600"/>
              <a:gd name="T5" fmla="*/ 21600 h 23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1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04"/>
                  <a:pt x="21582" y="22609"/>
                  <a:pt x="21546" y="23112"/>
                </a:cubicBezTo>
              </a:path>
              <a:path w="21600" h="2311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04"/>
                  <a:pt x="21582" y="22609"/>
                  <a:pt x="21546" y="2311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8" tIns="54864" rIns="109728" bIns="54864" anchor="ctr"/>
          <a:lstStyle/>
          <a:p>
            <a:pPr algn="ctr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908" y="1085371"/>
            <a:ext cx="1500795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/>
              <a:t>1. </a:t>
            </a:r>
            <a:r>
              <a:rPr lang="en-US" sz="2400" b="1" u="sng" dirty="0" err="1"/>
              <a:t>Định</a:t>
            </a:r>
            <a:r>
              <a:rPr lang="en-US" sz="2400" b="1" u="sng" dirty="0"/>
              <a:t> </a:t>
            </a:r>
            <a:r>
              <a:rPr lang="en-US" sz="2400" b="1" u="sng" dirty="0" err="1"/>
              <a:t>lí</a:t>
            </a:r>
            <a:endParaRPr lang="en-US" sz="24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923188" y="3157565"/>
            <a:ext cx="1863074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/>
              <a:t>2. 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endParaRPr lang="en-US" sz="2400" b="1" u="sng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34692" y="3097760"/>
            <a:ext cx="7412775" cy="4801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+mj-lt"/>
              </a:rPr>
              <a:t>Em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nêu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tính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góc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tam </a:t>
            </a:r>
            <a:r>
              <a:rPr lang="en-US" sz="2400" dirty="0" err="1">
                <a:latin typeface="+mj-lt"/>
              </a:rPr>
              <a:t>giác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59782"/>
              </p:ext>
            </p:extLst>
          </p:nvPr>
        </p:nvGraphicFramePr>
        <p:xfrm>
          <a:off x="2140000" y="3935351"/>
          <a:ext cx="7110332" cy="2112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8958"/>
                <a:gridCol w="4611374"/>
              </a:tblGrid>
              <a:tr h="42243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Tam </a:t>
                      </a:r>
                      <a:r>
                        <a:rPr lang="en-US" sz="2100" dirty="0" err="1" smtClean="0"/>
                        <a:t>giác</a:t>
                      </a:r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Tính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chất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về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góc</a:t>
                      </a:r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3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Vuông</a:t>
                      </a:r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3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Cân</a:t>
                      </a:r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3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Đều</a:t>
                      </a:r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3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Vuông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cân</a:t>
                      </a:r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21618" marR="121618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49195" y="4354135"/>
            <a:ext cx="3408369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nhọn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949196" y="4764898"/>
            <a:ext cx="3677673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ở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49192" y="5175658"/>
                <a:ext cx="2638864" cy="480131"/>
              </a:xfrm>
              <a:prstGeom prst="rect">
                <a:avLst/>
              </a:prstGeom>
              <a:noFill/>
            </p:spPr>
            <p:txBody>
              <a:bodyPr wrap="none" lIns="109728" tIns="54864" rIns="109728" bIns="54864" rtlCol="0">
                <a:spAutoFit/>
              </a:bodyPr>
              <a:lstStyle/>
              <a:p>
                <a:r>
                  <a:rPr lang="en-US" sz="2400" dirty="0"/>
                  <a:t>Mỗi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92" y="5175658"/>
                <a:ext cx="2638864" cy="480131"/>
              </a:xfrm>
              <a:prstGeom prst="rect">
                <a:avLst/>
              </a:prstGeom>
              <a:blipFill rotWithShape="1">
                <a:blip r:embed="rId8"/>
                <a:stretch>
                  <a:fillRect l="-3002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43566" y="5612619"/>
                <a:ext cx="3409908" cy="480131"/>
              </a:xfrm>
              <a:prstGeom prst="rect">
                <a:avLst/>
              </a:prstGeom>
              <a:noFill/>
            </p:spPr>
            <p:txBody>
              <a:bodyPr wrap="none" lIns="109728" tIns="54864" rIns="109728" bIns="54864" rtlCol="0">
                <a:spAutoFit/>
              </a:bodyPr>
              <a:lstStyle/>
              <a:p>
                <a:r>
                  <a:rPr lang="en-US" sz="2400" dirty="0"/>
                  <a:t>Mỗi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66" y="5612619"/>
                <a:ext cx="3409908" cy="480131"/>
              </a:xfrm>
              <a:prstGeom prst="rect">
                <a:avLst/>
              </a:prstGeom>
              <a:blipFill rotWithShape="1">
                <a:blip r:embed="rId9"/>
                <a:stretch>
                  <a:fillRect l="-232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Decision 29"/>
          <p:cNvSpPr/>
          <p:nvPr/>
        </p:nvSpPr>
        <p:spPr>
          <a:xfrm>
            <a:off x="3539633" y="3072160"/>
            <a:ext cx="648206" cy="531333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4300" b="1" dirty="0"/>
              <a:t>?</a:t>
            </a:r>
          </a:p>
        </p:txBody>
      </p:sp>
      <p:sp>
        <p:nvSpPr>
          <p:cNvPr id="32" name="Flowchart: Decision 31"/>
          <p:cNvSpPr/>
          <p:nvPr/>
        </p:nvSpPr>
        <p:spPr>
          <a:xfrm>
            <a:off x="2539059" y="1164762"/>
            <a:ext cx="648206" cy="531333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43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03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/>
      <p:bldP spid="19" grpId="0" animBg="1"/>
      <p:bldP spid="20" grpId="0" animBg="1"/>
      <p:bldP spid="7" grpId="0"/>
      <p:bldP spid="21" grpId="0"/>
      <p:bldP spid="24" grpId="0" animBg="1"/>
      <p:bldP spid="24" grpId="1" animBg="1"/>
      <p:bldP spid="26" grpId="0"/>
      <p:bldP spid="27" grpId="0"/>
      <p:bldP spid="28" grpId="0"/>
      <p:bldP spid="29" grpId="0"/>
      <p:bldP spid="30" grpId="0" animBg="1"/>
      <p:bldP spid="30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92" y="674610"/>
            <a:ext cx="7584256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I. ÔN TẬP VỀ TỔNG BA GÓC CỦA MỘT TAM GIÁC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092" y="1124504"/>
            <a:ext cx="3368294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/>
              <a:t>3. </a:t>
            </a:r>
            <a:r>
              <a:rPr lang="en-US" sz="2400" b="1" u="sng" dirty="0" err="1"/>
              <a:t>Bài</a:t>
            </a:r>
            <a:r>
              <a:rPr lang="en-US" sz="2400" b="1" u="sng" dirty="0"/>
              <a:t> </a:t>
            </a:r>
            <a:r>
              <a:rPr lang="en-US" sz="2400" b="1" u="sng" dirty="0" err="1"/>
              <a:t>tập</a:t>
            </a:r>
            <a:r>
              <a:rPr lang="en-US" sz="2400" b="1" u="sng" dirty="0"/>
              <a:t> 67/SGK/140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564" y="1593998"/>
            <a:ext cx="6880473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Điền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dấu</a:t>
            </a:r>
            <a:r>
              <a:rPr lang="en-US" sz="2400" b="1" dirty="0">
                <a:solidFill>
                  <a:srgbClr val="0070C0"/>
                </a:solidFill>
              </a:rPr>
              <a:t> “x” </a:t>
            </a:r>
            <a:r>
              <a:rPr lang="en-US" sz="2400" b="1" dirty="0" err="1">
                <a:solidFill>
                  <a:srgbClr val="0070C0"/>
                </a:solidFill>
              </a:rPr>
              <a:t>vào</a:t>
            </a:r>
            <a:r>
              <a:rPr lang="en-US" sz="2400" b="1" dirty="0">
                <a:solidFill>
                  <a:srgbClr val="0070C0"/>
                </a:solidFill>
              </a:rPr>
              <a:t> ô </a:t>
            </a:r>
            <a:r>
              <a:rPr lang="en-US" sz="2400" b="1" dirty="0" err="1">
                <a:solidFill>
                  <a:srgbClr val="0070C0"/>
                </a:solidFill>
              </a:rPr>
              <a:t>trống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một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hợp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69495"/>
                  </p:ext>
                </p:extLst>
              </p:nvPr>
            </p:nvGraphicFramePr>
            <p:xfrm>
              <a:off x="652858" y="2346855"/>
              <a:ext cx="10134865" cy="30784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3218"/>
                    <a:gridCol w="1432046"/>
                    <a:gridCol w="1159601"/>
                  </a:tblGrid>
                  <a:tr h="4067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err="1" smtClean="0"/>
                            <a:t>Câu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err="1" smtClean="0"/>
                            <a:t>Đúng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err="1" smtClean="0"/>
                            <a:t>Sai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67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1.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nhỏ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nhất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nhọn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67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2.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có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ít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nhất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hai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nhọn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67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3.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lớn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nhất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tù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3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4.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vuông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hai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nhọn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bù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nhau</a:t>
                          </a:r>
                          <a:r>
                            <a:rPr lang="en-US" sz="2100" baseline="0" dirty="0" smtClean="0"/>
                            <a:t>.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5. </a:t>
                          </a:r>
                          <a:r>
                            <a:rPr lang="en-US" sz="2100" dirty="0" err="1" smtClean="0"/>
                            <a:t>Nếu</a:t>
                          </a:r>
                          <a:r>
                            <a:rPr lang="en-US" sz="21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baseline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ở </a:t>
                          </a:r>
                          <a:r>
                            <a:rPr lang="en-US" sz="2100" baseline="0" dirty="0" err="1" smtClean="0"/>
                            <a:t>đáy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của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cân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thì</a:t>
                          </a:r>
                          <a:r>
                            <a:rPr lang="en-US" sz="21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baseline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100" dirty="0" smtClean="0"/>
                            <a:t> &lt;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6. Nếu</a:t>
                          </a:r>
                          <a:r>
                            <a:rPr lang="en-US" sz="21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baseline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ở </a:t>
                          </a:r>
                          <a:r>
                            <a:rPr lang="en-US" sz="2100" baseline="0" dirty="0" err="1" smtClean="0"/>
                            <a:t>đỉnh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của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cân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thì</a:t>
                          </a:r>
                          <a:r>
                            <a:rPr lang="en-US" sz="21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baseline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100" dirty="0" smtClean="0"/>
                            <a:t> &lt;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100" baseline="0" dirty="0" smtClean="0"/>
                            <a:t>. 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69495"/>
                  </p:ext>
                </p:extLst>
              </p:nvPr>
            </p:nvGraphicFramePr>
            <p:xfrm>
              <a:off x="652858" y="2346855"/>
              <a:ext cx="10134865" cy="30784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3218"/>
                    <a:gridCol w="1432046"/>
                    <a:gridCol w="1159601"/>
                  </a:tblGrid>
                  <a:tr h="413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err="1" smtClean="0"/>
                            <a:t>Câu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err="1" smtClean="0"/>
                            <a:t>Đúng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err="1" smtClean="0"/>
                            <a:t>Sai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39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1.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nhỏ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nhất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nhọn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39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2.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có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ít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nhất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hai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nhọn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39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3.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lớn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nhất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là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tù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3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100" dirty="0" smtClean="0"/>
                            <a:t>4. </a:t>
                          </a:r>
                          <a:r>
                            <a:rPr lang="en-US" sz="2100" dirty="0" err="1" smtClean="0"/>
                            <a:t>Trong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err="1" smtClean="0"/>
                            <a:t>một</a:t>
                          </a:r>
                          <a:r>
                            <a:rPr lang="en-US" sz="2100" baseline="0" dirty="0" smtClean="0"/>
                            <a:t> tam </a:t>
                          </a:r>
                          <a:r>
                            <a:rPr lang="en-US" sz="2100" baseline="0" dirty="0" err="1" smtClean="0"/>
                            <a:t>giác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vuông</a:t>
                          </a:r>
                          <a:r>
                            <a:rPr lang="en-US" sz="2100" baseline="0" dirty="0" smtClean="0"/>
                            <a:t>, </a:t>
                          </a:r>
                          <a:r>
                            <a:rPr lang="en-US" sz="2100" baseline="0" dirty="0" err="1" smtClean="0"/>
                            <a:t>hai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góc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nhọn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bù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err="1" smtClean="0"/>
                            <a:t>nhau</a:t>
                          </a:r>
                          <a:r>
                            <a:rPr lang="en-US" sz="2100" baseline="0" dirty="0" smtClean="0"/>
                            <a:t>.</a:t>
                          </a:r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1" t="-481333" r="-34491" b="-1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1" t="-581333" r="-34491" b="-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dirty="0"/>
                        </a:p>
                      </a:txBody>
                      <a:tcPr marL="121618" marR="121618" marT="46937" marB="4693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TextBox 23"/>
          <p:cNvSpPr txBox="1"/>
          <p:nvPr/>
        </p:nvSpPr>
        <p:spPr>
          <a:xfrm>
            <a:off x="8680006" y="2737997"/>
            <a:ext cx="409151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80006" y="3117160"/>
            <a:ext cx="409151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680006" y="3619832"/>
            <a:ext cx="409151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932167" y="4146109"/>
            <a:ext cx="409151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0006" y="4571858"/>
            <a:ext cx="409151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932167" y="5021212"/>
            <a:ext cx="409151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778" y="569663"/>
            <a:ext cx="9637318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II. ÔN TẬP CÁC TRƯỜNG HỢP BẰNG NHAU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CỦA HAI TAM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GIÁC 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8438770" y="3960318"/>
            <a:ext cx="1013487" cy="4596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baseline="2000" dirty="0" err="1">
                <a:solidFill>
                  <a:schemeClr val="bg1"/>
                </a:solidFill>
              </a:rPr>
              <a:t>c.g.c</a:t>
            </a:r>
            <a:endParaRPr lang="en-US" sz="3400" b="1" baseline="2000" dirty="0">
              <a:solidFill>
                <a:schemeClr val="bg1"/>
              </a:solidFill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232947" y="3041132"/>
            <a:ext cx="4915408" cy="44935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333399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</a:rPr>
              <a:t>Cạnh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huyền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 err="1" smtClean="0">
                <a:solidFill>
                  <a:schemeClr val="bg1"/>
                </a:solidFill>
              </a:rPr>
              <a:t>cạnh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góc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vuông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7666149" y="1751098"/>
            <a:ext cx="1114835" cy="1173427"/>
            <a:chOff x="3303" y="1200"/>
            <a:chExt cx="432" cy="627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3312" y="1680"/>
              <a:ext cx="96" cy="96"/>
              <a:chOff x="3312" y="1680"/>
              <a:chExt cx="96" cy="96"/>
            </a:xfrm>
          </p:grpSpPr>
          <p:sp>
            <p:nvSpPr>
              <p:cNvPr id="23" name="Line 66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7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3303" y="1200"/>
              <a:ext cx="432" cy="627"/>
              <a:chOff x="3312" y="1200"/>
              <a:chExt cx="432" cy="627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312" y="1200"/>
                <a:ext cx="432" cy="576"/>
                <a:chOff x="3312" y="1200"/>
                <a:chExt cx="336" cy="576"/>
              </a:xfrm>
            </p:grpSpPr>
            <p:sp>
              <p:nvSpPr>
                <p:cNvPr id="20" name="Line 70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72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16" y="1731"/>
                <a:ext cx="27" cy="96"/>
                <a:chOff x="4734" y="2718"/>
                <a:chExt cx="27" cy="96"/>
              </a:xfrm>
            </p:grpSpPr>
            <p:sp>
              <p:nvSpPr>
                <p:cNvPr id="18" name="Line 74"/>
                <p:cNvSpPr>
                  <a:spLocks noChangeShapeType="1"/>
                </p:cNvSpPr>
                <p:nvPr/>
              </p:nvSpPr>
              <p:spPr bwMode="auto">
                <a:xfrm>
                  <a:off x="4734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75"/>
                <p:cNvSpPr>
                  <a:spLocks noChangeShapeType="1"/>
                </p:cNvSpPr>
                <p:nvPr/>
              </p:nvSpPr>
              <p:spPr bwMode="auto">
                <a:xfrm>
                  <a:off x="4761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76"/>
              <p:cNvSpPr>
                <a:spLocks noChangeShapeType="1"/>
              </p:cNvSpPr>
              <p:nvPr/>
            </p:nvSpPr>
            <p:spPr bwMode="auto">
              <a:xfrm flipH="1">
                <a:off x="3483" y="1485"/>
                <a:ext cx="96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9324076" y="1813923"/>
            <a:ext cx="1114835" cy="1173427"/>
            <a:chOff x="3303" y="1200"/>
            <a:chExt cx="432" cy="627"/>
          </a:xfrm>
        </p:grpSpPr>
        <p:grpSp>
          <p:nvGrpSpPr>
            <p:cNvPr id="26" name="Group 78"/>
            <p:cNvGrpSpPr>
              <a:grpSpLocks/>
            </p:cNvGrpSpPr>
            <p:nvPr/>
          </p:nvGrpSpPr>
          <p:grpSpPr bwMode="auto">
            <a:xfrm>
              <a:off x="3312" y="1680"/>
              <a:ext cx="96" cy="96"/>
              <a:chOff x="3312" y="1680"/>
              <a:chExt cx="96" cy="96"/>
            </a:xfrm>
          </p:grpSpPr>
          <p:sp>
            <p:nvSpPr>
              <p:cNvPr id="36" name="Line 79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80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81"/>
            <p:cNvGrpSpPr>
              <a:grpSpLocks/>
            </p:cNvGrpSpPr>
            <p:nvPr/>
          </p:nvGrpSpPr>
          <p:grpSpPr bwMode="auto">
            <a:xfrm>
              <a:off x="3303" y="1200"/>
              <a:ext cx="432" cy="627"/>
              <a:chOff x="3312" y="1200"/>
              <a:chExt cx="432" cy="627"/>
            </a:xfrm>
          </p:grpSpPr>
          <p:grpSp>
            <p:nvGrpSpPr>
              <p:cNvPr id="28" name="Group 82"/>
              <p:cNvGrpSpPr>
                <a:grpSpLocks/>
              </p:cNvGrpSpPr>
              <p:nvPr/>
            </p:nvGrpSpPr>
            <p:grpSpPr bwMode="auto">
              <a:xfrm>
                <a:off x="3312" y="1200"/>
                <a:ext cx="432" cy="576"/>
                <a:chOff x="3312" y="1200"/>
                <a:chExt cx="336" cy="576"/>
              </a:xfrm>
            </p:grpSpPr>
            <p:sp>
              <p:nvSpPr>
                <p:cNvPr id="33" name="Line 83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84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85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86"/>
              <p:cNvGrpSpPr>
                <a:grpSpLocks/>
              </p:cNvGrpSpPr>
              <p:nvPr/>
            </p:nvGrpSpPr>
            <p:grpSpPr bwMode="auto">
              <a:xfrm>
                <a:off x="3516" y="1731"/>
                <a:ext cx="27" cy="96"/>
                <a:chOff x="4734" y="2718"/>
                <a:chExt cx="27" cy="96"/>
              </a:xfrm>
            </p:grpSpPr>
            <p:sp>
              <p:nvSpPr>
                <p:cNvPr id="31" name="Line 87"/>
                <p:cNvSpPr>
                  <a:spLocks noChangeShapeType="1"/>
                </p:cNvSpPr>
                <p:nvPr/>
              </p:nvSpPr>
              <p:spPr bwMode="auto">
                <a:xfrm>
                  <a:off x="4734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88"/>
                <p:cNvSpPr>
                  <a:spLocks noChangeShapeType="1"/>
                </p:cNvSpPr>
                <p:nvPr/>
              </p:nvSpPr>
              <p:spPr bwMode="auto">
                <a:xfrm>
                  <a:off x="4761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Line 89"/>
              <p:cNvSpPr>
                <a:spLocks noChangeShapeType="1"/>
              </p:cNvSpPr>
              <p:nvPr/>
            </p:nvSpPr>
            <p:spPr bwMode="auto">
              <a:xfrm flipH="1">
                <a:off x="3483" y="1485"/>
                <a:ext cx="96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Line 90"/>
          <p:cNvSpPr>
            <a:spLocks noChangeShapeType="1"/>
          </p:cNvSpPr>
          <p:nvPr/>
        </p:nvSpPr>
        <p:spPr bwMode="auto">
          <a:xfrm flipH="1">
            <a:off x="3040460" y="7431706"/>
            <a:ext cx="202697" cy="78228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39" name="Text Box 91"/>
          <p:cNvSpPr txBox="1">
            <a:spLocks noChangeArrowheads="1"/>
          </p:cNvSpPr>
          <p:nvPr/>
        </p:nvSpPr>
        <p:spPr bwMode="auto">
          <a:xfrm>
            <a:off x="6303325" y="6337268"/>
            <a:ext cx="1013487" cy="459613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1">
                <a:srgbClr val="FF0000"/>
              </a:gs>
              <a:gs pos="17501">
                <a:srgbClr val="BA0066"/>
              </a:gs>
              <a:gs pos="35000">
                <a:srgbClr val="66008F"/>
              </a:gs>
              <a:gs pos="50000">
                <a:srgbClr val="000082"/>
              </a:gs>
              <a:gs pos="65000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baseline="2000" dirty="0" err="1">
                <a:solidFill>
                  <a:schemeClr val="bg1"/>
                </a:solidFill>
              </a:rPr>
              <a:t>g.c.g</a:t>
            </a:r>
            <a:endParaRPr lang="en-US" sz="3400" b="1" baseline="2000" dirty="0">
              <a:solidFill>
                <a:schemeClr val="bg1"/>
              </a:solidFill>
            </a:endParaRPr>
          </a:p>
        </p:txBody>
      </p:sp>
      <p:sp>
        <p:nvSpPr>
          <p:cNvPr id="40" name="Text Box 92"/>
          <p:cNvSpPr txBox="1">
            <a:spLocks noChangeArrowheads="1"/>
          </p:cNvSpPr>
          <p:nvPr/>
        </p:nvSpPr>
        <p:spPr bwMode="auto">
          <a:xfrm>
            <a:off x="7990005" y="6351745"/>
            <a:ext cx="3681629" cy="449354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1">
                <a:srgbClr val="FF0000"/>
              </a:gs>
              <a:gs pos="17501">
                <a:srgbClr val="BA0066"/>
              </a:gs>
              <a:gs pos="35000">
                <a:srgbClr val="66008F"/>
              </a:gs>
              <a:gs pos="50000">
                <a:srgbClr val="000082"/>
              </a:gs>
              <a:gs pos="65000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</a:rPr>
              <a:t>Cạnh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huyền</a:t>
            </a:r>
            <a:r>
              <a:rPr lang="en-US" b="1" dirty="0" smtClean="0">
                <a:solidFill>
                  <a:schemeClr val="bg1"/>
                </a:solidFill>
              </a:rPr>
              <a:t> - </a:t>
            </a:r>
            <a:r>
              <a:rPr lang="en-US" b="1" dirty="0" err="1" smtClean="0">
                <a:solidFill>
                  <a:schemeClr val="bg1"/>
                </a:solidFill>
              </a:rPr>
              <a:t>góc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nhọn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5956347" y="3642514"/>
            <a:ext cx="1216184" cy="1173427"/>
            <a:chOff x="3168" y="2145"/>
            <a:chExt cx="576" cy="720"/>
          </a:xfrm>
        </p:grpSpPr>
        <p:grpSp>
          <p:nvGrpSpPr>
            <p:cNvPr id="42" name="Group 94"/>
            <p:cNvGrpSpPr>
              <a:grpSpLocks/>
            </p:cNvGrpSpPr>
            <p:nvPr/>
          </p:nvGrpSpPr>
          <p:grpSpPr bwMode="auto">
            <a:xfrm>
              <a:off x="3227" y="2696"/>
              <a:ext cx="117" cy="110"/>
              <a:chOff x="3312" y="1680"/>
              <a:chExt cx="96" cy="96"/>
            </a:xfrm>
          </p:grpSpPr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97"/>
            <p:cNvGrpSpPr>
              <a:grpSpLocks/>
            </p:cNvGrpSpPr>
            <p:nvPr/>
          </p:nvGrpSpPr>
          <p:grpSpPr bwMode="auto">
            <a:xfrm>
              <a:off x="3216" y="2145"/>
              <a:ext cx="528" cy="661"/>
              <a:chOff x="3312" y="1200"/>
              <a:chExt cx="336" cy="576"/>
            </a:xfrm>
          </p:grpSpPr>
          <p:sp>
            <p:nvSpPr>
              <p:cNvPr id="48" name="Line 98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99"/>
              <p:cNvSpPr>
                <a:spLocks noChangeShapeType="1"/>
              </p:cNvSpPr>
              <p:nvPr/>
            </p:nvSpPr>
            <p:spPr bwMode="auto">
              <a:xfrm>
                <a:off x="3312" y="1776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00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336" cy="576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01"/>
            <p:cNvGrpSpPr>
              <a:grpSpLocks/>
            </p:cNvGrpSpPr>
            <p:nvPr/>
          </p:nvGrpSpPr>
          <p:grpSpPr bwMode="auto">
            <a:xfrm>
              <a:off x="3465" y="2755"/>
              <a:ext cx="33" cy="110"/>
              <a:chOff x="4734" y="2718"/>
              <a:chExt cx="27" cy="96"/>
            </a:xfrm>
          </p:grpSpPr>
          <p:sp>
            <p:nvSpPr>
              <p:cNvPr id="46" name="Line 102"/>
              <p:cNvSpPr>
                <a:spLocks noChangeShapeType="1"/>
              </p:cNvSpPr>
              <p:nvPr/>
            </p:nvSpPr>
            <p:spPr bwMode="auto">
              <a:xfrm>
                <a:off x="4734" y="271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03"/>
              <p:cNvSpPr>
                <a:spLocks noChangeShapeType="1"/>
              </p:cNvSpPr>
              <p:nvPr/>
            </p:nvSpPr>
            <p:spPr bwMode="auto">
              <a:xfrm>
                <a:off x="4761" y="271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104"/>
            <p:cNvSpPr>
              <a:spLocks noChangeShapeType="1"/>
            </p:cNvSpPr>
            <p:nvPr/>
          </p:nvSpPr>
          <p:spPr bwMode="auto">
            <a:xfrm>
              <a:off x="3168" y="2448"/>
              <a:ext cx="96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105"/>
          <p:cNvGrpSpPr>
            <a:grpSpLocks/>
          </p:cNvGrpSpPr>
          <p:nvPr/>
        </p:nvGrpSpPr>
        <p:grpSpPr bwMode="auto">
          <a:xfrm>
            <a:off x="7192236" y="3637627"/>
            <a:ext cx="1216184" cy="1173427"/>
            <a:chOff x="3168" y="2145"/>
            <a:chExt cx="576" cy="720"/>
          </a:xfrm>
        </p:grpSpPr>
        <p:grpSp>
          <p:nvGrpSpPr>
            <p:cNvPr id="54" name="Group 106"/>
            <p:cNvGrpSpPr>
              <a:grpSpLocks/>
            </p:cNvGrpSpPr>
            <p:nvPr/>
          </p:nvGrpSpPr>
          <p:grpSpPr bwMode="auto">
            <a:xfrm>
              <a:off x="3227" y="2696"/>
              <a:ext cx="117" cy="110"/>
              <a:chOff x="3312" y="1680"/>
              <a:chExt cx="96" cy="96"/>
            </a:xfrm>
          </p:grpSpPr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09"/>
            <p:cNvGrpSpPr>
              <a:grpSpLocks/>
            </p:cNvGrpSpPr>
            <p:nvPr/>
          </p:nvGrpSpPr>
          <p:grpSpPr bwMode="auto">
            <a:xfrm>
              <a:off x="3216" y="2145"/>
              <a:ext cx="528" cy="661"/>
              <a:chOff x="3312" y="1200"/>
              <a:chExt cx="336" cy="576"/>
            </a:xfrm>
          </p:grpSpPr>
          <p:sp>
            <p:nvSpPr>
              <p:cNvPr id="60" name="Line 110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1"/>
              <p:cNvSpPr>
                <a:spLocks noChangeShapeType="1"/>
              </p:cNvSpPr>
              <p:nvPr/>
            </p:nvSpPr>
            <p:spPr bwMode="auto">
              <a:xfrm>
                <a:off x="3312" y="1776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2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336" cy="576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13"/>
            <p:cNvGrpSpPr>
              <a:grpSpLocks/>
            </p:cNvGrpSpPr>
            <p:nvPr/>
          </p:nvGrpSpPr>
          <p:grpSpPr bwMode="auto">
            <a:xfrm>
              <a:off x="3465" y="2755"/>
              <a:ext cx="33" cy="110"/>
              <a:chOff x="4734" y="2718"/>
              <a:chExt cx="27" cy="96"/>
            </a:xfrm>
          </p:grpSpPr>
          <p:sp>
            <p:nvSpPr>
              <p:cNvPr id="58" name="Line 114"/>
              <p:cNvSpPr>
                <a:spLocks noChangeShapeType="1"/>
              </p:cNvSpPr>
              <p:nvPr/>
            </p:nvSpPr>
            <p:spPr bwMode="auto">
              <a:xfrm>
                <a:off x="4734" y="271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5"/>
              <p:cNvSpPr>
                <a:spLocks noChangeShapeType="1"/>
              </p:cNvSpPr>
              <p:nvPr/>
            </p:nvSpPr>
            <p:spPr bwMode="auto">
              <a:xfrm>
                <a:off x="4761" y="271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" name="Line 116"/>
            <p:cNvSpPr>
              <a:spLocks noChangeShapeType="1"/>
            </p:cNvSpPr>
            <p:nvPr/>
          </p:nvSpPr>
          <p:spPr bwMode="auto">
            <a:xfrm>
              <a:off x="3168" y="2448"/>
              <a:ext cx="96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117"/>
          <p:cNvGrpSpPr>
            <a:grpSpLocks/>
          </p:cNvGrpSpPr>
          <p:nvPr/>
        </p:nvGrpSpPr>
        <p:grpSpPr bwMode="auto">
          <a:xfrm>
            <a:off x="8614635" y="5089742"/>
            <a:ext cx="912138" cy="933852"/>
            <a:chOff x="4080" y="2976"/>
            <a:chExt cx="432" cy="573"/>
          </a:xfrm>
        </p:grpSpPr>
        <p:grpSp>
          <p:nvGrpSpPr>
            <p:cNvPr id="66" name="Group 118"/>
            <p:cNvGrpSpPr>
              <a:grpSpLocks/>
            </p:cNvGrpSpPr>
            <p:nvPr/>
          </p:nvGrpSpPr>
          <p:grpSpPr bwMode="auto">
            <a:xfrm>
              <a:off x="4080" y="2976"/>
              <a:ext cx="432" cy="573"/>
              <a:chOff x="4080" y="2976"/>
              <a:chExt cx="432" cy="573"/>
            </a:xfrm>
          </p:grpSpPr>
          <p:grpSp>
            <p:nvGrpSpPr>
              <p:cNvPr id="68" name="Group 119"/>
              <p:cNvGrpSpPr>
                <a:grpSpLocks/>
              </p:cNvGrpSpPr>
              <p:nvPr/>
            </p:nvGrpSpPr>
            <p:grpSpPr bwMode="auto">
              <a:xfrm>
                <a:off x="4089" y="3454"/>
                <a:ext cx="96" cy="95"/>
                <a:chOff x="3312" y="1680"/>
                <a:chExt cx="96" cy="96"/>
              </a:xfrm>
            </p:grpSpPr>
            <p:sp>
              <p:nvSpPr>
                <p:cNvPr id="74" name="Line 120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21"/>
                <p:cNvSpPr>
                  <a:spLocks noChangeShapeType="1"/>
                </p:cNvSpPr>
                <p:nvPr/>
              </p:nvSpPr>
              <p:spPr bwMode="auto">
                <a:xfrm>
                  <a:off x="3408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122"/>
              <p:cNvGrpSpPr>
                <a:grpSpLocks/>
              </p:cNvGrpSpPr>
              <p:nvPr/>
            </p:nvGrpSpPr>
            <p:grpSpPr bwMode="auto">
              <a:xfrm>
                <a:off x="4080" y="2976"/>
                <a:ext cx="432" cy="573"/>
                <a:chOff x="3312" y="1200"/>
                <a:chExt cx="336" cy="576"/>
              </a:xfrm>
            </p:grpSpPr>
            <p:sp>
              <p:nvSpPr>
                <p:cNvPr id="71" name="Line 123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24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25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126"/>
              <p:cNvSpPr>
                <a:spLocks noChangeShapeType="1"/>
              </p:cNvSpPr>
              <p:nvPr/>
            </p:nvSpPr>
            <p:spPr bwMode="auto">
              <a:xfrm rot="1940934" flipH="1">
                <a:off x="4293" y="3244"/>
                <a:ext cx="48" cy="96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87" y="3127"/>
              <a:ext cx="119" cy="69"/>
            </a:xfrm>
            <a:custGeom>
              <a:avLst/>
              <a:gdLst>
                <a:gd name="T0" fmla="*/ 0 w 119"/>
                <a:gd name="T1" fmla="*/ 27 h 69"/>
                <a:gd name="T2" fmla="*/ 119 w 11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9" h="69">
                  <a:moveTo>
                    <a:pt x="0" y="27"/>
                  </a:moveTo>
                  <a:cubicBezTo>
                    <a:pt x="40" y="69"/>
                    <a:pt x="96" y="46"/>
                    <a:pt x="119" y="0"/>
                  </a:cubicBezTo>
                </a:path>
              </a:pathLst>
            </a:custGeom>
            <a:noFill/>
            <a:ln w="1905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128"/>
          <p:cNvGrpSpPr>
            <a:grpSpLocks/>
          </p:cNvGrpSpPr>
          <p:nvPr/>
        </p:nvGrpSpPr>
        <p:grpSpPr bwMode="auto">
          <a:xfrm>
            <a:off x="10134865" y="5089742"/>
            <a:ext cx="912138" cy="933852"/>
            <a:chOff x="4080" y="2976"/>
            <a:chExt cx="432" cy="573"/>
          </a:xfrm>
        </p:grpSpPr>
        <p:grpSp>
          <p:nvGrpSpPr>
            <p:cNvPr id="77" name="Group 129"/>
            <p:cNvGrpSpPr>
              <a:grpSpLocks/>
            </p:cNvGrpSpPr>
            <p:nvPr/>
          </p:nvGrpSpPr>
          <p:grpSpPr bwMode="auto">
            <a:xfrm>
              <a:off x="4080" y="2976"/>
              <a:ext cx="432" cy="573"/>
              <a:chOff x="4080" y="2976"/>
              <a:chExt cx="432" cy="573"/>
            </a:xfrm>
          </p:grpSpPr>
          <p:grpSp>
            <p:nvGrpSpPr>
              <p:cNvPr id="79" name="Group 130"/>
              <p:cNvGrpSpPr>
                <a:grpSpLocks/>
              </p:cNvGrpSpPr>
              <p:nvPr/>
            </p:nvGrpSpPr>
            <p:grpSpPr bwMode="auto">
              <a:xfrm>
                <a:off x="4089" y="3454"/>
                <a:ext cx="96" cy="95"/>
                <a:chOff x="3312" y="1680"/>
                <a:chExt cx="96" cy="96"/>
              </a:xfrm>
            </p:grpSpPr>
            <p:sp>
              <p:nvSpPr>
                <p:cNvPr id="85" name="Line 131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32"/>
                <p:cNvSpPr>
                  <a:spLocks noChangeShapeType="1"/>
                </p:cNvSpPr>
                <p:nvPr/>
              </p:nvSpPr>
              <p:spPr bwMode="auto">
                <a:xfrm>
                  <a:off x="3408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133"/>
              <p:cNvGrpSpPr>
                <a:grpSpLocks/>
              </p:cNvGrpSpPr>
              <p:nvPr/>
            </p:nvGrpSpPr>
            <p:grpSpPr bwMode="auto">
              <a:xfrm>
                <a:off x="4080" y="2976"/>
                <a:ext cx="432" cy="573"/>
                <a:chOff x="3312" y="1200"/>
                <a:chExt cx="336" cy="576"/>
              </a:xfrm>
            </p:grpSpPr>
            <p:sp>
              <p:nvSpPr>
                <p:cNvPr id="82" name="Line 134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35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36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" name="Line 137"/>
              <p:cNvSpPr>
                <a:spLocks noChangeShapeType="1"/>
              </p:cNvSpPr>
              <p:nvPr/>
            </p:nvSpPr>
            <p:spPr bwMode="auto">
              <a:xfrm rot="1940934" flipH="1">
                <a:off x="4293" y="3244"/>
                <a:ext cx="48" cy="96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087" y="3127"/>
              <a:ext cx="119" cy="69"/>
            </a:xfrm>
            <a:custGeom>
              <a:avLst/>
              <a:gdLst>
                <a:gd name="T0" fmla="*/ 0 w 119"/>
                <a:gd name="T1" fmla="*/ 27 h 69"/>
                <a:gd name="T2" fmla="*/ 119 w 11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9" h="69">
                  <a:moveTo>
                    <a:pt x="0" y="27"/>
                  </a:moveTo>
                  <a:cubicBezTo>
                    <a:pt x="40" y="69"/>
                    <a:pt x="96" y="46"/>
                    <a:pt x="119" y="0"/>
                  </a:cubicBezTo>
                </a:path>
              </a:pathLst>
            </a:custGeom>
            <a:noFill/>
            <a:ln w="1905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139"/>
          <p:cNvGrpSpPr>
            <a:grpSpLocks/>
          </p:cNvGrpSpPr>
          <p:nvPr/>
        </p:nvGrpSpPr>
        <p:grpSpPr bwMode="auto">
          <a:xfrm>
            <a:off x="5821214" y="5089743"/>
            <a:ext cx="912138" cy="1012080"/>
            <a:chOff x="2766" y="2979"/>
            <a:chExt cx="432" cy="621"/>
          </a:xfrm>
        </p:grpSpPr>
        <p:grpSp>
          <p:nvGrpSpPr>
            <p:cNvPr id="88" name="Group 140"/>
            <p:cNvGrpSpPr>
              <a:grpSpLocks/>
            </p:cNvGrpSpPr>
            <p:nvPr/>
          </p:nvGrpSpPr>
          <p:grpSpPr bwMode="auto">
            <a:xfrm>
              <a:off x="2766" y="3454"/>
              <a:ext cx="96" cy="95"/>
              <a:chOff x="3312" y="1680"/>
              <a:chExt cx="96" cy="96"/>
            </a:xfrm>
          </p:grpSpPr>
          <p:sp>
            <p:nvSpPr>
              <p:cNvPr id="96" name="Line 141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42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Line 143"/>
            <p:cNvSpPr>
              <a:spLocks noChangeShapeType="1"/>
            </p:cNvSpPr>
            <p:nvPr/>
          </p:nvSpPr>
          <p:spPr bwMode="auto">
            <a:xfrm>
              <a:off x="2961" y="3504"/>
              <a:ext cx="0" cy="96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" name="Group 144"/>
            <p:cNvGrpSpPr>
              <a:grpSpLocks/>
            </p:cNvGrpSpPr>
            <p:nvPr/>
          </p:nvGrpSpPr>
          <p:grpSpPr bwMode="auto">
            <a:xfrm>
              <a:off x="2766" y="2979"/>
              <a:ext cx="432" cy="573"/>
              <a:chOff x="2757" y="2976"/>
              <a:chExt cx="432" cy="573"/>
            </a:xfrm>
          </p:grpSpPr>
          <p:grpSp>
            <p:nvGrpSpPr>
              <p:cNvPr id="91" name="Group 145"/>
              <p:cNvGrpSpPr>
                <a:grpSpLocks/>
              </p:cNvGrpSpPr>
              <p:nvPr/>
            </p:nvGrpSpPr>
            <p:grpSpPr bwMode="auto">
              <a:xfrm>
                <a:off x="2757" y="2976"/>
                <a:ext cx="432" cy="573"/>
                <a:chOff x="3312" y="1200"/>
                <a:chExt cx="336" cy="576"/>
              </a:xfrm>
            </p:grpSpPr>
            <p:sp>
              <p:nvSpPr>
                <p:cNvPr id="93" name="Line 146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47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48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3072" y="3456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0 w 37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92">
                    <a:moveTo>
                      <a:pt x="37" y="0"/>
                    </a:moveTo>
                    <a:cubicBezTo>
                      <a:pt x="10" y="25"/>
                      <a:pt x="0" y="56"/>
                      <a:pt x="0" y="92"/>
                    </a:cubicBezTo>
                  </a:path>
                </a:pathLst>
              </a:custGeom>
              <a:noFill/>
              <a:ln w="1905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" name="Group 150"/>
          <p:cNvGrpSpPr>
            <a:grpSpLocks/>
          </p:cNvGrpSpPr>
          <p:nvPr/>
        </p:nvGrpSpPr>
        <p:grpSpPr bwMode="auto">
          <a:xfrm>
            <a:off x="6936049" y="5089743"/>
            <a:ext cx="912138" cy="1012080"/>
            <a:chOff x="2766" y="2979"/>
            <a:chExt cx="432" cy="621"/>
          </a:xfrm>
        </p:grpSpPr>
        <p:grpSp>
          <p:nvGrpSpPr>
            <p:cNvPr id="99" name="Group 151"/>
            <p:cNvGrpSpPr>
              <a:grpSpLocks/>
            </p:cNvGrpSpPr>
            <p:nvPr/>
          </p:nvGrpSpPr>
          <p:grpSpPr bwMode="auto">
            <a:xfrm>
              <a:off x="2766" y="3454"/>
              <a:ext cx="96" cy="95"/>
              <a:chOff x="3312" y="1680"/>
              <a:chExt cx="96" cy="96"/>
            </a:xfrm>
          </p:grpSpPr>
          <p:sp>
            <p:nvSpPr>
              <p:cNvPr id="107" name="Line 152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53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154"/>
            <p:cNvSpPr>
              <a:spLocks noChangeShapeType="1"/>
            </p:cNvSpPr>
            <p:nvPr/>
          </p:nvSpPr>
          <p:spPr bwMode="auto">
            <a:xfrm>
              <a:off x="2961" y="3504"/>
              <a:ext cx="0" cy="96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155"/>
            <p:cNvGrpSpPr>
              <a:grpSpLocks/>
            </p:cNvGrpSpPr>
            <p:nvPr/>
          </p:nvGrpSpPr>
          <p:grpSpPr bwMode="auto">
            <a:xfrm>
              <a:off x="2766" y="2979"/>
              <a:ext cx="432" cy="573"/>
              <a:chOff x="2757" y="2976"/>
              <a:chExt cx="432" cy="573"/>
            </a:xfrm>
          </p:grpSpPr>
          <p:grpSp>
            <p:nvGrpSpPr>
              <p:cNvPr id="102" name="Group 156"/>
              <p:cNvGrpSpPr>
                <a:grpSpLocks/>
              </p:cNvGrpSpPr>
              <p:nvPr/>
            </p:nvGrpSpPr>
            <p:grpSpPr bwMode="auto">
              <a:xfrm>
                <a:off x="2757" y="2976"/>
                <a:ext cx="432" cy="573"/>
                <a:chOff x="3312" y="1200"/>
                <a:chExt cx="336" cy="576"/>
              </a:xfrm>
            </p:grpSpPr>
            <p:sp>
              <p:nvSpPr>
                <p:cNvPr id="104" name="Line 157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58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59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Freeform 160"/>
              <p:cNvSpPr>
                <a:spLocks/>
              </p:cNvSpPr>
              <p:nvPr/>
            </p:nvSpPr>
            <p:spPr bwMode="auto">
              <a:xfrm>
                <a:off x="3072" y="3456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0 w 37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92">
                    <a:moveTo>
                      <a:pt x="37" y="0"/>
                    </a:moveTo>
                    <a:cubicBezTo>
                      <a:pt x="10" y="25"/>
                      <a:pt x="0" y="56"/>
                      <a:pt x="0" y="92"/>
                    </a:cubicBezTo>
                  </a:path>
                </a:pathLst>
              </a:custGeom>
              <a:noFill/>
              <a:ln w="1905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3813091" y="3813541"/>
            <a:ext cx="1691970" cy="926270"/>
            <a:chOff x="1680" y="2352"/>
            <a:chExt cx="768" cy="528"/>
          </a:xfrm>
        </p:grpSpPr>
        <p:grpSp>
          <p:nvGrpSpPr>
            <p:cNvPr id="163" name="Group 21"/>
            <p:cNvGrpSpPr>
              <a:grpSpLocks/>
            </p:cNvGrpSpPr>
            <p:nvPr/>
          </p:nvGrpSpPr>
          <p:grpSpPr bwMode="auto">
            <a:xfrm>
              <a:off x="1680" y="2352"/>
              <a:ext cx="768" cy="480"/>
              <a:chOff x="432" y="1536"/>
              <a:chExt cx="768" cy="480"/>
            </a:xfrm>
          </p:grpSpPr>
          <p:sp>
            <p:nvSpPr>
              <p:cNvPr id="168" name="Line 22"/>
              <p:cNvSpPr>
                <a:spLocks noChangeShapeType="1"/>
              </p:cNvSpPr>
              <p:nvPr/>
            </p:nvSpPr>
            <p:spPr bwMode="auto">
              <a:xfrm flipH="1">
                <a:off x="432" y="1536"/>
                <a:ext cx="192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3"/>
              <p:cNvSpPr>
                <a:spLocks noChangeShapeType="1"/>
              </p:cNvSpPr>
              <p:nvPr/>
            </p:nvSpPr>
            <p:spPr bwMode="auto">
              <a:xfrm>
                <a:off x="624" y="1536"/>
                <a:ext cx="576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4"/>
              <p:cNvSpPr>
                <a:spLocks noChangeShapeType="1"/>
              </p:cNvSpPr>
              <p:nvPr/>
            </p:nvSpPr>
            <p:spPr bwMode="auto">
              <a:xfrm>
                <a:off x="432" y="2016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" name="Line 25"/>
            <p:cNvSpPr>
              <a:spLocks noChangeShapeType="1"/>
            </p:cNvSpPr>
            <p:nvPr/>
          </p:nvSpPr>
          <p:spPr bwMode="auto">
            <a:xfrm>
              <a:off x="1710" y="2592"/>
              <a:ext cx="96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26"/>
            <p:cNvSpPr>
              <a:spLocks noChangeShapeType="1"/>
            </p:cNvSpPr>
            <p:nvPr/>
          </p:nvSpPr>
          <p:spPr bwMode="auto">
            <a:xfrm>
              <a:off x="2016" y="2784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27"/>
            <p:cNvSpPr>
              <a:spLocks noChangeShapeType="1"/>
            </p:cNvSpPr>
            <p:nvPr/>
          </p:nvSpPr>
          <p:spPr bwMode="auto">
            <a:xfrm>
              <a:off x="2046" y="2784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1737" y="2724"/>
              <a:ext cx="64" cy="100"/>
            </a:xfrm>
            <a:custGeom>
              <a:avLst/>
              <a:gdLst>
                <a:gd name="T0" fmla="*/ 0 w 64"/>
                <a:gd name="T1" fmla="*/ 0 h 100"/>
                <a:gd name="T2" fmla="*/ 64 w 64"/>
                <a:gd name="T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100">
                  <a:moveTo>
                    <a:pt x="0" y="0"/>
                  </a:moveTo>
                  <a:cubicBezTo>
                    <a:pt x="38" y="26"/>
                    <a:pt x="64" y="48"/>
                    <a:pt x="64" y="100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29"/>
          <p:cNvGrpSpPr>
            <a:grpSpLocks/>
          </p:cNvGrpSpPr>
          <p:nvPr/>
        </p:nvGrpSpPr>
        <p:grpSpPr bwMode="auto">
          <a:xfrm>
            <a:off x="498940" y="3829330"/>
            <a:ext cx="1691970" cy="926270"/>
            <a:chOff x="576" y="2352"/>
            <a:chExt cx="768" cy="528"/>
          </a:xfrm>
        </p:grpSpPr>
        <p:grpSp>
          <p:nvGrpSpPr>
            <p:cNvPr id="155" name="Group 30"/>
            <p:cNvGrpSpPr>
              <a:grpSpLocks/>
            </p:cNvGrpSpPr>
            <p:nvPr/>
          </p:nvGrpSpPr>
          <p:grpSpPr bwMode="auto">
            <a:xfrm>
              <a:off x="576" y="2352"/>
              <a:ext cx="768" cy="480"/>
              <a:chOff x="432" y="1536"/>
              <a:chExt cx="768" cy="480"/>
            </a:xfrm>
          </p:grpSpPr>
          <p:sp>
            <p:nvSpPr>
              <p:cNvPr id="160" name="Line 31"/>
              <p:cNvSpPr>
                <a:spLocks noChangeShapeType="1"/>
              </p:cNvSpPr>
              <p:nvPr/>
            </p:nvSpPr>
            <p:spPr bwMode="auto">
              <a:xfrm flipH="1">
                <a:off x="432" y="1536"/>
                <a:ext cx="192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2"/>
              <p:cNvSpPr>
                <a:spLocks noChangeShapeType="1"/>
              </p:cNvSpPr>
              <p:nvPr/>
            </p:nvSpPr>
            <p:spPr bwMode="auto">
              <a:xfrm>
                <a:off x="624" y="1536"/>
                <a:ext cx="576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33"/>
              <p:cNvSpPr>
                <a:spLocks noChangeShapeType="1"/>
              </p:cNvSpPr>
              <p:nvPr/>
            </p:nvSpPr>
            <p:spPr bwMode="auto">
              <a:xfrm>
                <a:off x="432" y="2016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Line 34"/>
            <p:cNvSpPr>
              <a:spLocks noChangeShapeType="1"/>
            </p:cNvSpPr>
            <p:nvPr/>
          </p:nvSpPr>
          <p:spPr bwMode="auto">
            <a:xfrm>
              <a:off x="633" y="2544"/>
              <a:ext cx="96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35"/>
            <p:cNvSpPr>
              <a:spLocks noChangeShapeType="1"/>
            </p:cNvSpPr>
            <p:nvPr/>
          </p:nvSpPr>
          <p:spPr bwMode="auto">
            <a:xfrm>
              <a:off x="864" y="2784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36"/>
            <p:cNvSpPr>
              <a:spLocks noChangeShapeType="1"/>
            </p:cNvSpPr>
            <p:nvPr/>
          </p:nvSpPr>
          <p:spPr bwMode="auto">
            <a:xfrm>
              <a:off x="894" y="2784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37"/>
            <p:cNvSpPr>
              <a:spLocks/>
            </p:cNvSpPr>
            <p:nvPr/>
          </p:nvSpPr>
          <p:spPr bwMode="auto">
            <a:xfrm>
              <a:off x="622" y="2725"/>
              <a:ext cx="64" cy="100"/>
            </a:xfrm>
            <a:custGeom>
              <a:avLst/>
              <a:gdLst>
                <a:gd name="T0" fmla="*/ 0 w 64"/>
                <a:gd name="T1" fmla="*/ 0 h 100"/>
                <a:gd name="T2" fmla="*/ 64 w 64"/>
                <a:gd name="T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100">
                  <a:moveTo>
                    <a:pt x="0" y="0"/>
                  </a:moveTo>
                  <a:cubicBezTo>
                    <a:pt x="38" y="26"/>
                    <a:pt x="64" y="48"/>
                    <a:pt x="64" y="100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38"/>
          <p:cNvGrpSpPr>
            <a:grpSpLocks/>
          </p:cNvGrpSpPr>
          <p:nvPr/>
        </p:nvGrpSpPr>
        <p:grpSpPr bwMode="auto">
          <a:xfrm>
            <a:off x="969517" y="1833039"/>
            <a:ext cx="1810488" cy="921008"/>
            <a:chOff x="480" y="1296"/>
            <a:chExt cx="768" cy="525"/>
          </a:xfrm>
        </p:grpSpPr>
        <p:grpSp>
          <p:nvGrpSpPr>
            <p:cNvPr id="146" name="Group 39"/>
            <p:cNvGrpSpPr>
              <a:grpSpLocks/>
            </p:cNvGrpSpPr>
            <p:nvPr/>
          </p:nvGrpSpPr>
          <p:grpSpPr bwMode="auto">
            <a:xfrm>
              <a:off x="480" y="1296"/>
              <a:ext cx="768" cy="480"/>
              <a:chOff x="432" y="1536"/>
              <a:chExt cx="768" cy="480"/>
            </a:xfrm>
          </p:grpSpPr>
          <p:sp>
            <p:nvSpPr>
              <p:cNvPr id="152" name="Line 40"/>
              <p:cNvSpPr>
                <a:spLocks noChangeShapeType="1"/>
              </p:cNvSpPr>
              <p:nvPr/>
            </p:nvSpPr>
            <p:spPr bwMode="auto">
              <a:xfrm flipH="1">
                <a:off x="432" y="1536"/>
                <a:ext cx="192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41"/>
              <p:cNvSpPr>
                <a:spLocks noChangeShapeType="1"/>
              </p:cNvSpPr>
              <p:nvPr/>
            </p:nvSpPr>
            <p:spPr bwMode="auto">
              <a:xfrm>
                <a:off x="624" y="1536"/>
                <a:ext cx="576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42"/>
              <p:cNvSpPr>
                <a:spLocks noChangeShapeType="1"/>
              </p:cNvSpPr>
              <p:nvPr/>
            </p:nvSpPr>
            <p:spPr bwMode="auto">
              <a:xfrm>
                <a:off x="432" y="2016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Line 43"/>
            <p:cNvSpPr>
              <a:spLocks noChangeShapeType="1"/>
            </p:cNvSpPr>
            <p:nvPr/>
          </p:nvSpPr>
          <p:spPr bwMode="auto">
            <a:xfrm rot="6810292">
              <a:off x="906" y="1518"/>
              <a:ext cx="96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4"/>
            <p:cNvSpPr>
              <a:spLocks noChangeShapeType="1"/>
            </p:cNvSpPr>
            <p:nvPr/>
          </p:nvSpPr>
          <p:spPr bwMode="auto">
            <a:xfrm rot="-3482627">
              <a:off x="560" y="1519"/>
              <a:ext cx="1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45"/>
            <p:cNvSpPr>
              <a:spLocks noChangeShapeType="1"/>
            </p:cNvSpPr>
            <p:nvPr/>
          </p:nvSpPr>
          <p:spPr bwMode="auto">
            <a:xfrm rot="-3482627">
              <a:off x="572" y="1492"/>
              <a:ext cx="1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46"/>
            <p:cNvSpPr>
              <a:spLocks noChangeShapeType="1"/>
            </p:cNvSpPr>
            <p:nvPr/>
          </p:nvSpPr>
          <p:spPr bwMode="auto">
            <a:xfrm rot="16108605" flipV="1">
              <a:off x="792" y="1749"/>
              <a:ext cx="96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47"/>
            <p:cNvSpPr>
              <a:spLocks noChangeShapeType="1"/>
            </p:cNvSpPr>
            <p:nvPr/>
          </p:nvSpPr>
          <p:spPr bwMode="auto">
            <a:xfrm rot="2858484">
              <a:off x="835" y="1724"/>
              <a:ext cx="1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48"/>
          <p:cNvGrpSpPr>
            <a:grpSpLocks/>
          </p:cNvGrpSpPr>
          <p:nvPr/>
        </p:nvGrpSpPr>
        <p:grpSpPr bwMode="auto">
          <a:xfrm>
            <a:off x="1016776" y="5171369"/>
            <a:ext cx="1691970" cy="936795"/>
            <a:chOff x="480" y="3306"/>
            <a:chExt cx="768" cy="534"/>
          </a:xfrm>
        </p:grpSpPr>
        <p:grpSp>
          <p:nvGrpSpPr>
            <p:cNvPr id="137" name="Group 49"/>
            <p:cNvGrpSpPr>
              <a:grpSpLocks/>
            </p:cNvGrpSpPr>
            <p:nvPr/>
          </p:nvGrpSpPr>
          <p:grpSpPr bwMode="auto">
            <a:xfrm>
              <a:off x="480" y="3306"/>
              <a:ext cx="768" cy="486"/>
              <a:chOff x="528" y="3408"/>
              <a:chExt cx="768" cy="486"/>
            </a:xfrm>
          </p:grpSpPr>
          <p:sp>
            <p:nvSpPr>
              <p:cNvPr id="139" name="Freeform 50"/>
              <p:cNvSpPr>
                <a:spLocks/>
              </p:cNvSpPr>
              <p:nvPr/>
            </p:nvSpPr>
            <p:spPr bwMode="auto">
              <a:xfrm>
                <a:off x="585" y="3789"/>
                <a:ext cx="64" cy="100"/>
              </a:xfrm>
              <a:custGeom>
                <a:avLst/>
                <a:gdLst>
                  <a:gd name="T0" fmla="*/ 0 w 64"/>
                  <a:gd name="T1" fmla="*/ 0 h 100"/>
                  <a:gd name="T2" fmla="*/ 64 w 64"/>
                  <a:gd name="T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4" h="100">
                    <a:moveTo>
                      <a:pt x="0" y="0"/>
                    </a:moveTo>
                    <a:cubicBezTo>
                      <a:pt x="38" y="26"/>
                      <a:pt x="64" y="48"/>
                      <a:pt x="64" y="100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0" name="Group 51"/>
              <p:cNvGrpSpPr>
                <a:grpSpLocks/>
              </p:cNvGrpSpPr>
              <p:nvPr/>
            </p:nvGrpSpPr>
            <p:grpSpPr bwMode="auto">
              <a:xfrm>
                <a:off x="528" y="3408"/>
                <a:ext cx="768" cy="480"/>
                <a:chOff x="432" y="1536"/>
                <a:chExt cx="768" cy="480"/>
              </a:xfrm>
            </p:grpSpPr>
            <p:sp>
              <p:nvSpPr>
                <p:cNvPr id="143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32" y="1536"/>
                  <a:ext cx="192" cy="480"/>
                </a:xfrm>
                <a:prstGeom prst="line">
                  <a:avLst/>
                </a:pr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53"/>
                <p:cNvSpPr>
                  <a:spLocks noChangeShapeType="1"/>
                </p:cNvSpPr>
                <p:nvPr/>
              </p:nvSpPr>
              <p:spPr bwMode="auto">
                <a:xfrm>
                  <a:off x="624" y="1536"/>
                  <a:ext cx="576" cy="480"/>
                </a:xfrm>
                <a:prstGeom prst="line">
                  <a:avLst/>
                </a:pr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54"/>
                <p:cNvSpPr>
                  <a:spLocks noChangeShapeType="1"/>
                </p:cNvSpPr>
                <p:nvPr/>
              </p:nvSpPr>
              <p:spPr bwMode="auto">
                <a:xfrm>
                  <a:off x="432" y="2016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079" y="3757"/>
                <a:ext cx="55" cy="137"/>
              </a:xfrm>
              <a:custGeom>
                <a:avLst/>
                <a:gdLst>
                  <a:gd name="T0" fmla="*/ 55 w 55"/>
                  <a:gd name="T1" fmla="*/ 0 h 137"/>
                  <a:gd name="T2" fmla="*/ 0 w 55"/>
                  <a:gd name="T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137">
                    <a:moveTo>
                      <a:pt x="55" y="0"/>
                    </a:moveTo>
                    <a:cubicBezTo>
                      <a:pt x="24" y="46"/>
                      <a:pt x="0" y="80"/>
                      <a:pt x="0" y="137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134" y="3787"/>
                <a:ext cx="27" cy="92"/>
              </a:xfrm>
              <a:custGeom>
                <a:avLst/>
                <a:gdLst>
                  <a:gd name="T0" fmla="*/ 27 w 27"/>
                  <a:gd name="T1" fmla="*/ 0 h 92"/>
                  <a:gd name="T2" fmla="*/ 0 w 27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92">
                    <a:moveTo>
                      <a:pt x="27" y="0"/>
                    </a:moveTo>
                    <a:cubicBezTo>
                      <a:pt x="0" y="29"/>
                      <a:pt x="0" y="53"/>
                      <a:pt x="0" y="92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" name="Line 57"/>
            <p:cNvSpPr>
              <a:spLocks noChangeShapeType="1"/>
            </p:cNvSpPr>
            <p:nvPr/>
          </p:nvSpPr>
          <p:spPr bwMode="auto">
            <a:xfrm>
              <a:off x="816" y="3744"/>
              <a:ext cx="0" cy="96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Text Box 59"/>
          <p:cNvSpPr txBox="1">
            <a:spLocks noChangeArrowheads="1"/>
          </p:cNvSpPr>
          <p:nvPr/>
        </p:nvSpPr>
        <p:spPr bwMode="auto">
          <a:xfrm>
            <a:off x="2447298" y="6350258"/>
            <a:ext cx="1057482" cy="475415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1">
                <a:srgbClr val="FF0000"/>
              </a:gs>
              <a:gs pos="17501">
                <a:srgbClr val="BA0066"/>
              </a:gs>
              <a:gs pos="35000">
                <a:srgbClr val="66008F"/>
              </a:gs>
              <a:gs pos="50000">
                <a:srgbClr val="000082"/>
              </a:gs>
              <a:gs pos="65000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baseline="2000" dirty="0" err="1">
                <a:solidFill>
                  <a:schemeClr val="bg1"/>
                </a:solidFill>
              </a:rPr>
              <a:t>g.c.g</a:t>
            </a:r>
            <a:endParaRPr lang="en-US" sz="3400" b="1" baseline="2000" dirty="0">
              <a:solidFill>
                <a:schemeClr val="bg1"/>
              </a:solidFill>
            </a:endParaRPr>
          </a:p>
        </p:txBody>
      </p:sp>
      <p:sp>
        <p:nvSpPr>
          <p:cNvPr id="115" name="Text Box 61"/>
          <p:cNvSpPr txBox="1">
            <a:spLocks noChangeArrowheads="1"/>
          </p:cNvSpPr>
          <p:nvPr/>
        </p:nvSpPr>
        <p:spPr bwMode="auto">
          <a:xfrm>
            <a:off x="2466717" y="2897797"/>
            <a:ext cx="1035672" cy="475415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333399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baseline="2000" dirty="0" err="1">
                <a:solidFill>
                  <a:schemeClr val="bg1"/>
                </a:solidFill>
              </a:rPr>
              <a:t>c.c.c</a:t>
            </a:r>
            <a:endParaRPr lang="en-US" sz="3400" b="1" baseline="2000" dirty="0">
              <a:solidFill>
                <a:schemeClr val="bg1"/>
              </a:solidFill>
            </a:endParaRPr>
          </a:p>
        </p:txBody>
      </p:sp>
      <p:sp>
        <p:nvSpPr>
          <p:cNvPr id="116" name="Text Box 63"/>
          <p:cNvSpPr txBox="1">
            <a:spLocks noChangeArrowheads="1"/>
          </p:cNvSpPr>
          <p:nvPr/>
        </p:nvSpPr>
        <p:spPr bwMode="auto">
          <a:xfrm>
            <a:off x="2382568" y="4255625"/>
            <a:ext cx="1035672" cy="47541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baseline="2000" dirty="0" err="1">
                <a:solidFill>
                  <a:schemeClr val="bg1"/>
                </a:solidFill>
              </a:rPr>
              <a:t>c.g.c</a:t>
            </a:r>
            <a:endParaRPr lang="en-US" sz="3400" b="1" baseline="2000" dirty="0">
              <a:solidFill>
                <a:schemeClr val="bg1"/>
              </a:solidFill>
            </a:endParaRPr>
          </a:p>
        </p:txBody>
      </p:sp>
      <p:grpSp>
        <p:nvGrpSpPr>
          <p:cNvPr id="117" name="Group 161"/>
          <p:cNvGrpSpPr>
            <a:grpSpLocks/>
          </p:cNvGrpSpPr>
          <p:nvPr/>
        </p:nvGrpSpPr>
        <p:grpSpPr bwMode="auto">
          <a:xfrm>
            <a:off x="3203631" y="1808377"/>
            <a:ext cx="1810488" cy="921008"/>
            <a:chOff x="480" y="1296"/>
            <a:chExt cx="768" cy="525"/>
          </a:xfrm>
        </p:grpSpPr>
        <p:grpSp>
          <p:nvGrpSpPr>
            <p:cNvPr id="128" name="Group 162"/>
            <p:cNvGrpSpPr>
              <a:grpSpLocks/>
            </p:cNvGrpSpPr>
            <p:nvPr/>
          </p:nvGrpSpPr>
          <p:grpSpPr bwMode="auto">
            <a:xfrm>
              <a:off x="480" y="1296"/>
              <a:ext cx="768" cy="480"/>
              <a:chOff x="432" y="1536"/>
              <a:chExt cx="768" cy="480"/>
            </a:xfrm>
          </p:grpSpPr>
          <p:sp>
            <p:nvSpPr>
              <p:cNvPr id="134" name="Line 163"/>
              <p:cNvSpPr>
                <a:spLocks noChangeShapeType="1"/>
              </p:cNvSpPr>
              <p:nvPr/>
            </p:nvSpPr>
            <p:spPr bwMode="auto">
              <a:xfrm flipH="1">
                <a:off x="432" y="1536"/>
                <a:ext cx="192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64"/>
              <p:cNvSpPr>
                <a:spLocks noChangeShapeType="1"/>
              </p:cNvSpPr>
              <p:nvPr/>
            </p:nvSpPr>
            <p:spPr bwMode="auto">
              <a:xfrm>
                <a:off x="624" y="1536"/>
                <a:ext cx="576" cy="4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65"/>
              <p:cNvSpPr>
                <a:spLocks noChangeShapeType="1"/>
              </p:cNvSpPr>
              <p:nvPr/>
            </p:nvSpPr>
            <p:spPr bwMode="auto">
              <a:xfrm>
                <a:off x="432" y="2016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" name="Line 166"/>
            <p:cNvSpPr>
              <a:spLocks noChangeShapeType="1"/>
            </p:cNvSpPr>
            <p:nvPr/>
          </p:nvSpPr>
          <p:spPr bwMode="auto">
            <a:xfrm rot="6810292">
              <a:off x="906" y="1518"/>
              <a:ext cx="96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67"/>
            <p:cNvSpPr>
              <a:spLocks noChangeShapeType="1"/>
            </p:cNvSpPr>
            <p:nvPr/>
          </p:nvSpPr>
          <p:spPr bwMode="auto">
            <a:xfrm rot="-3482627">
              <a:off x="560" y="1519"/>
              <a:ext cx="1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68"/>
            <p:cNvSpPr>
              <a:spLocks noChangeShapeType="1"/>
            </p:cNvSpPr>
            <p:nvPr/>
          </p:nvSpPr>
          <p:spPr bwMode="auto">
            <a:xfrm rot="-3482627">
              <a:off x="572" y="1492"/>
              <a:ext cx="1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69"/>
            <p:cNvSpPr>
              <a:spLocks noChangeShapeType="1"/>
            </p:cNvSpPr>
            <p:nvPr/>
          </p:nvSpPr>
          <p:spPr bwMode="auto">
            <a:xfrm rot="16108605" flipV="1">
              <a:off x="792" y="1749"/>
              <a:ext cx="96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70"/>
            <p:cNvSpPr>
              <a:spLocks noChangeShapeType="1"/>
            </p:cNvSpPr>
            <p:nvPr/>
          </p:nvSpPr>
          <p:spPr bwMode="auto">
            <a:xfrm rot="2858484">
              <a:off x="835" y="1724"/>
              <a:ext cx="1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71"/>
          <p:cNvGrpSpPr>
            <a:grpSpLocks/>
          </p:cNvGrpSpPr>
          <p:nvPr/>
        </p:nvGrpSpPr>
        <p:grpSpPr bwMode="auto">
          <a:xfrm>
            <a:off x="3191687" y="5166106"/>
            <a:ext cx="1691970" cy="936795"/>
            <a:chOff x="480" y="3306"/>
            <a:chExt cx="768" cy="534"/>
          </a:xfrm>
        </p:grpSpPr>
        <p:grpSp>
          <p:nvGrpSpPr>
            <p:cNvPr id="119" name="Group 172"/>
            <p:cNvGrpSpPr>
              <a:grpSpLocks/>
            </p:cNvGrpSpPr>
            <p:nvPr/>
          </p:nvGrpSpPr>
          <p:grpSpPr bwMode="auto">
            <a:xfrm>
              <a:off x="480" y="3306"/>
              <a:ext cx="768" cy="486"/>
              <a:chOff x="528" y="3408"/>
              <a:chExt cx="768" cy="486"/>
            </a:xfrm>
          </p:grpSpPr>
          <p:sp>
            <p:nvSpPr>
              <p:cNvPr id="121" name="Freeform 173"/>
              <p:cNvSpPr>
                <a:spLocks/>
              </p:cNvSpPr>
              <p:nvPr/>
            </p:nvSpPr>
            <p:spPr bwMode="auto">
              <a:xfrm>
                <a:off x="585" y="3789"/>
                <a:ext cx="64" cy="100"/>
              </a:xfrm>
              <a:custGeom>
                <a:avLst/>
                <a:gdLst>
                  <a:gd name="T0" fmla="*/ 0 w 64"/>
                  <a:gd name="T1" fmla="*/ 0 h 100"/>
                  <a:gd name="T2" fmla="*/ 64 w 64"/>
                  <a:gd name="T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4" h="100">
                    <a:moveTo>
                      <a:pt x="0" y="0"/>
                    </a:moveTo>
                    <a:cubicBezTo>
                      <a:pt x="38" y="26"/>
                      <a:pt x="64" y="48"/>
                      <a:pt x="64" y="100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" name="Group 174"/>
              <p:cNvGrpSpPr>
                <a:grpSpLocks/>
              </p:cNvGrpSpPr>
              <p:nvPr/>
            </p:nvGrpSpPr>
            <p:grpSpPr bwMode="auto">
              <a:xfrm>
                <a:off x="528" y="3408"/>
                <a:ext cx="768" cy="480"/>
                <a:chOff x="432" y="1536"/>
                <a:chExt cx="768" cy="480"/>
              </a:xfrm>
            </p:grpSpPr>
            <p:sp>
              <p:nvSpPr>
                <p:cNvPr id="125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432" y="1536"/>
                  <a:ext cx="192" cy="480"/>
                </a:xfrm>
                <a:prstGeom prst="line">
                  <a:avLst/>
                </a:pr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76"/>
                <p:cNvSpPr>
                  <a:spLocks noChangeShapeType="1"/>
                </p:cNvSpPr>
                <p:nvPr/>
              </p:nvSpPr>
              <p:spPr bwMode="auto">
                <a:xfrm>
                  <a:off x="624" y="1536"/>
                  <a:ext cx="576" cy="480"/>
                </a:xfrm>
                <a:prstGeom prst="line">
                  <a:avLst/>
                </a:pr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77"/>
                <p:cNvSpPr>
                  <a:spLocks noChangeShapeType="1"/>
                </p:cNvSpPr>
                <p:nvPr/>
              </p:nvSpPr>
              <p:spPr bwMode="auto">
                <a:xfrm>
                  <a:off x="432" y="2016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" name="Freeform 178"/>
              <p:cNvSpPr>
                <a:spLocks/>
              </p:cNvSpPr>
              <p:nvPr/>
            </p:nvSpPr>
            <p:spPr bwMode="auto">
              <a:xfrm>
                <a:off x="1079" y="3757"/>
                <a:ext cx="55" cy="137"/>
              </a:xfrm>
              <a:custGeom>
                <a:avLst/>
                <a:gdLst>
                  <a:gd name="T0" fmla="*/ 55 w 55"/>
                  <a:gd name="T1" fmla="*/ 0 h 137"/>
                  <a:gd name="T2" fmla="*/ 0 w 55"/>
                  <a:gd name="T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137">
                    <a:moveTo>
                      <a:pt x="55" y="0"/>
                    </a:moveTo>
                    <a:cubicBezTo>
                      <a:pt x="24" y="46"/>
                      <a:pt x="0" y="80"/>
                      <a:pt x="0" y="137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79"/>
              <p:cNvSpPr>
                <a:spLocks/>
              </p:cNvSpPr>
              <p:nvPr/>
            </p:nvSpPr>
            <p:spPr bwMode="auto">
              <a:xfrm>
                <a:off x="1134" y="3787"/>
                <a:ext cx="27" cy="92"/>
              </a:xfrm>
              <a:custGeom>
                <a:avLst/>
                <a:gdLst>
                  <a:gd name="T0" fmla="*/ 27 w 27"/>
                  <a:gd name="T1" fmla="*/ 0 h 92"/>
                  <a:gd name="T2" fmla="*/ 0 w 27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92">
                    <a:moveTo>
                      <a:pt x="27" y="0"/>
                    </a:moveTo>
                    <a:cubicBezTo>
                      <a:pt x="0" y="29"/>
                      <a:pt x="0" y="53"/>
                      <a:pt x="0" y="92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Line 180"/>
            <p:cNvSpPr>
              <a:spLocks noChangeShapeType="1"/>
            </p:cNvSpPr>
            <p:nvPr/>
          </p:nvSpPr>
          <p:spPr bwMode="auto">
            <a:xfrm>
              <a:off x="816" y="3744"/>
              <a:ext cx="0" cy="96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3394827" y="1117886"/>
            <a:ext cx="4049570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</a:rPr>
              <a:t>Bảng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tổng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kết</a:t>
            </a:r>
            <a:r>
              <a:rPr lang="en-US" sz="2400" b="1" dirty="0">
                <a:solidFill>
                  <a:srgbClr val="FF0000"/>
                </a:solidFill>
              </a:rPr>
              <a:t> /SGK/139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1280" y="1117886"/>
            <a:ext cx="250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TAM GIÁC </a:t>
            </a:r>
            <a:endParaRPr lang="en-US" sz="28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7937116" y="1141200"/>
            <a:ext cx="373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TAM GIÁC VUÔNG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24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9" grpId="0" animBg="1"/>
      <p:bldP spid="40" grpId="0" animBg="1"/>
      <p:bldP spid="114" grpId="0" animBg="1"/>
      <p:bldP spid="115" grpId="0" animBg="1"/>
      <p:bldP spid="116" grpId="0" animBg="1"/>
      <p:bldP spid="337" grpId="0"/>
      <p:bldP spid="178" grpId="0"/>
      <p:bldP spid="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95" y="674610"/>
            <a:ext cx="9540945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I. ÔN TẬP CÁC TRƯỜNG HỢP BẰNG NHAU CỦA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HAI TAM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GIÁC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983" y="1085371"/>
            <a:ext cx="3470887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 69/SGK/141: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983" y="1389826"/>
            <a:ext cx="10985572" cy="214212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Cho </a:t>
            </a:r>
            <a:r>
              <a:rPr lang="en-US" dirty="0" err="1" smtClean="0"/>
              <a:t>điểm</a:t>
            </a:r>
            <a:r>
              <a:rPr lang="en-US" dirty="0" smtClean="0"/>
              <a:t> A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a.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compa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qua A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a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pPr marL="411480" indent="-411480">
              <a:buFontTx/>
              <a:buChar char="-"/>
            </a:pP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A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a ở B </a:t>
            </a:r>
            <a:r>
              <a:rPr lang="en-US" dirty="0" err="1" smtClean="0"/>
              <a:t>và</a:t>
            </a:r>
            <a:r>
              <a:rPr lang="en-US" dirty="0" smtClean="0"/>
              <a:t> C. </a:t>
            </a:r>
          </a:p>
          <a:p>
            <a:pPr marL="411480" indent="-411480">
              <a:buFontTx/>
              <a:buChar char="-"/>
            </a:pP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B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C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A,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D. </a:t>
            </a:r>
          </a:p>
          <a:p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AD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a. </a:t>
            </a:r>
            <a:endParaRPr lang="en-US" dirty="0"/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304046" y="4077344"/>
            <a:ext cx="1824276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Line 121"/>
          <p:cNvSpPr>
            <a:spLocks noChangeShapeType="1"/>
          </p:cNvSpPr>
          <p:nvPr/>
        </p:nvSpPr>
        <p:spPr bwMode="auto">
          <a:xfrm>
            <a:off x="1877954" y="4077344"/>
            <a:ext cx="0" cy="1486341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74" name="Text Box 122"/>
          <p:cNvSpPr txBox="1">
            <a:spLocks noChangeArrowheads="1"/>
          </p:cNvSpPr>
          <p:nvPr/>
        </p:nvSpPr>
        <p:spPr bwMode="auto">
          <a:xfrm>
            <a:off x="1877954" y="4390258"/>
            <a:ext cx="4053946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r>
              <a:rPr lang="en-US" dirty="0">
                <a:latin typeface=".VnArialH" pitchFamily="34" charset="0"/>
              </a:rPr>
              <a:t>  </a:t>
            </a:r>
            <a:r>
              <a:rPr lang="en-US" dirty="0">
                <a:solidFill>
                  <a:srgbClr val="FF00FF"/>
                </a:solidFill>
                <a:latin typeface=".VnArialH" pitchFamily="34" charset="0"/>
              </a:rPr>
              <a:t>AB = AC, BD = CD</a:t>
            </a:r>
          </a:p>
        </p:txBody>
      </p:sp>
      <p:sp>
        <p:nvSpPr>
          <p:cNvPr id="75" name="Text Box 123"/>
          <p:cNvSpPr txBox="1">
            <a:spLocks noChangeArrowheads="1"/>
          </p:cNvSpPr>
          <p:nvPr/>
        </p:nvSpPr>
        <p:spPr bwMode="auto">
          <a:xfrm>
            <a:off x="2080651" y="4859628"/>
            <a:ext cx="1520230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FF"/>
                </a:solidFill>
                <a:latin typeface=".VnArialH" pitchFamily="34" charset="0"/>
              </a:rPr>
              <a:t>AD </a:t>
            </a:r>
            <a:r>
              <a:rPr lang="en-US" dirty="0">
                <a:solidFill>
                  <a:srgbClr val="FF00FF"/>
                </a:solidFill>
                <a:latin typeface=".VnArialH" pitchFamily="34" charset="0"/>
                <a:sym typeface="Symbol" pitchFamily="18" charset="2"/>
              </a:rPr>
              <a:t> </a:t>
            </a:r>
            <a:r>
              <a:rPr lang="en-US" dirty="0">
                <a:solidFill>
                  <a:srgbClr val="FF00FF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FF00FF"/>
                </a:solidFill>
                <a:latin typeface=".VnArialH" pitchFamily="34" charset="0"/>
              </a:rPr>
              <a:t> </a:t>
            </a:r>
          </a:p>
        </p:txBody>
      </p:sp>
      <p:sp>
        <p:nvSpPr>
          <p:cNvPr id="76" name="Line 124"/>
          <p:cNvSpPr>
            <a:spLocks noChangeShapeType="1"/>
          </p:cNvSpPr>
          <p:nvPr/>
        </p:nvSpPr>
        <p:spPr bwMode="auto">
          <a:xfrm>
            <a:off x="1168514" y="4859629"/>
            <a:ext cx="3547203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77" name="Text Box 125"/>
          <p:cNvSpPr txBox="1">
            <a:spLocks noChangeArrowheads="1"/>
          </p:cNvSpPr>
          <p:nvPr/>
        </p:nvSpPr>
        <p:spPr bwMode="auto">
          <a:xfrm>
            <a:off x="1067165" y="4233801"/>
            <a:ext cx="1216184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.VnArialH" pitchFamily="34" charset="0"/>
              </a:rPr>
              <a:t>gt</a:t>
            </a:r>
            <a:endParaRPr lang="en-US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78" name="Text Box 126"/>
          <p:cNvSpPr txBox="1">
            <a:spLocks noChangeArrowheads="1"/>
          </p:cNvSpPr>
          <p:nvPr/>
        </p:nvSpPr>
        <p:spPr bwMode="auto">
          <a:xfrm>
            <a:off x="1168514" y="4859628"/>
            <a:ext cx="1216184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.VnArialH" pitchFamily="34" charset="0"/>
              </a:rPr>
              <a:t>kl</a:t>
            </a:r>
          </a:p>
        </p:txBody>
      </p:sp>
      <p:sp>
        <p:nvSpPr>
          <p:cNvPr id="79" name="Text Box 128"/>
          <p:cNvSpPr txBox="1">
            <a:spLocks noChangeArrowheads="1"/>
          </p:cNvSpPr>
          <p:nvPr/>
        </p:nvSpPr>
        <p:spPr bwMode="auto">
          <a:xfrm>
            <a:off x="1877954" y="4013784"/>
            <a:ext cx="4053946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r>
              <a:rPr lang="en-US" dirty="0">
                <a:latin typeface=".VnArialH" pitchFamily="34" charset="0"/>
              </a:rPr>
              <a:t>  </a:t>
            </a:r>
            <a:r>
              <a:rPr lang="en-US" dirty="0">
                <a:solidFill>
                  <a:srgbClr val="FF00FF"/>
                </a:solidFill>
                <a:latin typeface=".VnArialH" pitchFamily="34" charset="0"/>
              </a:rPr>
              <a:t>A </a:t>
            </a:r>
            <a:r>
              <a:rPr lang="en-US" b="1" dirty="0">
                <a:solidFill>
                  <a:srgbClr val="FF00FF"/>
                </a:solidFill>
                <a:latin typeface=".VnArialH" pitchFamily="34" charset="0"/>
                <a:sym typeface="Symbol" pitchFamily="18" charset="2"/>
              </a:rPr>
              <a:t> </a:t>
            </a:r>
            <a:r>
              <a:rPr lang="en-US" dirty="0">
                <a:solidFill>
                  <a:srgbClr val="FF00FF"/>
                </a:solidFill>
                <a:sym typeface="Symbol" pitchFamily="18" charset="2"/>
              </a:rPr>
              <a:t>a</a:t>
            </a:r>
            <a:endParaRPr lang="en-US" b="1" dirty="0">
              <a:solidFill>
                <a:srgbClr val="FF00FF"/>
              </a:solidFill>
              <a:latin typeface=".VnArialH" pitchFamily="34" charset="0"/>
              <a:sym typeface="Symbol" pitchFamily="18" charset="2"/>
            </a:endParaRPr>
          </a:p>
        </p:txBody>
      </p:sp>
      <p:grpSp>
        <p:nvGrpSpPr>
          <p:cNvPr id="139" name="Group 66"/>
          <p:cNvGrpSpPr>
            <a:grpSpLocks/>
          </p:cNvGrpSpPr>
          <p:nvPr/>
        </p:nvGrpSpPr>
        <p:grpSpPr bwMode="auto">
          <a:xfrm>
            <a:off x="8348142" y="4979160"/>
            <a:ext cx="3977935" cy="430258"/>
            <a:chOff x="3732" y="2332"/>
            <a:chExt cx="1884" cy="264"/>
          </a:xfrm>
        </p:grpSpPr>
        <p:sp>
          <p:nvSpPr>
            <p:cNvPr id="140" name="Line 67"/>
            <p:cNvSpPr>
              <a:spLocks noChangeShapeType="1"/>
            </p:cNvSpPr>
            <p:nvPr/>
          </p:nvSpPr>
          <p:spPr bwMode="auto">
            <a:xfrm>
              <a:off x="3744" y="2361"/>
              <a:ext cx="1872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Text Box 68"/>
            <p:cNvSpPr txBox="1">
              <a:spLocks noChangeArrowheads="1"/>
            </p:cNvSpPr>
            <p:nvPr/>
          </p:nvSpPr>
          <p:spPr bwMode="auto">
            <a:xfrm>
              <a:off x="3732" y="2332"/>
              <a:ext cx="28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</a:t>
              </a:r>
            </a:p>
          </p:txBody>
        </p:sp>
      </p:grpSp>
      <p:grpSp>
        <p:nvGrpSpPr>
          <p:cNvPr id="142" name="Group 110"/>
          <p:cNvGrpSpPr>
            <a:grpSpLocks/>
          </p:cNvGrpSpPr>
          <p:nvPr/>
        </p:nvGrpSpPr>
        <p:grpSpPr bwMode="auto">
          <a:xfrm>
            <a:off x="10280101" y="4048557"/>
            <a:ext cx="1013487" cy="518265"/>
            <a:chOff x="4647" y="1257"/>
            <a:chExt cx="480" cy="318"/>
          </a:xfrm>
        </p:grpSpPr>
        <p:sp>
          <p:nvSpPr>
            <p:cNvPr id="143" name="Text Box 70"/>
            <p:cNvSpPr txBox="1">
              <a:spLocks noChangeArrowheads="1"/>
            </p:cNvSpPr>
            <p:nvPr/>
          </p:nvSpPr>
          <p:spPr bwMode="auto">
            <a:xfrm>
              <a:off x="4647" y="1311"/>
              <a:ext cx="48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.VnArialH" pitchFamily="34" charset="0"/>
                </a:rPr>
                <a:t>.</a:t>
              </a:r>
            </a:p>
          </p:txBody>
        </p:sp>
        <p:sp>
          <p:nvSpPr>
            <p:cNvPr id="144" name="Text Box 71"/>
            <p:cNvSpPr txBox="1">
              <a:spLocks noChangeArrowheads="1"/>
            </p:cNvSpPr>
            <p:nvPr/>
          </p:nvSpPr>
          <p:spPr bwMode="auto">
            <a:xfrm>
              <a:off x="4704" y="1257"/>
              <a:ext cx="28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</p:grpSp>
      <p:grpSp>
        <p:nvGrpSpPr>
          <p:cNvPr id="145" name="Group 73"/>
          <p:cNvGrpSpPr>
            <a:grpSpLocks/>
          </p:cNvGrpSpPr>
          <p:nvPr/>
        </p:nvGrpSpPr>
        <p:grpSpPr bwMode="auto">
          <a:xfrm>
            <a:off x="9052719" y="4020436"/>
            <a:ext cx="3336701" cy="1805748"/>
            <a:chOff x="4230" y="1661"/>
            <a:chExt cx="1524" cy="1086"/>
          </a:xfrm>
        </p:grpSpPr>
        <p:sp>
          <p:nvSpPr>
            <p:cNvPr id="146" name="Text Box 74"/>
            <p:cNvSpPr txBox="1">
              <a:spLocks noChangeArrowheads="1"/>
            </p:cNvSpPr>
            <p:nvPr/>
          </p:nvSpPr>
          <p:spPr bwMode="auto">
            <a:xfrm>
              <a:off x="4230" y="2270"/>
              <a:ext cx="48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.VnArialH" pitchFamily="34" charset="0"/>
                </a:rPr>
                <a:t>b</a:t>
              </a:r>
            </a:p>
          </p:txBody>
        </p:sp>
        <p:sp>
          <p:nvSpPr>
            <p:cNvPr id="147" name="Text Box 75"/>
            <p:cNvSpPr txBox="1">
              <a:spLocks noChangeArrowheads="1"/>
            </p:cNvSpPr>
            <p:nvPr/>
          </p:nvSpPr>
          <p:spPr bwMode="auto">
            <a:xfrm>
              <a:off x="5274" y="2270"/>
              <a:ext cx="48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.VnArialH" pitchFamily="34" charset="0"/>
                </a:rPr>
                <a:t>c</a:t>
              </a:r>
            </a:p>
          </p:txBody>
        </p:sp>
        <p:sp>
          <p:nvSpPr>
            <p:cNvPr id="148" name="Arc 76"/>
            <p:cNvSpPr>
              <a:spLocks/>
            </p:cNvSpPr>
            <p:nvPr/>
          </p:nvSpPr>
          <p:spPr bwMode="auto">
            <a:xfrm rot="8483174">
              <a:off x="4397" y="1661"/>
              <a:ext cx="869" cy="1086"/>
            </a:xfrm>
            <a:custGeom>
              <a:avLst/>
              <a:gdLst>
                <a:gd name="G0" fmla="+- 14401 0 0"/>
                <a:gd name="G1" fmla="+- 21600 0 0"/>
                <a:gd name="G2" fmla="+- 21600 0 0"/>
                <a:gd name="T0" fmla="*/ 0 w 36001"/>
                <a:gd name="T1" fmla="*/ 5501 h 32310"/>
                <a:gd name="T2" fmla="*/ 33159 w 36001"/>
                <a:gd name="T3" fmla="*/ 32310 h 32310"/>
                <a:gd name="T4" fmla="*/ 14401 w 36001"/>
                <a:gd name="T5" fmla="*/ 21600 h 3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01" h="32310" fill="none" extrusionOk="0">
                  <a:moveTo>
                    <a:pt x="0" y="5501"/>
                  </a:moveTo>
                  <a:cubicBezTo>
                    <a:pt x="3960" y="1958"/>
                    <a:pt x="9087" y="-1"/>
                    <a:pt x="14401" y="0"/>
                  </a:cubicBezTo>
                  <a:cubicBezTo>
                    <a:pt x="26330" y="0"/>
                    <a:pt x="36001" y="9670"/>
                    <a:pt x="36001" y="21600"/>
                  </a:cubicBezTo>
                  <a:cubicBezTo>
                    <a:pt x="36001" y="25356"/>
                    <a:pt x="35021" y="29047"/>
                    <a:pt x="33158" y="32309"/>
                  </a:cubicBezTo>
                </a:path>
                <a:path w="36001" h="32310" stroke="0" extrusionOk="0">
                  <a:moveTo>
                    <a:pt x="0" y="5501"/>
                  </a:moveTo>
                  <a:cubicBezTo>
                    <a:pt x="3960" y="1958"/>
                    <a:pt x="9087" y="-1"/>
                    <a:pt x="14401" y="0"/>
                  </a:cubicBezTo>
                  <a:cubicBezTo>
                    <a:pt x="26330" y="0"/>
                    <a:pt x="36001" y="9670"/>
                    <a:pt x="36001" y="21600"/>
                  </a:cubicBezTo>
                  <a:cubicBezTo>
                    <a:pt x="36001" y="25356"/>
                    <a:pt x="35021" y="29047"/>
                    <a:pt x="33158" y="32309"/>
                  </a:cubicBezTo>
                  <a:lnTo>
                    <a:pt x="14401" y="21600"/>
                  </a:lnTo>
                  <a:close/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" name="Group 80"/>
          <p:cNvGrpSpPr>
            <a:grpSpLocks/>
          </p:cNvGrpSpPr>
          <p:nvPr/>
        </p:nvGrpSpPr>
        <p:grpSpPr bwMode="auto">
          <a:xfrm>
            <a:off x="10463795" y="4581487"/>
            <a:ext cx="912138" cy="454704"/>
            <a:chOff x="4752" y="2073"/>
            <a:chExt cx="432" cy="279"/>
          </a:xfrm>
        </p:grpSpPr>
        <p:grpSp>
          <p:nvGrpSpPr>
            <p:cNvPr id="150" name="Group 81"/>
            <p:cNvGrpSpPr>
              <a:grpSpLocks/>
            </p:cNvGrpSpPr>
            <p:nvPr/>
          </p:nvGrpSpPr>
          <p:grpSpPr bwMode="auto">
            <a:xfrm>
              <a:off x="4752" y="2256"/>
              <a:ext cx="96" cy="96"/>
              <a:chOff x="4752" y="2256"/>
              <a:chExt cx="96" cy="96"/>
            </a:xfrm>
          </p:grpSpPr>
          <p:sp>
            <p:nvSpPr>
              <p:cNvPr id="152" name="Line 82"/>
              <p:cNvSpPr>
                <a:spLocks noChangeShapeType="1"/>
              </p:cNvSpPr>
              <p:nvPr/>
            </p:nvSpPr>
            <p:spPr bwMode="auto">
              <a:xfrm>
                <a:off x="4752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83"/>
              <p:cNvSpPr>
                <a:spLocks noChangeShapeType="1"/>
              </p:cNvSpPr>
              <p:nvPr/>
            </p:nvSpPr>
            <p:spPr bwMode="auto">
              <a:xfrm>
                <a:off x="484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" name="Text Box 84"/>
            <p:cNvSpPr txBox="1">
              <a:spLocks noChangeArrowheads="1"/>
            </p:cNvSpPr>
            <p:nvPr/>
          </p:nvSpPr>
          <p:spPr bwMode="auto">
            <a:xfrm>
              <a:off x="4848" y="2073"/>
              <a:ext cx="33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  <a:latin typeface=".VnArialH" pitchFamily="34" charset="0"/>
                </a:rPr>
                <a:t>?</a:t>
              </a:r>
            </a:p>
          </p:txBody>
        </p:sp>
      </p:grpSp>
      <p:sp>
        <p:nvSpPr>
          <p:cNvPr id="154" name="Arc 104"/>
          <p:cNvSpPr>
            <a:spLocks/>
          </p:cNvSpPr>
          <p:nvPr/>
        </p:nvSpPr>
        <p:spPr bwMode="auto">
          <a:xfrm rot="199633">
            <a:off x="9469316" y="3290717"/>
            <a:ext cx="1573015" cy="1241877"/>
          </a:xfrm>
          <a:custGeom>
            <a:avLst/>
            <a:gdLst>
              <a:gd name="G0" fmla="+- 0 0 0"/>
              <a:gd name="G1" fmla="+- 21407 0 0"/>
              <a:gd name="G2" fmla="+- 21600 0 0"/>
              <a:gd name="T0" fmla="*/ 2880 w 17142"/>
              <a:gd name="T1" fmla="*/ 0 h 21407"/>
              <a:gd name="T2" fmla="*/ 17142 w 17142"/>
              <a:gd name="T3" fmla="*/ 8265 h 21407"/>
              <a:gd name="T4" fmla="*/ 0 w 17142"/>
              <a:gd name="T5" fmla="*/ 21407 h 2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42" h="21407" fill="none" extrusionOk="0">
                <a:moveTo>
                  <a:pt x="2880" y="-1"/>
                </a:moveTo>
                <a:cubicBezTo>
                  <a:pt x="8539" y="761"/>
                  <a:pt x="13667" y="3732"/>
                  <a:pt x="17141" y="8265"/>
                </a:cubicBezTo>
              </a:path>
              <a:path w="17142" h="21407" stroke="0" extrusionOk="0">
                <a:moveTo>
                  <a:pt x="2880" y="-1"/>
                </a:moveTo>
                <a:cubicBezTo>
                  <a:pt x="8539" y="761"/>
                  <a:pt x="13667" y="3732"/>
                  <a:pt x="17141" y="8265"/>
                </a:cubicBezTo>
                <a:lnTo>
                  <a:pt x="0" y="21407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8" tIns="54864" rIns="109728" bIns="54864" anchor="ctr"/>
          <a:lstStyle/>
          <a:p>
            <a:endParaRPr lang="en-US"/>
          </a:p>
        </p:txBody>
      </p:sp>
      <p:sp>
        <p:nvSpPr>
          <p:cNvPr id="155" name="Arc 105"/>
          <p:cNvSpPr>
            <a:spLocks/>
          </p:cNvSpPr>
          <p:nvPr/>
        </p:nvSpPr>
        <p:spPr bwMode="auto">
          <a:xfrm rot="18141753">
            <a:off x="10141549" y="3122939"/>
            <a:ext cx="1372112" cy="1446721"/>
          </a:xfrm>
          <a:custGeom>
            <a:avLst/>
            <a:gdLst>
              <a:gd name="G0" fmla="+- 0 0 0"/>
              <a:gd name="G1" fmla="+- 20891 0 0"/>
              <a:gd name="G2" fmla="+- 21600 0 0"/>
              <a:gd name="T0" fmla="*/ 5489 w 19544"/>
              <a:gd name="T1" fmla="*/ 0 h 20891"/>
              <a:gd name="T2" fmla="*/ 19544 w 19544"/>
              <a:gd name="T3" fmla="*/ 11693 h 20891"/>
              <a:gd name="T4" fmla="*/ 0 w 19544"/>
              <a:gd name="T5" fmla="*/ 20891 h 20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44" h="20891" fill="none" extrusionOk="0">
                <a:moveTo>
                  <a:pt x="5488" y="0"/>
                </a:moveTo>
                <a:cubicBezTo>
                  <a:pt x="11673" y="1625"/>
                  <a:pt x="16820" y="5907"/>
                  <a:pt x="19543" y="11693"/>
                </a:cubicBezTo>
              </a:path>
              <a:path w="19544" h="20891" stroke="0" extrusionOk="0">
                <a:moveTo>
                  <a:pt x="5488" y="0"/>
                </a:moveTo>
                <a:cubicBezTo>
                  <a:pt x="11673" y="1625"/>
                  <a:pt x="16820" y="5907"/>
                  <a:pt x="19543" y="11693"/>
                </a:cubicBezTo>
                <a:lnTo>
                  <a:pt x="0" y="2089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8" tIns="54864" rIns="109728" bIns="54864" anchor="ctr"/>
          <a:lstStyle/>
          <a:p>
            <a:endParaRPr lang="en-US"/>
          </a:p>
        </p:txBody>
      </p:sp>
      <p:sp>
        <p:nvSpPr>
          <p:cNvPr id="156" name="Text Box 107"/>
          <p:cNvSpPr txBox="1">
            <a:spLocks noChangeArrowheads="1"/>
          </p:cNvSpPr>
          <p:nvPr/>
        </p:nvSpPr>
        <p:spPr bwMode="auto">
          <a:xfrm>
            <a:off x="10197755" y="2979646"/>
            <a:ext cx="1013487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57" name="Line 108"/>
          <p:cNvSpPr>
            <a:spLocks noChangeShapeType="1"/>
          </p:cNvSpPr>
          <p:nvPr/>
        </p:nvSpPr>
        <p:spPr bwMode="auto">
          <a:xfrm>
            <a:off x="10400453" y="3355965"/>
            <a:ext cx="0" cy="25815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H="1">
            <a:off x="9298286" y="3441845"/>
            <a:ext cx="1102168" cy="159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0421422" y="3441845"/>
            <a:ext cx="1022753" cy="1566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9242361" y="4429140"/>
            <a:ext cx="1146506" cy="65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0421422" y="4413504"/>
            <a:ext cx="1003824" cy="611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27"/>
          <p:cNvGrpSpPr>
            <a:grpSpLocks/>
          </p:cNvGrpSpPr>
          <p:nvPr/>
        </p:nvGrpSpPr>
        <p:grpSpPr bwMode="auto">
          <a:xfrm>
            <a:off x="5276850" y="4069498"/>
            <a:ext cx="2971800" cy="457200"/>
            <a:chOff x="3744" y="2265"/>
            <a:chExt cx="1872" cy="288"/>
          </a:xfrm>
        </p:grpSpPr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3744" y="2361"/>
              <a:ext cx="1872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16"/>
            <p:cNvSpPr txBox="1">
              <a:spLocks noChangeArrowheads="1"/>
            </p:cNvSpPr>
            <p:nvPr/>
          </p:nvSpPr>
          <p:spPr bwMode="auto">
            <a:xfrm>
              <a:off x="3744" y="2265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</p:grpSp>
      <p:grpSp>
        <p:nvGrpSpPr>
          <p:cNvPr id="121" name="Group 28"/>
          <p:cNvGrpSpPr>
            <a:grpSpLocks/>
          </p:cNvGrpSpPr>
          <p:nvPr/>
        </p:nvGrpSpPr>
        <p:grpSpPr bwMode="auto">
          <a:xfrm>
            <a:off x="6634163" y="3207485"/>
            <a:ext cx="838200" cy="604838"/>
            <a:chOff x="4608" y="1113"/>
            <a:chExt cx="528" cy="381"/>
          </a:xfrm>
        </p:grpSpPr>
        <p:sp>
          <p:nvSpPr>
            <p:cNvPr id="122" name="Text Box 11"/>
            <p:cNvSpPr txBox="1">
              <a:spLocks noChangeArrowheads="1"/>
            </p:cNvSpPr>
            <p:nvPr/>
          </p:nvSpPr>
          <p:spPr bwMode="auto">
            <a:xfrm>
              <a:off x="4656" y="120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.VnArialH" pitchFamily="34" charset="0"/>
                </a:rPr>
                <a:t>.</a:t>
              </a:r>
            </a:p>
          </p:txBody>
        </p:sp>
        <p:sp>
          <p:nvSpPr>
            <p:cNvPr id="123" name="Text Box 17"/>
            <p:cNvSpPr txBox="1">
              <a:spLocks noChangeArrowheads="1"/>
            </p:cNvSpPr>
            <p:nvPr/>
          </p:nvSpPr>
          <p:spPr bwMode="auto">
            <a:xfrm>
              <a:off x="4608" y="1113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</p:grpSp>
      <p:sp>
        <p:nvSpPr>
          <p:cNvPr id="124" name="Line 18"/>
          <p:cNvSpPr>
            <a:spLocks noChangeShapeType="1"/>
          </p:cNvSpPr>
          <p:nvPr/>
        </p:nvSpPr>
        <p:spPr bwMode="auto">
          <a:xfrm rot="21558788" flipH="1">
            <a:off x="6810017" y="3651001"/>
            <a:ext cx="29261" cy="20409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" name="Group 29"/>
          <p:cNvGrpSpPr>
            <a:grpSpLocks/>
          </p:cNvGrpSpPr>
          <p:nvPr/>
        </p:nvGrpSpPr>
        <p:grpSpPr bwMode="auto">
          <a:xfrm>
            <a:off x="5715000" y="3178910"/>
            <a:ext cx="2609850" cy="1485900"/>
            <a:chOff x="4020" y="1737"/>
            <a:chExt cx="1644" cy="936"/>
          </a:xfrm>
        </p:grpSpPr>
        <p:sp>
          <p:nvSpPr>
            <p:cNvPr id="126" name="Text Box 19"/>
            <p:cNvSpPr txBox="1">
              <a:spLocks noChangeArrowheads="1"/>
            </p:cNvSpPr>
            <p:nvPr/>
          </p:nvSpPr>
          <p:spPr bwMode="auto">
            <a:xfrm>
              <a:off x="4020" y="230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ArialH" pitchFamily="34" charset="0"/>
                </a:rPr>
                <a:t>b</a:t>
              </a:r>
            </a:p>
          </p:txBody>
        </p:sp>
        <p:sp>
          <p:nvSpPr>
            <p:cNvPr id="127" name="Text Box 20"/>
            <p:cNvSpPr txBox="1">
              <a:spLocks noChangeArrowheads="1"/>
            </p:cNvSpPr>
            <p:nvPr/>
          </p:nvSpPr>
          <p:spPr bwMode="auto">
            <a:xfrm>
              <a:off x="5184" y="2313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.VnArialH" pitchFamily="34" charset="0"/>
                </a:rPr>
                <a:t>c</a:t>
              </a:r>
            </a:p>
          </p:txBody>
        </p:sp>
        <p:sp>
          <p:nvSpPr>
            <p:cNvPr id="128" name="Arc 26"/>
            <p:cNvSpPr>
              <a:spLocks/>
            </p:cNvSpPr>
            <p:nvPr/>
          </p:nvSpPr>
          <p:spPr bwMode="auto">
            <a:xfrm rot="8483174">
              <a:off x="4211" y="1737"/>
              <a:ext cx="1054" cy="936"/>
            </a:xfrm>
            <a:custGeom>
              <a:avLst/>
              <a:gdLst>
                <a:gd name="G0" fmla="+- 14401 0 0"/>
                <a:gd name="G1" fmla="+- 21600 0 0"/>
                <a:gd name="G2" fmla="+- 21600 0 0"/>
                <a:gd name="T0" fmla="*/ 0 w 36001"/>
                <a:gd name="T1" fmla="*/ 5501 h 32310"/>
                <a:gd name="T2" fmla="*/ 33159 w 36001"/>
                <a:gd name="T3" fmla="*/ 32310 h 32310"/>
                <a:gd name="T4" fmla="*/ 14401 w 36001"/>
                <a:gd name="T5" fmla="*/ 21600 h 3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01" h="32310" fill="none" extrusionOk="0">
                  <a:moveTo>
                    <a:pt x="0" y="5501"/>
                  </a:moveTo>
                  <a:cubicBezTo>
                    <a:pt x="3960" y="1958"/>
                    <a:pt x="9087" y="-1"/>
                    <a:pt x="14401" y="0"/>
                  </a:cubicBezTo>
                  <a:cubicBezTo>
                    <a:pt x="26330" y="0"/>
                    <a:pt x="36001" y="9670"/>
                    <a:pt x="36001" y="21600"/>
                  </a:cubicBezTo>
                  <a:cubicBezTo>
                    <a:pt x="36001" y="25356"/>
                    <a:pt x="35021" y="29047"/>
                    <a:pt x="33158" y="32309"/>
                  </a:cubicBezTo>
                </a:path>
                <a:path w="36001" h="32310" stroke="0" extrusionOk="0">
                  <a:moveTo>
                    <a:pt x="0" y="5501"/>
                  </a:moveTo>
                  <a:cubicBezTo>
                    <a:pt x="3960" y="1958"/>
                    <a:pt x="9087" y="-1"/>
                    <a:pt x="14401" y="0"/>
                  </a:cubicBezTo>
                  <a:cubicBezTo>
                    <a:pt x="26330" y="0"/>
                    <a:pt x="36001" y="9670"/>
                    <a:pt x="36001" y="21600"/>
                  </a:cubicBezTo>
                  <a:cubicBezTo>
                    <a:pt x="36001" y="25356"/>
                    <a:pt x="35021" y="29047"/>
                    <a:pt x="33158" y="32309"/>
                  </a:cubicBezTo>
                  <a:lnTo>
                    <a:pt x="14401" y="21600"/>
                  </a:lnTo>
                  <a:close/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" name="Arc 33"/>
          <p:cNvSpPr>
            <a:spLocks/>
          </p:cNvSpPr>
          <p:nvPr/>
        </p:nvSpPr>
        <p:spPr bwMode="auto">
          <a:xfrm rot="5620626">
            <a:off x="5761038" y="4155223"/>
            <a:ext cx="1111250" cy="1739900"/>
          </a:xfrm>
          <a:custGeom>
            <a:avLst/>
            <a:gdLst>
              <a:gd name="G0" fmla="+- 0 0 0"/>
              <a:gd name="G1" fmla="+- 20532 0 0"/>
              <a:gd name="G2" fmla="+- 21600 0 0"/>
              <a:gd name="T0" fmla="*/ 6710 w 17728"/>
              <a:gd name="T1" fmla="*/ 0 h 20532"/>
              <a:gd name="T2" fmla="*/ 17728 w 17728"/>
              <a:gd name="T3" fmla="*/ 8192 h 20532"/>
              <a:gd name="T4" fmla="*/ 0 w 17728"/>
              <a:gd name="T5" fmla="*/ 20532 h 20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728" h="20532" fill="none" extrusionOk="0">
                <a:moveTo>
                  <a:pt x="6709" y="0"/>
                </a:moveTo>
                <a:cubicBezTo>
                  <a:pt x="11175" y="1460"/>
                  <a:pt x="15043" y="4335"/>
                  <a:pt x="17728" y="8191"/>
                </a:cubicBezTo>
              </a:path>
              <a:path w="17728" h="20532" stroke="0" extrusionOk="0">
                <a:moveTo>
                  <a:pt x="6709" y="0"/>
                </a:moveTo>
                <a:cubicBezTo>
                  <a:pt x="11175" y="1460"/>
                  <a:pt x="15043" y="4335"/>
                  <a:pt x="17728" y="8191"/>
                </a:cubicBezTo>
                <a:lnTo>
                  <a:pt x="0" y="20532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Arc 34"/>
          <p:cNvSpPr>
            <a:spLocks/>
          </p:cNvSpPr>
          <p:nvPr/>
        </p:nvSpPr>
        <p:spPr bwMode="auto">
          <a:xfrm rot="9671030">
            <a:off x="6446838" y="4134585"/>
            <a:ext cx="958850" cy="1516063"/>
          </a:xfrm>
          <a:custGeom>
            <a:avLst/>
            <a:gdLst>
              <a:gd name="G0" fmla="+- 0 0 0"/>
              <a:gd name="G1" fmla="+- 20346 0 0"/>
              <a:gd name="G2" fmla="+- 21600 0 0"/>
              <a:gd name="T0" fmla="*/ 7251 w 19332"/>
              <a:gd name="T1" fmla="*/ 0 h 20346"/>
              <a:gd name="T2" fmla="*/ 19332 w 19332"/>
              <a:gd name="T3" fmla="*/ 10712 h 20346"/>
              <a:gd name="T4" fmla="*/ 0 w 19332"/>
              <a:gd name="T5" fmla="*/ 20346 h 20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332" h="20346" fill="none" extrusionOk="0">
                <a:moveTo>
                  <a:pt x="7251" y="-1"/>
                </a:moveTo>
                <a:cubicBezTo>
                  <a:pt x="12511" y="1874"/>
                  <a:pt x="16841" y="5713"/>
                  <a:pt x="19332" y="10711"/>
                </a:cubicBezTo>
              </a:path>
              <a:path w="19332" h="20346" stroke="0" extrusionOk="0">
                <a:moveTo>
                  <a:pt x="7251" y="-1"/>
                </a:moveTo>
                <a:cubicBezTo>
                  <a:pt x="12511" y="1874"/>
                  <a:pt x="16841" y="5713"/>
                  <a:pt x="19332" y="10711"/>
                </a:cubicBezTo>
                <a:lnTo>
                  <a:pt x="0" y="20346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36"/>
          <p:cNvSpPr txBox="1">
            <a:spLocks noChangeArrowheads="1"/>
          </p:cNvSpPr>
          <p:nvPr/>
        </p:nvSpPr>
        <p:spPr bwMode="auto">
          <a:xfrm>
            <a:off x="6681788" y="531251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ArialH" pitchFamily="34" charset="0"/>
              </a:rPr>
              <a:t>d</a:t>
            </a:r>
          </a:p>
        </p:txBody>
      </p:sp>
      <p:grpSp>
        <p:nvGrpSpPr>
          <p:cNvPr id="132" name="Group 42"/>
          <p:cNvGrpSpPr>
            <a:grpSpLocks/>
          </p:cNvGrpSpPr>
          <p:nvPr/>
        </p:nvGrpSpPr>
        <p:grpSpPr bwMode="auto">
          <a:xfrm>
            <a:off x="6848475" y="3788510"/>
            <a:ext cx="685800" cy="442913"/>
            <a:chOff x="4752" y="2073"/>
            <a:chExt cx="432" cy="279"/>
          </a:xfrm>
        </p:grpSpPr>
        <p:grpSp>
          <p:nvGrpSpPr>
            <p:cNvPr id="133" name="Group 39"/>
            <p:cNvGrpSpPr>
              <a:grpSpLocks/>
            </p:cNvGrpSpPr>
            <p:nvPr/>
          </p:nvGrpSpPr>
          <p:grpSpPr bwMode="auto">
            <a:xfrm>
              <a:off x="4752" y="2256"/>
              <a:ext cx="96" cy="96"/>
              <a:chOff x="4752" y="2256"/>
              <a:chExt cx="96" cy="96"/>
            </a:xfrm>
          </p:grpSpPr>
          <p:sp>
            <p:nvSpPr>
              <p:cNvPr id="135" name="Line 37"/>
              <p:cNvSpPr>
                <a:spLocks noChangeShapeType="1"/>
              </p:cNvSpPr>
              <p:nvPr/>
            </p:nvSpPr>
            <p:spPr bwMode="auto">
              <a:xfrm>
                <a:off x="4752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>
                <a:off x="484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Text Box 41"/>
            <p:cNvSpPr txBox="1">
              <a:spLocks noChangeArrowheads="1"/>
            </p:cNvSpPr>
            <p:nvPr/>
          </p:nvSpPr>
          <p:spPr bwMode="auto">
            <a:xfrm>
              <a:off x="4848" y="207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CC"/>
                  </a:solidFill>
                  <a:latin typeface=".VnArialH" pitchFamily="34" charset="0"/>
                </a:rPr>
                <a:t>?</a:t>
              </a:r>
            </a:p>
          </p:txBody>
        </p:sp>
      </p:grpSp>
      <p:grpSp>
        <p:nvGrpSpPr>
          <p:cNvPr id="137" name="Group 67"/>
          <p:cNvGrpSpPr>
            <a:grpSpLocks/>
          </p:cNvGrpSpPr>
          <p:nvPr/>
        </p:nvGrpSpPr>
        <p:grpSpPr bwMode="auto">
          <a:xfrm>
            <a:off x="6010275" y="4183798"/>
            <a:ext cx="1635125" cy="1219200"/>
            <a:chOff x="4215" y="1842"/>
            <a:chExt cx="1030" cy="768"/>
          </a:xfrm>
        </p:grpSpPr>
        <p:sp>
          <p:nvSpPr>
            <p:cNvPr id="138" name="Line 63"/>
            <p:cNvSpPr>
              <a:spLocks noChangeShapeType="1"/>
            </p:cNvSpPr>
            <p:nvPr/>
          </p:nvSpPr>
          <p:spPr bwMode="auto">
            <a:xfrm rot="21472872" flipH="1">
              <a:off x="4717" y="1854"/>
              <a:ext cx="528" cy="72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>
              <a:off x="4215" y="1842"/>
              <a:ext cx="528" cy="768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" name="Group 65"/>
          <p:cNvGrpSpPr>
            <a:grpSpLocks/>
          </p:cNvGrpSpPr>
          <p:nvPr/>
        </p:nvGrpSpPr>
        <p:grpSpPr bwMode="auto">
          <a:xfrm>
            <a:off x="6026150" y="3659923"/>
            <a:ext cx="1627188" cy="547687"/>
            <a:chOff x="4216" y="1503"/>
            <a:chExt cx="1025" cy="345"/>
          </a:xfrm>
        </p:grpSpPr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rot="194826">
              <a:off x="4713" y="1512"/>
              <a:ext cx="528" cy="336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62"/>
            <p:cNvSpPr>
              <a:spLocks noChangeShapeType="1"/>
            </p:cNvSpPr>
            <p:nvPr/>
          </p:nvSpPr>
          <p:spPr bwMode="auto">
            <a:xfrm rot="21453702" flipH="1">
              <a:off x="4216" y="1503"/>
              <a:ext cx="528" cy="336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" name="Group 171"/>
          <p:cNvGrpSpPr>
            <a:grpSpLocks/>
          </p:cNvGrpSpPr>
          <p:nvPr/>
        </p:nvGrpSpPr>
        <p:grpSpPr bwMode="auto">
          <a:xfrm>
            <a:off x="6343650" y="3940910"/>
            <a:ext cx="990600" cy="871538"/>
            <a:chOff x="4416" y="1680"/>
            <a:chExt cx="624" cy="549"/>
          </a:xfrm>
        </p:grpSpPr>
        <p:sp>
          <p:nvSpPr>
            <p:cNvPr id="199" name="Line 162"/>
            <p:cNvSpPr>
              <a:spLocks noChangeShapeType="1"/>
            </p:cNvSpPr>
            <p:nvPr/>
          </p:nvSpPr>
          <p:spPr bwMode="auto">
            <a:xfrm>
              <a:off x="4416" y="1680"/>
              <a:ext cx="48" cy="4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63"/>
            <p:cNvSpPr>
              <a:spLocks noChangeShapeType="1"/>
            </p:cNvSpPr>
            <p:nvPr/>
          </p:nvSpPr>
          <p:spPr bwMode="auto">
            <a:xfrm flipH="1">
              <a:off x="4992" y="1680"/>
              <a:ext cx="48" cy="4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2" name="Group 166"/>
            <p:cNvGrpSpPr>
              <a:grpSpLocks/>
            </p:cNvGrpSpPr>
            <p:nvPr/>
          </p:nvGrpSpPr>
          <p:grpSpPr bwMode="auto">
            <a:xfrm>
              <a:off x="4416" y="2160"/>
              <a:ext cx="69" cy="69"/>
              <a:chOff x="4416" y="2160"/>
              <a:chExt cx="69" cy="69"/>
            </a:xfrm>
          </p:grpSpPr>
          <p:sp>
            <p:nvSpPr>
              <p:cNvPr id="207" name="Line 164"/>
              <p:cNvSpPr>
                <a:spLocks noChangeShapeType="1"/>
              </p:cNvSpPr>
              <p:nvPr/>
            </p:nvSpPr>
            <p:spPr bwMode="auto">
              <a:xfrm flipH="1">
                <a:off x="4416" y="2160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65"/>
              <p:cNvSpPr>
                <a:spLocks noChangeShapeType="1"/>
              </p:cNvSpPr>
              <p:nvPr/>
            </p:nvSpPr>
            <p:spPr bwMode="auto">
              <a:xfrm flipH="1">
                <a:off x="4437" y="2181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3" name="Group 169"/>
            <p:cNvGrpSpPr>
              <a:grpSpLocks/>
            </p:cNvGrpSpPr>
            <p:nvPr/>
          </p:nvGrpSpPr>
          <p:grpSpPr bwMode="auto">
            <a:xfrm>
              <a:off x="4944" y="2160"/>
              <a:ext cx="66" cy="69"/>
              <a:chOff x="4944" y="2160"/>
              <a:chExt cx="66" cy="69"/>
            </a:xfrm>
          </p:grpSpPr>
          <p:sp>
            <p:nvSpPr>
              <p:cNvPr id="205" name="Line 167"/>
              <p:cNvSpPr>
                <a:spLocks noChangeShapeType="1"/>
              </p:cNvSpPr>
              <p:nvPr/>
            </p:nvSpPr>
            <p:spPr bwMode="auto">
              <a:xfrm>
                <a:off x="4962" y="2160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68"/>
              <p:cNvSpPr>
                <a:spLocks noChangeShapeType="1"/>
              </p:cNvSpPr>
              <p:nvPr/>
            </p:nvSpPr>
            <p:spPr bwMode="auto">
              <a:xfrm>
                <a:off x="4944" y="2181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4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4" grpId="0"/>
      <p:bldP spid="75" grpId="0"/>
      <p:bldP spid="76" grpId="0" animBg="1"/>
      <p:bldP spid="77" grpId="0"/>
      <p:bldP spid="78" grpId="0"/>
      <p:bldP spid="79" grpId="0"/>
      <p:bldP spid="154" grpId="0" animBg="1"/>
      <p:bldP spid="155" grpId="0" animBg="1"/>
      <p:bldP spid="156" grpId="0"/>
      <p:bldP spid="157" grpId="0" animBg="1"/>
      <p:bldP spid="124" grpId="0" animBg="1"/>
      <p:bldP spid="129" grpId="0" animBg="1"/>
      <p:bldP spid="130" grpId="0" animBg="1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04046" y="311549"/>
            <a:ext cx="1824276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178" y="-25575"/>
            <a:ext cx="3470887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 69/SGK/141: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37094" y="2566498"/>
            <a:ext cx="2746073" cy="449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109728" tIns="54864" rIns="109728" bIns="54864" rtlCol="0">
            <a:spAutoFit/>
          </a:bodyPr>
          <a:lstStyle/>
          <a:p>
            <a:r>
              <a:rPr lang="en-US" dirty="0" smtClean="0"/>
              <a:t>SƠ ĐỒ PHÂN TÍCH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107348" y="1582013"/>
            <a:ext cx="0" cy="561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08" y="3023892"/>
            <a:ext cx="1361519" cy="34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973" y="3369401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46" y="3840252"/>
            <a:ext cx="3205912" cy="53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95" y="4658334"/>
            <a:ext cx="2795526" cy="35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96" y="4219434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39" y="5272210"/>
            <a:ext cx="1302752" cy="5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90" y="4908777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97" y="6233824"/>
            <a:ext cx="3715648" cy="4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32" y="5694016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04046" y="1001411"/>
            <a:ext cx="6666594" cy="134190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+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Vì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cung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tròn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tâm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cắt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đường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thẳng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 ở B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nên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AB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 AC. </a:t>
            </a:r>
          </a:p>
          <a:p>
            <a:r>
              <a:rPr lang="en-US" sz="2000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cung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tròn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tâm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tâm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có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cùng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bán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kính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cắt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nhau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ở D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nên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BD = CD.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Gọi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H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giao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điểm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BC.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2" y="2330608"/>
            <a:ext cx="10650115" cy="17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2" y="4062686"/>
            <a:ext cx="10788837" cy="154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6" y="5535803"/>
            <a:ext cx="10983653" cy="14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82862" y="711169"/>
            <a:ext cx="5081840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/>
              <a:t>TH1: D </a:t>
            </a:r>
            <a:r>
              <a:rPr lang="en-US" b="1" dirty="0" err="1" smtClean="0"/>
              <a:t>và</a:t>
            </a:r>
            <a:r>
              <a:rPr lang="en-US" b="1" dirty="0" smtClean="0"/>
              <a:t> A </a:t>
            </a:r>
            <a:r>
              <a:rPr lang="en-US" b="1" dirty="0" err="1" smtClean="0"/>
              <a:t>nằm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phía</a:t>
            </a:r>
            <a:r>
              <a:rPr lang="en-US" b="1" dirty="0" smtClean="0"/>
              <a:t> </a:t>
            </a:r>
            <a:r>
              <a:rPr lang="en-US" b="1" dirty="0" err="1" smtClean="0"/>
              <a:t>đối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90" name="Group 27"/>
          <p:cNvGrpSpPr>
            <a:grpSpLocks/>
          </p:cNvGrpSpPr>
          <p:nvPr/>
        </p:nvGrpSpPr>
        <p:grpSpPr bwMode="auto">
          <a:xfrm>
            <a:off x="7801102" y="839486"/>
            <a:ext cx="2971800" cy="457200"/>
            <a:chOff x="3744" y="2265"/>
            <a:chExt cx="1872" cy="288"/>
          </a:xfrm>
        </p:grpSpPr>
        <p:sp>
          <p:nvSpPr>
            <p:cNvPr id="91" name="Line 12"/>
            <p:cNvSpPr>
              <a:spLocks noChangeShapeType="1"/>
            </p:cNvSpPr>
            <p:nvPr/>
          </p:nvSpPr>
          <p:spPr bwMode="auto">
            <a:xfrm>
              <a:off x="3744" y="2361"/>
              <a:ext cx="1872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auto">
            <a:xfrm>
              <a:off x="3744" y="2265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</p:grpSp>
      <p:grpSp>
        <p:nvGrpSpPr>
          <p:cNvPr id="93" name="Group 28"/>
          <p:cNvGrpSpPr>
            <a:grpSpLocks/>
          </p:cNvGrpSpPr>
          <p:nvPr/>
        </p:nvGrpSpPr>
        <p:grpSpPr bwMode="auto">
          <a:xfrm>
            <a:off x="9158415" y="-22527"/>
            <a:ext cx="838200" cy="604838"/>
            <a:chOff x="4608" y="1113"/>
            <a:chExt cx="528" cy="381"/>
          </a:xfrm>
        </p:grpSpPr>
        <p:sp>
          <p:nvSpPr>
            <p:cNvPr id="94" name="Text Box 11"/>
            <p:cNvSpPr txBox="1">
              <a:spLocks noChangeArrowheads="1"/>
            </p:cNvSpPr>
            <p:nvPr/>
          </p:nvSpPr>
          <p:spPr bwMode="auto">
            <a:xfrm>
              <a:off x="4656" y="120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.VnArialH" pitchFamily="34" charset="0"/>
                </a:rPr>
                <a:t>.</a:t>
              </a:r>
            </a:p>
          </p:txBody>
        </p:sp>
        <p:sp>
          <p:nvSpPr>
            <p:cNvPr id="95" name="Text Box 17"/>
            <p:cNvSpPr txBox="1">
              <a:spLocks noChangeArrowheads="1"/>
            </p:cNvSpPr>
            <p:nvPr/>
          </p:nvSpPr>
          <p:spPr bwMode="auto">
            <a:xfrm>
              <a:off x="4608" y="1113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</p:grpSp>
      <p:sp>
        <p:nvSpPr>
          <p:cNvPr id="96" name="Line 18"/>
          <p:cNvSpPr>
            <a:spLocks noChangeShapeType="1"/>
          </p:cNvSpPr>
          <p:nvPr/>
        </p:nvSpPr>
        <p:spPr bwMode="auto">
          <a:xfrm rot="21558788" flipH="1">
            <a:off x="9334627" y="480711"/>
            <a:ext cx="33338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" name="Group 29"/>
          <p:cNvGrpSpPr>
            <a:grpSpLocks/>
          </p:cNvGrpSpPr>
          <p:nvPr/>
        </p:nvGrpSpPr>
        <p:grpSpPr bwMode="auto">
          <a:xfrm>
            <a:off x="8239252" y="-51102"/>
            <a:ext cx="2609850" cy="1485900"/>
            <a:chOff x="4020" y="1737"/>
            <a:chExt cx="1644" cy="936"/>
          </a:xfrm>
        </p:grpSpPr>
        <p:sp>
          <p:nvSpPr>
            <p:cNvPr id="98" name="Text Box 19"/>
            <p:cNvSpPr txBox="1">
              <a:spLocks noChangeArrowheads="1"/>
            </p:cNvSpPr>
            <p:nvPr/>
          </p:nvSpPr>
          <p:spPr bwMode="auto">
            <a:xfrm>
              <a:off x="4020" y="230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ArialH" pitchFamily="34" charset="0"/>
                </a:rPr>
                <a:t>b</a:t>
              </a:r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auto">
            <a:xfrm>
              <a:off x="5184" y="2313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.VnArialH" pitchFamily="34" charset="0"/>
                </a:rPr>
                <a:t>c</a:t>
              </a:r>
            </a:p>
          </p:txBody>
        </p:sp>
        <p:sp>
          <p:nvSpPr>
            <p:cNvPr id="100" name="Arc 26"/>
            <p:cNvSpPr>
              <a:spLocks/>
            </p:cNvSpPr>
            <p:nvPr/>
          </p:nvSpPr>
          <p:spPr bwMode="auto">
            <a:xfrm rot="8483174">
              <a:off x="4211" y="1737"/>
              <a:ext cx="1054" cy="936"/>
            </a:xfrm>
            <a:custGeom>
              <a:avLst/>
              <a:gdLst>
                <a:gd name="G0" fmla="+- 14401 0 0"/>
                <a:gd name="G1" fmla="+- 21600 0 0"/>
                <a:gd name="G2" fmla="+- 21600 0 0"/>
                <a:gd name="T0" fmla="*/ 0 w 36001"/>
                <a:gd name="T1" fmla="*/ 5501 h 32310"/>
                <a:gd name="T2" fmla="*/ 33159 w 36001"/>
                <a:gd name="T3" fmla="*/ 32310 h 32310"/>
                <a:gd name="T4" fmla="*/ 14401 w 36001"/>
                <a:gd name="T5" fmla="*/ 21600 h 3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01" h="32310" fill="none" extrusionOk="0">
                  <a:moveTo>
                    <a:pt x="0" y="5501"/>
                  </a:moveTo>
                  <a:cubicBezTo>
                    <a:pt x="3960" y="1958"/>
                    <a:pt x="9087" y="-1"/>
                    <a:pt x="14401" y="0"/>
                  </a:cubicBezTo>
                  <a:cubicBezTo>
                    <a:pt x="26330" y="0"/>
                    <a:pt x="36001" y="9670"/>
                    <a:pt x="36001" y="21600"/>
                  </a:cubicBezTo>
                  <a:cubicBezTo>
                    <a:pt x="36001" y="25356"/>
                    <a:pt x="35021" y="29047"/>
                    <a:pt x="33158" y="32309"/>
                  </a:cubicBezTo>
                </a:path>
                <a:path w="36001" h="32310" stroke="0" extrusionOk="0">
                  <a:moveTo>
                    <a:pt x="0" y="5501"/>
                  </a:moveTo>
                  <a:cubicBezTo>
                    <a:pt x="3960" y="1958"/>
                    <a:pt x="9087" y="-1"/>
                    <a:pt x="14401" y="0"/>
                  </a:cubicBezTo>
                  <a:cubicBezTo>
                    <a:pt x="26330" y="0"/>
                    <a:pt x="36001" y="9670"/>
                    <a:pt x="36001" y="21600"/>
                  </a:cubicBezTo>
                  <a:cubicBezTo>
                    <a:pt x="36001" y="25356"/>
                    <a:pt x="35021" y="29047"/>
                    <a:pt x="33158" y="32309"/>
                  </a:cubicBezTo>
                  <a:lnTo>
                    <a:pt x="14401" y="21600"/>
                  </a:lnTo>
                  <a:close/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Arc 33"/>
          <p:cNvSpPr>
            <a:spLocks/>
          </p:cNvSpPr>
          <p:nvPr/>
        </p:nvSpPr>
        <p:spPr bwMode="auto">
          <a:xfrm rot="5620626">
            <a:off x="8285290" y="925211"/>
            <a:ext cx="1111250" cy="1739900"/>
          </a:xfrm>
          <a:custGeom>
            <a:avLst/>
            <a:gdLst>
              <a:gd name="G0" fmla="+- 0 0 0"/>
              <a:gd name="G1" fmla="+- 20532 0 0"/>
              <a:gd name="G2" fmla="+- 21600 0 0"/>
              <a:gd name="T0" fmla="*/ 6710 w 17728"/>
              <a:gd name="T1" fmla="*/ 0 h 20532"/>
              <a:gd name="T2" fmla="*/ 17728 w 17728"/>
              <a:gd name="T3" fmla="*/ 8192 h 20532"/>
              <a:gd name="T4" fmla="*/ 0 w 17728"/>
              <a:gd name="T5" fmla="*/ 20532 h 20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728" h="20532" fill="none" extrusionOk="0">
                <a:moveTo>
                  <a:pt x="6709" y="0"/>
                </a:moveTo>
                <a:cubicBezTo>
                  <a:pt x="11175" y="1460"/>
                  <a:pt x="15043" y="4335"/>
                  <a:pt x="17728" y="8191"/>
                </a:cubicBezTo>
              </a:path>
              <a:path w="17728" h="20532" stroke="0" extrusionOk="0">
                <a:moveTo>
                  <a:pt x="6709" y="0"/>
                </a:moveTo>
                <a:cubicBezTo>
                  <a:pt x="11175" y="1460"/>
                  <a:pt x="15043" y="4335"/>
                  <a:pt x="17728" y="8191"/>
                </a:cubicBezTo>
                <a:lnTo>
                  <a:pt x="0" y="20532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Arc 34"/>
          <p:cNvSpPr>
            <a:spLocks/>
          </p:cNvSpPr>
          <p:nvPr/>
        </p:nvSpPr>
        <p:spPr bwMode="auto">
          <a:xfrm rot="9671030">
            <a:off x="8971090" y="904573"/>
            <a:ext cx="958850" cy="1516063"/>
          </a:xfrm>
          <a:custGeom>
            <a:avLst/>
            <a:gdLst>
              <a:gd name="G0" fmla="+- 0 0 0"/>
              <a:gd name="G1" fmla="+- 20346 0 0"/>
              <a:gd name="G2" fmla="+- 21600 0 0"/>
              <a:gd name="T0" fmla="*/ 7251 w 19332"/>
              <a:gd name="T1" fmla="*/ 0 h 20346"/>
              <a:gd name="T2" fmla="*/ 19332 w 19332"/>
              <a:gd name="T3" fmla="*/ 10712 h 20346"/>
              <a:gd name="T4" fmla="*/ 0 w 19332"/>
              <a:gd name="T5" fmla="*/ 20346 h 20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332" h="20346" fill="none" extrusionOk="0">
                <a:moveTo>
                  <a:pt x="7251" y="-1"/>
                </a:moveTo>
                <a:cubicBezTo>
                  <a:pt x="12511" y="1874"/>
                  <a:pt x="16841" y="5713"/>
                  <a:pt x="19332" y="10711"/>
                </a:cubicBezTo>
              </a:path>
              <a:path w="19332" h="20346" stroke="0" extrusionOk="0">
                <a:moveTo>
                  <a:pt x="7251" y="-1"/>
                </a:moveTo>
                <a:cubicBezTo>
                  <a:pt x="12511" y="1874"/>
                  <a:pt x="16841" y="5713"/>
                  <a:pt x="19332" y="10711"/>
                </a:cubicBezTo>
                <a:lnTo>
                  <a:pt x="0" y="20346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 Box 36"/>
          <p:cNvSpPr txBox="1">
            <a:spLocks noChangeArrowheads="1"/>
          </p:cNvSpPr>
          <p:nvPr/>
        </p:nvSpPr>
        <p:spPr bwMode="auto">
          <a:xfrm>
            <a:off x="9206040" y="208249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ArialH" pitchFamily="34" charset="0"/>
              </a:rPr>
              <a:t>d</a:t>
            </a:r>
          </a:p>
        </p:txBody>
      </p:sp>
      <p:grpSp>
        <p:nvGrpSpPr>
          <p:cNvPr id="104" name="Group 42"/>
          <p:cNvGrpSpPr>
            <a:grpSpLocks/>
          </p:cNvGrpSpPr>
          <p:nvPr/>
        </p:nvGrpSpPr>
        <p:grpSpPr bwMode="auto">
          <a:xfrm>
            <a:off x="9372727" y="558498"/>
            <a:ext cx="685800" cy="442913"/>
            <a:chOff x="4752" y="2073"/>
            <a:chExt cx="432" cy="279"/>
          </a:xfrm>
        </p:grpSpPr>
        <p:grpSp>
          <p:nvGrpSpPr>
            <p:cNvPr id="105" name="Group 39"/>
            <p:cNvGrpSpPr>
              <a:grpSpLocks/>
            </p:cNvGrpSpPr>
            <p:nvPr/>
          </p:nvGrpSpPr>
          <p:grpSpPr bwMode="auto">
            <a:xfrm>
              <a:off x="4752" y="2256"/>
              <a:ext cx="96" cy="96"/>
              <a:chOff x="4752" y="2256"/>
              <a:chExt cx="96" cy="96"/>
            </a:xfrm>
          </p:grpSpPr>
          <p:sp>
            <p:nvSpPr>
              <p:cNvPr id="107" name="Line 37"/>
              <p:cNvSpPr>
                <a:spLocks noChangeShapeType="1"/>
              </p:cNvSpPr>
              <p:nvPr/>
            </p:nvSpPr>
            <p:spPr bwMode="auto">
              <a:xfrm>
                <a:off x="4752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484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" name="Text Box 41"/>
            <p:cNvSpPr txBox="1">
              <a:spLocks noChangeArrowheads="1"/>
            </p:cNvSpPr>
            <p:nvPr/>
          </p:nvSpPr>
          <p:spPr bwMode="auto">
            <a:xfrm>
              <a:off x="4848" y="207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CC"/>
                  </a:solidFill>
                  <a:latin typeface=".VnArialH" pitchFamily="34" charset="0"/>
                </a:rPr>
                <a:t>?</a:t>
              </a:r>
            </a:p>
          </p:txBody>
        </p:sp>
      </p:grpSp>
      <p:grpSp>
        <p:nvGrpSpPr>
          <p:cNvPr id="109" name="Group 67"/>
          <p:cNvGrpSpPr>
            <a:grpSpLocks/>
          </p:cNvGrpSpPr>
          <p:nvPr/>
        </p:nvGrpSpPr>
        <p:grpSpPr bwMode="auto">
          <a:xfrm>
            <a:off x="8534527" y="953786"/>
            <a:ext cx="1635125" cy="1219200"/>
            <a:chOff x="4215" y="1842"/>
            <a:chExt cx="1030" cy="768"/>
          </a:xfrm>
        </p:grpSpPr>
        <p:sp>
          <p:nvSpPr>
            <p:cNvPr id="110" name="Line 63"/>
            <p:cNvSpPr>
              <a:spLocks noChangeShapeType="1"/>
            </p:cNvSpPr>
            <p:nvPr/>
          </p:nvSpPr>
          <p:spPr bwMode="auto">
            <a:xfrm rot="21472872" flipH="1">
              <a:off x="4717" y="1854"/>
              <a:ext cx="528" cy="72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64"/>
            <p:cNvSpPr>
              <a:spLocks noChangeShapeType="1"/>
            </p:cNvSpPr>
            <p:nvPr/>
          </p:nvSpPr>
          <p:spPr bwMode="auto">
            <a:xfrm>
              <a:off x="4215" y="1842"/>
              <a:ext cx="528" cy="768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65"/>
          <p:cNvGrpSpPr>
            <a:grpSpLocks/>
          </p:cNvGrpSpPr>
          <p:nvPr/>
        </p:nvGrpSpPr>
        <p:grpSpPr bwMode="auto">
          <a:xfrm>
            <a:off x="8550402" y="429911"/>
            <a:ext cx="1627188" cy="547687"/>
            <a:chOff x="4216" y="1503"/>
            <a:chExt cx="1025" cy="345"/>
          </a:xfrm>
        </p:grpSpPr>
        <p:sp>
          <p:nvSpPr>
            <p:cNvPr id="113" name="Line 59"/>
            <p:cNvSpPr>
              <a:spLocks noChangeShapeType="1"/>
            </p:cNvSpPr>
            <p:nvPr/>
          </p:nvSpPr>
          <p:spPr bwMode="auto">
            <a:xfrm rot="194826">
              <a:off x="4713" y="1512"/>
              <a:ext cx="528" cy="336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62"/>
            <p:cNvSpPr>
              <a:spLocks noChangeShapeType="1"/>
            </p:cNvSpPr>
            <p:nvPr/>
          </p:nvSpPr>
          <p:spPr bwMode="auto">
            <a:xfrm rot="21453702" flipH="1">
              <a:off x="4216" y="1503"/>
              <a:ext cx="528" cy="336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171"/>
          <p:cNvGrpSpPr>
            <a:grpSpLocks/>
          </p:cNvGrpSpPr>
          <p:nvPr/>
        </p:nvGrpSpPr>
        <p:grpSpPr bwMode="auto">
          <a:xfrm>
            <a:off x="8867902" y="710898"/>
            <a:ext cx="990600" cy="871538"/>
            <a:chOff x="4416" y="1680"/>
            <a:chExt cx="624" cy="549"/>
          </a:xfrm>
        </p:grpSpPr>
        <p:sp>
          <p:nvSpPr>
            <p:cNvPr id="116" name="Line 162"/>
            <p:cNvSpPr>
              <a:spLocks noChangeShapeType="1"/>
            </p:cNvSpPr>
            <p:nvPr/>
          </p:nvSpPr>
          <p:spPr bwMode="auto">
            <a:xfrm>
              <a:off x="4416" y="1680"/>
              <a:ext cx="48" cy="4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63"/>
            <p:cNvSpPr>
              <a:spLocks noChangeShapeType="1"/>
            </p:cNvSpPr>
            <p:nvPr/>
          </p:nvSpPr>
          <p:spPr bwMode="auto">
            <a:xfrm flipH="1">
              <a:off x="4992" y="1680"/>
              <a:ext cx="48" cy="4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" name="Group 166"/>
            <p:cNvGrpSpPr>
              <a:grpSpLocks/>
            </p:cNvGrpSpPr>
            <p:nvPr/>
          </p:nvGrpSpPr>
          <p:grpSpPr bwMode="auto">
            <a:xfrm>
              <a:off x="4416" y="2160"/>
              <a:ext cx="69" cy="69"/>
              <a:chOff x="4416" y="2160"/>
              <a:chExt cx="69" cy="69"/>
            </a:xfrm>
          </p:grpSpPr>
          <p:sp>
            <p:nvSpPr>
              <p:cNvPr id="122" name="Line 164"/>
              <p:cNvSpPr>
                <a:spLocks noChangeShapeType="1"/>
              </p:cNvSpPr>
              <p:nvPr/>
            </p:nvSpPr>
            <p:spPr bwMode="auto">
              <a:xfrm flipH="1">
                <a:off x="4416" y="2160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65"/>
              <p:cNvSpPr>
                <a:spLocks noChangeShapeType="1"/>
              </p:cNvSpPr>
              <p:nvPr/>
            </p:nvSpPr>
            <p:spPr bwMode="auto">
              <a:xfrm flipH="1">
                <a:off x="4437" y="2181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169"/>
            <p:cNvGrpSpPr>
              <a:grpSpLocks/>
            </p:cNvGrpSpPr>
            <p:nvPr/>
          </p:nvGrpSpPr>
          <p:grpSpPr bwMode="auto">
            <a:xfrm>
              <a:off x="4944" y="2160"/>
              <a:ext cx="66" cy="69"/>
              <a:chOff x="4944" y="2160"/>
              <a:chExt cx="66" cy="69"/>
            </a:xfrm>
          </p:grpSpPr>
          <p:sp>
            <p:nvSpPr>
              <p:cNvPr id="120" name="Line 167"/>
              <p:cNvSpPr>
                <a:spLocks noChangeShapeType="1"/>
              </p:cNvSpPr>
              <p:nvPr/>
            </p:nvSpPr>
            <p:spPr bwMode="auto">
              <a:xfrm>
                <a:off x="4962" y="2160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68"/>
              <p:cNvSpPr>
                <a:spLocks noChangeShapeType="1"/>
              </p:cNvSpPr>
              <p:nvPr/>
            </p:nvSpPr>
            <p:spPr bwMode="auto">
              <a:xfrm>
                <a:off x="4944" y="2181"/>
                <a:ext cx="48" cy="4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9346429" y="969442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2345" y="509771"/>
            <a:ext cx="1824276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178" y="-25575"/>
            <a:ext cx="3470887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 69/SGK/141: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37553" y="1503356"/>
            <a:ext cx="2746073" cy="449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109728" tIns="54864" rIns="109728" bIns="54864" rtlCol="0">
            <a:spAutoFit/>
          </a:bodyPr>
          <a:lstStyle/>
          <a:p>
            <a:r>
              <a:rPr lang="en-US" dirty="0" smtClean="0"/>
              <a:t>SƠ ĐỒ PHÂN TÍCH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46" y="2008913"/>
            <a:ext cx="1361519" cy="34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04" y="2383961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77" y="2854812"/>
            <a:ext cx="3555642" cy="5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26" y="3233996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21" y="3993631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5457711"/>
            <a:ext cx="3164691" cy="4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62" y="4864617"/>
            <a:ext cx="21067795" cy="53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73527" y="924344"/>
            <a:ext cx="5113900" cy="44935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b="1" dirty="0" smtClean="0"/>
              <a:t>TH2: D </a:t>
            </a:r>
            <a:r>
              <a:rPr lang="en-US" b="1" dirty="0" err="1" smtClean="0"/>
              <a:t>và</a:t>
            </a:r>
            <a:r>
              <a:rPr lang="en-US" b="1" dirty="0" smtClean="0"/>
              <a:t> A </a:t>
            </a:r>
            <a:r>
              <a:rPr lang="en-US" b="1" dirty="0" err="1" smtClean="0"/>
              <a:t>nằm</a:t>
            </a:r>
            <a:r>
              <a:rPr lang="en-US" b="1" dirty="0" smtClean="0"/>
              <a:t> </a:t>
            </a:r>
            <a:r>
              <a:rPr lang="en-US" b="1" dirty="0" err="1" smtClean="0"/>
              <a:t>cùng</a:t>
            </a:r>
            <a:r>
              <a:rPr lang="en-US" b="1" dirty="0" smtClean="0"/>
              <a:t> </a:t>
            </a:r>
            <a:r>
              <a:rPr lang="en-US" b="1" dirty="0" err="1" smtClean="0"/>
              <a:t>phía</a:t>
            </a:r>
            <a:r>
              <a:rPr lang="en-US" b="1" dirty="0" smtClean="0"/>
              <a:t> </a:t>
            </a:r>
            <a:r>
              <a:rPr lang="en-US" b="1" dirty="0" err="1" smtClean="0"/>
              <a:t>đối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36" y="4401243"/>
            <a:ext cx="1187506" cy="46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61" y="3668362"/>
            <a:ext cx="2637265" cy="32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54" y="272288"/>
            <a:ext cx="4114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24119" y="2301081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95" y="674610"/>
            <a:ext cx="7214347" cy="480131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III. ÔN TẬP MỘT SỐ DẠNG TAM GIÁC ĐẶC BIỆT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9" y="1209689"/>
            <a:ext cx="10287000" cy="58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1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1075</TotalTime>
  <Words>791</Words>
  <Application>Microsoft Office PowerPoint</Application>
  <PresentationFormat>Custom</PresentationFormat>
  <Paragraphs>150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.VnArialH</vt:lpstr>
      <vt:lpstr>.VnAristote</vt:lpstr>
      <vt:lpstr>Arial</vt:lpstr>
      <vt:lpstr>Calibri</vt:lpstr>
      <vt:lpstr>Cambria</vt:lpstr>
      <vt:lpstr>Cambria Math</vt:lpstr>
      <vt:lpstr>Century Schoolbook</vt:lpstr>
      <vt:lpstr>Symbol</vt:lpstr>
      <vt:lpstr>Times New Roman</vt:lpstr>
      <vt:lpstr>Wingdings</vt:lpstr>
      <vt:lpstr>Wingdings 2</vt:lpstr>
      <vt:lpstr>Oriel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 GIÁC</dc:title>
  <dc:creator>BV LAPTOP</dc:creator>
  <cp:lastModifiedBy>ADMIN</cp:lastModifiedBy>
  <cp:revision>77</cp:revision>
  <dcterms:created xsi:type="dcterms:W3CDTF">2020-03-29T00:54:33Z</dcterms:created>
  <dcterms:modified xsi:type="dcterms:W3CDTF">2020-04-18T09:18:18Z</dcterms:modified>
</cp:coreProperties>
</file>