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311" r:id="rId3"/>
    <p:sldId id="310" r:id="rId4"/>
    <p:sldId id="268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424" autoAdjust="0"/>
  </p:normalViewPr>
  <p:slideViewPr>
    <p:cSldViewPr snapToGrid="0">
      <p:cViewPr varScale="1">
        <p:scale>
          <a:sx n="64" d="100"/>
          <a:sy n="64" d="100"/>
        </p:scale>
        <p:origin x="9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00F4B-71CF-4101-96CC-A86236A60FC9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C7837-8B9C-4638-89C5-2856B2DB4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19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FB919F6-7589-4FAE-BAAF-2C8C1845A870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/>
          </a:p>
        </p:txBody>
      </p:sp>
    </p:spTree>
    <p:extLst>
      <p:ext uri="{BB962C8B-B14F-4D97-AF65-F5344CB8AC3E}">
        <p14:creationId xmlns:p14="http://schemas.microsoft.com/office/powerpoint/2010/main" val="2877486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4A66B72-E9E2-4F45-85BA-2FB1733BE097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/>
          </a:p>
        </p:txBody>
      </p:sp>
    </p:spTree>
    <p:extLst>
      <p:ext uri="{BB962C8B-B14F-4D97-AF65-F5344CB8AC3E}">
        <p14:creationId xmlns:p14="http://schemas.microsoft.com/office/powerpoint/2010/main" val="1348683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4B0D98-4D5C-4184-A0A9-A35FE1B61E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4E7E1EC-E610-4D7E-90D7-CBA7F736BA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5A08D81-CBA8-4C53-82CA-D38B5FE39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098A-D775-4308-BECD-060E841FA7DB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5A7A13-654B-4342-BCC2-A6DEC26B1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1821FA-B4AC-4E28-A79D-BDAF4B4B2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17A1-E9BB-49BF-944D-60C2A5A2B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175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4F9A2E-B7A4-4B0D-9B70-E71469431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4E21BF3-27CD-4959-8B5D-2097D0242B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74D3D8-CDB4-4A4D-A3C6-93BC62245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098A-D775-4308-BECD-060E841FA7DB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A96DBA-67FD-4FF8-B274-4D51E091D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4DB2480-F639-4FED-89A5-BE606A431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17A1-E9BB-49BF-944D-60C2A5A2B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28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DF24908-C5AE-4A6A-BF35-F46088F27B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0E40A14-1312-438C-86FE-316F700415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EBC5B7-7061-489A-8E77-7F07751BC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098A-D775-4308-BECD-060E841FA7DB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40B594-E1D8-4DCE-96C2-41B7B7A8D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406EE1-3812-4C63-99D2-D0239F20D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17A1-E9BB-49BF-944D-60C2A5A2B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31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4632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1853"/>
            </a:lvl1pPr>
            <a:lvl2pPr marL="352913" indent="0" algn="ctr">
              <a:buNone/>
              <a:defRPr sz="1544"/>
            </a:lvl2pPr>
            <a:lvl3pPr marL="705826" indent="0" algn="ctr">
              <a:buNone/>
              <a:defRPr sz="1390"/>
            </a:lvl3pPr>
            <a:lvl4pPr marL="1058739" indent="0" algn="ctr">
              <a:buNone/>
              <a:defRPr sz="1235"/>
            </a:lvl4pPr>
            <a:lvl5pPr marL="1411652" indent="0" algn="ctr">
              <a:buNone/>
              <a:defRPr sz="1235"/>
            </a:lvl5pPr>
            <a:lvl6pPr marL="1764565" indent="0" algn="ctr">
              <a:buNone/>
              <a:defRPr sz="1235"/>
            </a:lvl6pPr>
            <a:lvl7pPr marL="2117477" indent="0" algn="ctr">
              <a:buNone/>
              <a:defRPr sz="1235"/>
            </a:lvl7pPr>
            <a:lvl8pPr marL="2470391" indent="0" algn="ctr">
              <a:buNone/>
              <a:defRPr sz="1235"/>
            </a:lvl8pPr>
            <a:lvl9pPr marL="2823303" indent="0" algn="ctr">
              <a:buNone/>
              <a:defRPr sz="1235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4D149-5B9F-44D2-9AC8-232821117F9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019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3BBDA-849F-4424-82DF-E518E96CA7F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547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632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53"/>
            </a:lvl1pPr>
            <a:lvl2pPr marL="352913" indent="0">
              <a:buNone/>
              <a:defRPr sz="1544"/>
            </a:lvl2pPr>
            <a:lvl3pPr marL="705826" indent="0">
              <a:buNone/>
              <a:defRPr sz="1390"/>
            </a:lvl3pPr>
            <a:lvl4pPr marL="1058739" indent="0">
              <a:buNone/>
              <a:defRPr sz="1235"/>
            </a:lvl4pPr>
            <a:lvl5pPr marL="1411652" indent="0">
              <a:buNone/>
              <a:defRPr sz="1235"/>
            </a:lvl5pPr>
            <a:lvl6pPr marL="1764565" indent="0">
              <a:buNone/>
              <a:defRPr sz="1235"/>
            </a:lvl6pPr>
            <a:lvl7pPr marL="2117477" indent="0">
              <a:buNone/>
              <a:defRPr sz="1235"/>
            </a:lvl7pPr>
            <a:lvl8pPr marL="2470391" indent="0">
              <a:buNone/>
              <a:defRPr sz="1235"/>
            </a:lvl8pPr>
            <a:lvl9pPr marL="2823303" indent="0">
              <a:buNone/>
              <a:defRPr sz="123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12175-5203-4697-8B09-B171D376623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224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2E824-9A3B-4797-B813-7523E37ED53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591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1853" b="1"/>
            </a:lvl1pPr>
            <a:lvl2pPr marL="352913" indent="0">
              <a:buNone/>
              <a:defRPr sz="1544" b="1"/>
            </a:lvl2pPr>
            <a:lvl3pPr marL="705826" indent="0">
              <a:buNone/>
              <a:defRPr sz="1390" b="1"/>
            </a:lvl3pPr>
            <a:lvl4pPr marL="1058739" indent="0">
              <a:buNone/>
              <a:defRPr sz="1235" b="1"/>
            </a:lvl4pPr>
            <a:lvl5pPr marL="1411652" indent="0">
              <a:buNone/>
              <a:defRPr sz="1235" b="1"/>
            </a:lvl5pPr>
            <a:lvl6pPr marL="1764565" indent="0">
              <a:buNone/>
              <a:defRPr sz="1235" b="1"/>
            </a:lvl6pPr>
            <a:lvl7pPr marL="2117477" indent="0">
              <a:buNone/>
              <a:defRPr sz="1235" b="1"/>
            </a:lvl7pPr>
            <a:lvl8pPr marL="2470391" indent="0">
              <a:buNone/>
              <a:defRPr sz="1235" b="1"/>
            </a:lvl8pPr>
            <a:lvl9pPr marL="2823303" indent="0">
              <a:buNone/>
              <a:defRPr sz="12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717" cy="823912"/>
          </a:xfrm>
        </p:spPr>
        <p:txBody>
          <a:bodyPr anchor="b"/>
          <a:lstStyle>
            <a:lvl1pPr marL="0" indent="0">
              <a:buNone/>
              <a:defRPr sz="1853" b="1"/>
            </a:lvl1pPr>
            <a:lvl2pPr marL="352913" indent="0">
              <a:buNone/>
              <a:defRPr sz="1544" b="1"/>
            </a:lvl2pPr>
            <a:lvl3pPr marL="705826" indent="0">
              <a:buNone/>
              <a:defRPr sz="1390" b="1"/>
            </a:lvl3pPr>
            <a:lvl4pPr marL="1058739" indent="0">
              <a:buNone/>
              <a:defRPr sz="1235" b="1"/>
            </a:lvl4pPr>
            <a:lvl5pPr marL="1411652" indent="0">
              <a:buNone/>
              <a:defRPr sz="1235" b="1"/>
            </a:lvl5pPr>
            <a:lvl6pPr marL="1764565" indent="0">
              <a:buNone/>
              <a:defRPr sz="1235" b="1"/>
            </a:lvl6pPr>
            <a:lvl7pPr marL="2117477" indent="0">
              <a:buNone/>
              <a:defRPr sz="1235" b="1"/>
            </a:lvl7pPr>
            <a:lvl8pPr marL="2470391" indent="0">
              <a:buNone/>
              <a:defRPr sz="1235" b="1"/>
            </a:lvl8pPr>
            <a:lvl9pPr marL="2823303" indent="0">
              <a:buNone/>
              <a:defRPr sz="12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C7968-FAC7-49D2-99CE-140F15231DF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569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54C72-2F76-448E-8274-516FCC34C41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2299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E75C4-E2B9-4950-8175-63F0C034206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345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247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7"/>
            <a:ext cx="6172200" cy="4873625"/>
          </a:xfrm>
        </p:spPr>
        <p:txBody>
          <a:bodyPr/>
          <a:lstStyle>
            <a:lvl1pPr>
              <a:defRPr sz="2470"/>
            </a:lvl1pPr>
            <a:lvl2pPr>
              <a:defRPr sz="2161"/>
            </a:lvl2pPr>
            <a:lvl3pPr>
              <a:defRPr sz="1853"/>
            </a:lvl3pPr>
            <a:lvl4pPr>
              <a:defRPr sz="1544"/>
            </a:lvl4pPr>
            <a:lvl5pPr>
              <a:defRPr sz="1544"/>
            </a:lvl5pPr>
            <a:lvl6pPr>
              <a:defRPr sz="1544"/>
            </a:lvl6pPr>
            <a:lvl7pPr>
              <a:defRPr sz="1544"/>
            </a:lvl7pPr>
            <a:lvl8pPr>
              <a:defRPr sz="1544"/>
            </a:lvl8pPr>
            <a:lvl9pPr>
              <a:defRPr sz="154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235"/>
            </a:lvl1pPr>
            <a:lvl2pPr marL="352913" indent="0">
              <a:buNone/>
              <a:defRPr sz="1080"/>
            </a:lvl2pPr>
            <a:lvl3pPr marL="705826" indent="0">
              <a:buNone/>
              <a:defRPr sz="926"/>
            </a:lvl3pPr>
            <a:lvl4pPr marL="1058739" indent="0">
              <a:buNone/>
              <a:defRPr sz="772"/>
            </a:lvl4pPr>
            <a:lvl5pPr marL="1411652" indent="0">
              <a:buNone/>
              <a:defRPr sz="772"/>
            </a:lvl5pPr>
            <a:lvl6pPr marL="1764565" indent="0">
              <a:buNone/>
              <a:defRPr sz="772"/>
            </a:lvl6pPr>
            <a:lvl7pPr marL="2117477" indent="0">
              <a:buNone/>
              <a:defRPr sz="772"/>
            </a:lvl7pPr>
            <a:lvl8pPr marL="2470391" indent="0">
              <a:buNone/>
              <a:defRPr sz="772"/>
            </a:lvl8pPr>
            <a:lvl9pPr marL="2823303" indent="0">
              <a:buNone/>
              <a:defRPr sz="77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F47E2-80A6-459D-8810-979ABFA6897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751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BD1902-E462-441F-8250-606A66D3A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7227AF4-D894-4C02-8580-697A5CCFA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7C0031-63BF-41CF-A63A-66A7477DC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098A-D775-4308-BECD-060E841FA7DB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F7BE7A-0DFB-4C59-A94B-D8E077978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E82840-0273-4FC1-8BED-15143D435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17A1-E9BB-49BF-944D-60C2A5A2B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8356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247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7"/>
            <a:ext cx="6172200" cy="4873625"/>
          </a:xfrm>
        </p:spPr>
        <p:txBody>
          <a:bodyPr/>
          <a:lstStyle>
            <a:lvl1pPr marL="0" indent="0">
              <a:buNone/>
              <a:defRPr sz="2470"/>
            </a:lvl1pPr>
            <a:lvl2pPr marL="352913" indent="0">
              <a:buNone/>
              <a:defRPr sz="2161"/>
            </a:lvl2pPr>
            <a:lvl3pPr marL="705826" indent="0">
              <a:buNone/>
              <a:defRPr sz="1853"/>
            </a:lvl3pPr>
            <a:lvl4pPr marL="1058739" indent="0">
              <a:buNone/>
              <a:defRPr sz="1544"/>
            </a:lvl4pPr>
            <a:lvl5pPr marL="1411652" indent="0">
              <a:buNone/>
              <a:defRPr sz="1544"/>
            </a:lvl5pPr>
            <a:lvl6pPr marL="1764565" indent="0">
              <a:buNone/>
              <a:defRPr sz="1544"/>
            </a:lvl6pPr>
            <a:lvl7pPr marL="2117477" indent="0">
              <a:buNone/>
              <a:defRPr sz="1544"/>
            </a:lvl7pPr>
            <a:lvl8pPr marL="2470391" indent="0">
              <a:buNone/>
              <a:defRPr sz="1544"/>
            </a:lvl8pPr>
            <a:lvl9pPr marL="2823303" indent="0">
              <a:buNone/>
              <a:defRPr sz="1544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235"/>
            </a:lvl1pPr>
            <a:lvl2pPr marL="352913" indent="0">
              <a:buNone/>
              <a:defRPr sz="1080"/>
            </a:lvl2pPr>
            <a:lvl3pPr marL="705826" indent="0">
              <a:buNone/>
              <a:defRPr sz="926"/>
            </a:lvl3pPr>
            <a:lvl4pPr marL="1058739" indent="0">
              <a:buNone/>
              <a:defRPr sz="772"/>
            </a:lvl4pPr>
            <a:lvl5pPr marL="1411652" indent="0">
              <a:buNone/>
              <a:defRPr sz="772"/>
            </a:lvl5pPr>
            <a:lvl6pPr marL="1764565" indent="0">
              <a:buNone/>
              <a:defRPr sz="772"/>
            </a:lvl6pPr>
            <a:lvl7pPr marL="2117477" indent="0">
              <a:buNone/>
              <a:defRPr sz="772"/>
            </a:lvl7pPr>
            <a:lvl8pPr marL="2470391" indent="0">
              <a:buNone/>
              <a:defRPr sz="772"/>
            </a:lvl8pPr>
            <a:lvl9pPr marL="2823303" indent="0">
              <a:buNone/>
              <a:defRPr sz="77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A605D-B5BD-44B7-9D60-3FB53FE7821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8318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BA871-3FCF-4EFA-AC90-5FA72393628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2607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848D2-C54C-47B2-B1E6-7D7ADEBE2DF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7826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0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A2A75-FC2A-46F9-9544-4F9258BFA9D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5239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47AB0-2B9A-445F-958B-D2EED6C8D25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153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C59AB6-AE16-4E84-86DF-719C8FB05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4075D45-1BCA-4F0C-A16C-A55203410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73075EB-EAED-410C-AD87-1D7209FC5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098A-D775-4308-BECD-060E841FA7DB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D00F89-4ECC-4691-8058-C609243BC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7360523-728E-45EE-9212-A54F78E93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17A1-E9BB-49BF-944D-60C2A5A2B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09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F42EB0-6727-446A-B161-65FAB3B89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10FD18-C172-4981-8728-8019829E44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CB5B4AD-951C-4BFB-8496-511B842E2B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1099355-D483-41FB-A9AC-7D0A8D4CE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098A-D775-4308-BECD-060E841FA7DB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08279C4-73D6-44FD-BD8C-70D6FAD7D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4CFAC43-74C7-4AE6-A086-E1CD411B1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17A1-E9BB-49BF-944D-60C2A5A2B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3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0E30B5-9D55-4037-B3AA-8E62FAFF9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D7154EE-9B05-4B2D-8538-E109DB1BF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967D79C-4790-494F-B8E3-7FA0B0A25E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D677B91-1AEF-4AAA-8C3C-0DBD7ACB37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AD6E1AD-6397-4ACB-AABE-4EA6D6AC26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0ABF0AF-38F4-454D-863D-2E77ED957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098A-D775-4308-BECD-060E841FA7DB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CE44593-A75A-48BA-857E-60D8D7527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70DFD51-F7E7-4A64-838C-3E527894C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17A1-E9BB-49BF-944D-60C2A5A2B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375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8F55FC-E28A-46B0-B48C-F0CD5DE32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060B9BA-DEC6-418C-A1F2-BE30ADFE9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098A-D775-4308-BECD-060E841FA7DB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7CDCDC0-0400-4001-A2D7-D6829EFAF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C1D8DB5-D1DD-473E-89FB-71C53F82D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17A1-E9BB-49BF-944D-60C2A5A2B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777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1DB0915-2599-44CE-BD08-E364422D9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098A-D775-4308-BECD-060E841FA7DB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30DD2C5-911A-4D7C-A19A-48B006D6C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A4748BE-B831-4472-83D6-8925C3917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17A1-E9BB-49BF-944D-60C2A5A2B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57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53F7B5-6E0B-442C-A7B1-8803BE6E9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61E99A-7B67-4531-8744-56C9884BF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817FFAE-D270-4893-AB69-263E1F3F25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FB11875-F208-4B63-AD71-B828E1FB6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098A-D775-4308-BECD-060E841FA7DB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B71652E-1512-4C55-BF04-A2D1E5B64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68C0C7B-CC7A-4C42-B57C-064B563A3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17A1-E9BB-49BF-944D-60C2A5A2B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05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782354-08D4-4F31-979C-6CD6EBCBB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EC3D1DC-7438-4F4E-B675-089986F745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58217AD-F78B-441F-AAC5-2CCC6D5DA2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C4194C2-1AC1-4AEB-843A-BE3943C74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098A-D775-4308-BECD-060E841FA7DB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802DE30-3AAC-48C8-9DE6-E8FF83AC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A20678E-85FA-4704-892F-6AD311877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17A1-E9BB-49BF-944D-60C2A5A2B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272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66AE246-9F45-46DC-9FD2-1D58F357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5F9A331-38FE-4A43-A141-09508274B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74EBFE-80BE-41A2-BF21-0D3E534AC8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5098A-D775-4308-BECD-060E841FA7DB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8011332-35D1-48FA-8DFB-FC505E634D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A8E6EC5-0F7C-4357-8117-D6AF56F0A2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D17A1-E9BB-49BF-944D-60C2A5A2B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21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80" b="0" smtClean="0">
                <a:latin typeface="+mn-lt"/>
              </a:defRPr>
            </a:lvl1pPr>
          </a:lstStyle>
          <a:p>
            <a:pPr defTabSz="70582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1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80" b="0" smtClean="0">
                <a:latin typeface="+mn-lt"/>
              </a:defRPr>
            </a:lvl1pPr>
          </a:lstStyle>
          <a:p>
            <a:pPr defTabSz="70582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80" b="0" smtClean="0">
                <a:latin typeface="+mn-lt"/>
              </a:defRPr>
            </a:lvl1pPr>
          </a:lstStyle>
          <a:p>
            <a:pPr defTabSz="705826" fontAlgn="base">
              <a:spcBef>
                <a:spcPct val="0"/>
              </a:spcBef>
              <a:spcAft>
                <a:spcPct val="0"/>
              </a:spcAft>
              <a:defRPr/>
            </a:pPr>
            <a:fld id="{79994513-181C-483C-8C66-4BC0F3F3A52C}" type="slidenum">
              <a:rPr lang="en-US" altLang="en-US" smtClean="0">
                <a:solidFill>
                  <a:srgbClr val="000000"/>
                </a:solidFill>
              </a:rPr>
              <a:pPr defTabSz="70582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722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96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96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96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96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96">
          <a:solidFill>
            <a:schemeClr val="tx2"/>
          </a:solidFill>
          <a:latin typeface="Arial" panose="020B0604020202020204" pitchFamily="34" charset="0"/>
        </a:defRPr>
      </a:lvl5pPr>
      <a:lvl6pPr marL="352913" algn="ctr" rtl="0" fontAlgn="base">
        <a:spcBef>
          <a:spcPct val="0"/>
        </a:spcBef>
        <a:spcAft>
          <a:spcPct val="0"/>
        </a:spcAft>
        <a:defRPr sz="3396">
          <a:solidFill>
            <a:schemeClr val="tx2"/>
          </a:solidFill>
          <a:latin typeface="Arial" panose="020B0604020202020204" pitchFamily="34" charset="0"/>
        </a:defRPr>
      </a:lvl6pPr>
      <a:lvl7pPr marL="705826" algn="ctr" rtl="0" fontAlgn="base">
        <a:spcBef>
          <a:spcPct val="0"/>
        </a:spcBef>
        <a:spcAft>
          <a:spcPct val="0"/>
        </a:spcAft>
        <a:defRPr sz="3396">
          <a:solidFill>
            <a:schemeClr val="tx2"/>
          </a:solidFill>
          <a:latin typeface="Arial" panose="020B0604020202020204" pitchFamily="34" charset="0"/>
        </a:defRPr>
      </a:lvl7pPr>
      <a:lvl8pPr marL="1058739" algn="ctr" rtl="0" fontAlgn="base">
        <a:spcBef>
          <a:spcPct val="0"/>
        </a:spcBef>
        <a:spcAft>
          <a:spcPct val="0"/>
        </a:spcAft>
        <a:defRPr sz="3396">
          <a:solidFill>
            <a:schemeClr val="tx2"/>
          </a:solidFill>
          <a:latin typeface="Arial" panose="020B0604020202020204" pitchFamily="34" charset="0"/>
        </a:defRPr>
      </a:lvl8pPr>
      <a:lvl9pPr marL="1411652" algn="ctr" rtl="0" fontAlgn="base">
        <a:spcBef>
          <a:spcPct val="0"/>
        </a:spcBef>
        <a:spcAft>
          <a:spcPct val="0"/>
        </a:spcAft>
        <a:defRPr sz="3396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64685" indent="-264685" algn="l" rtl="0" eaLnBrk="0" fontAlgn="base" hangingPunct="0">
        <a:spcBef>
          <a:spcPct val="20000"/>
        </a:spcBef>
        <a:spcAft>
          <a:spcPct val="0"/>
        </a:spcAft>
        <a:buChar char="•"/>
        <a:defRPr sz="2470" kern="1200">
          <a:solidFill>
            <a:schemeClr val="tx1"/>
          </a:solidFill>
          <a:latin typeface="+mn-lt"/>
          <a:ea typeface="+mn-ea"/>
          <a:cs typeface="+mn-cs"/>
        </a:defRPr>
      </a:lvl1pPr>
      <a:lvl2pPr marL="573483" indent="-220571" algn="l" rtl="0" eaLnBrk="0" fontAlgn="base" hangingPunct="0">
        <a:spcBef>
          <a:spcPct val="20000"/>
        </a:spcBef>
        <a:spcAft>
          <a:spcPct val="0"/>
        </a:spcAft>
        <a:buChar char="–"/>
        <a:defRPr sz="2161" kern="1200">
          <a:solidFill>
            <a:schemeClr val="tx1"/>
          </a:solidFill>
          <a:latin typeface="+mn-lt"/>
          <a:ea typeface="+mn-ea"/>
          <a:cs typeface="+mn-cs"/>
        </a:defRPr>
      </a:lvl2pPr>
      <a:lvl3pPr marL="882282" indent="-176457" algn="l" rtl="0" eaLnBrk="0" fontAlgn="base" hangingPunct="0">
        <a:spcBef>
          <a:spcPct val="20000"/>
        </a:spcBef>
        <a:spcAft>
          <a:spcPct val="0"/>
        </a:spcAft>
        <a:buChar char="•"/>
        <a:defRPr sz="1853" kern="1200">
          <a:solidFill>
            <a:schemeClr val="tx1"/>
          </a:solidFill>
          <a:latin typeface="+mn-lt"/>
          <a:ea typeface="+mn-ea"/>
          <a:cs typeface="+mn-cs"/>
        </a:defRPr>
      </a:lvl3pPr>
      <a:lvl4pPr marL="1235195" indent="-176457" algn="l" rtl="0" eaLnBrk="0" fontAlgn="base" hangingPunct="0">
        <a:spcBef>
          <a:spcPct val="20000"/>
        </a:spcBef>
        <a:spcAft>
          <a:spcPct val="0"/>
        </a:spcAft>
        <a:buChar char="–"/>
        <a:defRPr sz="1544" kern="1200">
          <a:solidFill>
            <a:schemeClr val="tx1"/>
          </a:solidFill>
          <a:latin typeface="+mn-lt"/>
          <a:ea typeface="+mn-ea"/>
          <a:cs typeface="+mn-cs"/>
        </a:defRPr>
      </a:lvl4pPr>
      <a:lvl5pPr marL="1588108" indent="-176457" algn="l" rtl="0" eaLnBrk="0" fontAlgn="base" hangingPunct="0">
        <a:spcBef>
          <a:spcPct val="20000"/>
        </a:spcBef>
        <a:spcAft>
          <a:spcPct val="0"/>
        </a:spcAft>
        <a:buChar char="»"/>
        <a:defRPr sz="1544" kern="1200">
          <a:solidFill>
            <a:schemeClr val="tx1"/>
          </a:solidFill>
          <a:latin typeface="+mn-lt"/>
          <a:ea typeface="+mn-ea"/>
          <a:cs typeface="+mn-cs"/>
        </a:defRPr>
      </a:lvl5pPr>
      <a:lvl6pPr marL="1941021" indent="-176457" algn="l" defTabSz="705826" rtl="0" eaLnBrk="1" latinLnBrk="0" hangingPunct="1">
        <a:lnSpc>
          <a:spcPct val="90000"/>
        </a:lnSpc>
        <a:spcBef>
          <a:spcPts val="386"/>
        </a:spcBef>
        <a:buFont typeface="Arial" panose="020B0604020202020204" pitchFamily="34" charset="0"/>
        <a:buChar char="•"/>
        <a:defRPr sz="1390" kern="1200">
          <a:solidFill>
            <a:schemeClr val="tx1"/>
          </a:solidFill>
          <a:latin typeface="+mn-lt"/>
          <a:ea typeface="+mn-ea"/>
          <a:cs typeface="+mn-cs"/>
        </a:defRPr>
      </a:lvl6pPr>
      <a:lvl7pPr marL="2293934" indent="-176457" algn="l" defTabSz="705826" rtl="0" eaLnBrk="1" latinLnBrk="0" hangingPunct="1">
        <a:lnSpc>
          <a:spcPct val="90000"/>
        </a:lnSpc>
        <a:spcBef>
          <a:spcPts val="386"/>
        </a:spcBef>
        <a:buFont typeface="Arial" panose="020B0604020202020204" pitchFamily="34" charset="0"/>
        <a:buChar char="•"/>
        <a:defRPr sz="1390" kern="1200">
          <a:solidFill>
            <a:schemeClr val="tx1"/>
          </a:solidFill>
          <a:latin typeface="+mn-lt"/>
          <a:ea typeface="+mn-ea"/>
          <a:cs typeface="+mn-cs"/>
        </a:defRPr>
      </a:lvl7pPr>
      <a:lvl8pPr marL="2646847" indent="-176457" algn="l" defTabSz="705826" rtl="0" eaLnBrk="1" latinLnBrk="0" hangingPunct="1">
        <a:lnSpc>
          <a:spcPct val="90000"/>
        </a:lnSpc>
        <a:spcBef>
          <a:spcPts val="386"/>
        </a:spcBef>
        <a:buFont typeface="Arial" panose="020B0604020202020204" pitchFamily="34" charset="0"/>
        <a:buChar char="•"/>
        <a:defRPr sz="1390" kern="1200">
          <a:solidFill>
            <a:schemeClr val="tx1"/>
          </a:solidFill>
          <a:latin typeface="+mn-lt"/>
          <a:ea typeface="+mn-ea"/>
          <a:cs typeface="+mn-cs"/>
        </a:defRPr>
      </a:lvl8pPr>
      <a:lvl9pPr marL="2999760" indent="-176457" algn="l" defTabSz="705826" rtl="0" eaLnBrk="1" latinLnBrk="0" hangingPunct="1">
        <a:lnSpc>
          <a:spcPct val="90000"/>
        </a:lnSpc>
        <a:spcBef>
          <a:spcPts val="386"/>
        </a:spcBef>
        <a:buFont typeface="Arial" panose="020B0604020202020204" pitchFamily="34" charset="0"/>
        <a:buChar char="•"/>
        <a:defRPr sz="13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05826" rtl="0" eaLnBrk="1" latinLnBrk="0" hangingPunct="1">
        <a:defRPr sz="1390" kern="1200">
          <a:solidFill>
            <a:schemeClr val="tx1"/>
          </a:solidFill>
          <a:latin typeface="+mn-lt"/>
          <a:ea typeface="+mn-ea"/>
          <a:cs typeface="+mn-cs"/>
        </a:defRPr>
      </a:lvl1pPr>
      <a:lvl2pPr marL="352913" algn="l" defTabSz="705826" rtl="0" eaLnBrk="1" latinLnBrk="0" hangingPunct="1">
        <a:defRPr sz="1390" kern="1200">
          <a:solidFill>
            <a:schemeClr val="tx1"/>
          </a:solidFill>
          <a:latin typeface="+mn-lt"/>
          <a:ea typeface="+mn-ea"/>
          <a:cs typeface="+mn-cs"/>
        </a:defRPr>
      </a:lvl2pPr>
      <a:lvl3pPr marL="705826" algn="l" defTabSz="705826" rtl="0" eaLnBrk="1" latinLnBrk="0" hangingPunct="1">
        <a:defRPr sz="1390" kern="1200">
          <a:solidFill>
            <a:schemeClr val="tx1"/>
          </a:solidFill>
          <a:latin typeface="+mn-lt"/>
          <a:ea typeface="+mn-ea"/>
          <a:cs typeface="+mn-cs"/>
        </a:defRPr>
      </a:lvl3pPr>
      <a:lvl4pPr marL="1058739" algn="l" defTabSz="705826" rtl="0" eaLnBrk="1" latinLnBrk="0" hangingPunct="1">
        <a:defRPr sz="1390" kern="1200">
          <a:solidFill>
            <a:schemeClr val="tx1"/>
          </a:solidFill>
          <a:latin typeface="+mn-lt"/>
          <a:ea typeface="+mn-ea"/>
          <a:cs typeface="+mn-cs"/>
        </a:defRPr>
      </a:lvl4pPr>
      <a:lvl5pPr marL="1411652" algn="l" defTabSz="705826" rtl="0" eaLnBrk="1" latinLnBrk="0" hangingPunct="1">
        <a:defRPr sz="139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65" algn="l" defTabSz="705826" rtl="0" eaLnBrk="1" latinLnBrk="0" hangingPunct="1">
        <a:defRPr sz="1390" kern="1200">
          <a:solidFill>
            <a:schemeClr val="tx1"/>
          </a:solidFill>
          <a:latin typeface="+mn-lt"/>
          <a:ea typeface="+mn-ea"/>
          <a:cs typeface="+mn-cs"/>
        </a:defRPr>
      </a:lvl6pPr>
      <a:lvl7pPr marL="2117477" algn="l" defTabSz="705826" rtl="0" eaLnBrk="1" latinLnBrk="0" hangingPunct="1">
        <a:defRPr sz="1390" kern="1200">
          <a:solidFill>
            <a:schemeClr val="tx1"/>
          </a:solidFill>
          <a:latin typeface="+mn-lt"/>
          <a:ea typeface="+mn-ea"/>
          <a:cs typeface="+mn-cs"/>
        </a:defRPr>
      </a:lvl7pPr>
      <a:lvl8pPr marL="2470391" algn="l" defTabSz="705826" rtl="0" eaLnBrk="1" latinLnBrk="0" hangingPunct="1">
        <a:defRPr sz="1390" kern="1200">
          <a:solidFill>
            <a:schemeClr val="tx1"/>
          </a:solidFill>
          <a:latin typeface="+mn-lt"/>
          <a:ea typeface="+mn-ea"/>
          <a:cs typeface="+mn-cs"/>
        </a:defRPr>
      </a:lvl8pPr>
      <a:lvl9pPr marL="2823303" algn="l" defTabSz="705826" rtl="0" eaLnBrk="1" latinLnBrk="0" hangingPunct="1">
        <a:defRPr sz="13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3.wmf"/><Relationship Id="rId7" Type="http://schemas.openxmlformats.org/officeDocument/2006/relationships/image" Target="../media/image11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12122011209566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383" y="252891"/>
            <a:ext cx="9020892" cy="6759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WordArt 6"/>
          <p:cNvSpPr>
            <a:spLocks noChangeArrowheads="1" noChangeShapeType="1" noTextEdit="1"/>
          </p:cNvSpPr>
          <p:nvPr/>
        </p:nvSpPr>
        <p:spPr bwMode="auto">
          <a:xfrm>
            <a:off x="4802030" y="1546862"/>
            <a:ext cx="2587942" cy="3529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058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87" b="1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087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87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endParaRPr lang="en-US" sz="3087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4037411" y="3814985"/>
            <a:ext cx="3764279" cy="8773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875"/>
              </a:avLst>
            </a:prstTxWarp>
          </a:bodyPr>
          <a:lstStyle/>
          <a:p>
            <a:pPr algn="ctr" defTabSz="7058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87" b="1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087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87" b="1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087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087" b="1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087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87" b="1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087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87" b="1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HÙY</a:t>
            </a:r>
            <a:endParaRPr lang="en-US" sz="3087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70582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087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7058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87" b="1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087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87" b="1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87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87" b="1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87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87" b="1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87" b="1" kern="1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10/04/2020</a:t>
            </a:r>
            <a:endParaRPr lang="en-US" sz="3087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155383" y="2538575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61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2">
            <a:extLst>
              <a:ext uri="{FF2B5EF4-FFF2-40B4-BE49-F238E27FC236}">
                <a16:creationId xmlns:a16="http://schemas.microsoft.com/office/drawing/2014/main" xmlns="" id="{177AB6C4-E669-4165-A16E-CC8B81940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7145" y="5838002"/>
            <a:ext cx="184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40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3" name="Text Box 5">
            <a:extLst>
              <a:ext uri="{FF2B5EF4-FFF2-40B4-BE49-F238E27FC236}">
                <a16:creationId xmlns:a16="http://schemas.microsoft.com/office/drawing/2014/main" xmlns="" id="{695A4E9B-4BEF-476B-B475-9F4BCC647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313" y="260653"/>
            <a:ext cx="7332662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b="1">
                <a:solidFill>
                  <a:srgbClr val="3333FF"/>
                </a:solidFill>
                <a:cs typeface="Arial" panose="020B0604020202020204" pitchFamily="34" charset="0"/>
              </a:rPr>
              <a:t>  </a:t>
            </a:r>
            <a:endParaRPr lang="en-US" altLang="en-US" sz="2400">
              <a:solidFill>
                <a:srgbClr val="3333FF"/>
              </a:solidFill>
              <a:cs typeface="Arial" panose="020B0604020202020204" pitchFamily="34" charset="0"/>
            </a:endParaRPr>
          </a:p>
        </p:txBody>
      </p:sp>
      <p:sp>
        <p:nvSpPr>
          <p:cNvPr id="74" name="AutoShape 6">
            <a:extLst>
              <a:ext uri="{FF2B5EF4-FFF2-40B4-BE49-F238E27FC236}">
                <a16:creationId xmlns:a16="http://schemas.microsoft.com/office/drawing/2014/main" xmlns="" id="{68563B83-03FB-4DBF-9C6A-1EFBB6A07CF6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113020" y="-1095072"/>
            <a:ext cx="1295400" cy="5181600"/>
          </a:xfrm>
          <a:prstGeom prst="wedgeEllipseCallout">
            <a:avLst>
              <a:gd name="adj1" fmla="val -3926"/>
              <a:gd name="adj2" fmla="val 77236"/>
            </a:avLst>
          </a:prstGeom>
          <a:solidFill>
            <a:schemeClr val="bg1"/>
          </a:solidFill>
          <a:ln w="38100" cmpd="dbl">
            <a:solidFill>
              <a:srgbClr val="00FF00"/>
            </a:solidFill>
            <a:miter lim="800000"/>
            <a:headEnd/>
            <a:tailEnd/>
          </a:ln>
        </p:spPr>
        <p:txBody>
          <a:bodyPr vert="eaVert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300" b="1" dirty="0">
                <a:solidFill>
                  <a:srgbClr val="0000FF"/>
                </a:solidFill>
                <a:cs typeface="Arial" panose="020B0604020202020204" pitchFamily="34" charset="0"/>
              </a:rPr>
              <a:t>1- </a:t>
            </a:r>
            <a:r>
              <a:rPr lang="en-US" altLang="en-US" sz="2300" b="1" dirty="0" err="1">
                <a:solidFill>
                  <a:srgbClr val="0000FF"/>
                </a:solidFill>
                <a:cs typeface="Arial" panose="020B0604020202020204" pitchFamily="34" charset="0"/>
              </a:rPr>
              <a:t>Tứ</a:t>
            </a:r>
            <a:r>
              <a:rPr lang="en-US" altLang="en-US" sz="23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cs typeface="Arial" panose="020B0604020202020204" pitchFamily="34" charset="0"/>
              </a:rPr>
              <a:t>giác</a:t>
            </a:r>
            <a:r>
              <a:rPr lang="en-US" altLang="en-US" sz="23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cs typeface="Arial" panose="020B0604020202020204" pitchFamily="34" charset="0"/>
              </a:rPr>
              <a:t>có</a:t>
            </a:r>
            <a:r>
              <a:rPr lang="en-US" altLang="en-US" sz="23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cs typeface="Arial" panose="020B0604020202020204" pitchFamily="34" charset="0"/>
              </a:rPr>
              <a:t>tổng</a:t>
            </a:r>
            <a:r>
              <a:rPr lang="en-US" altLang="en-US" sz="2300" b="1" dirty="0">
                <a:solidFill>
                  <a:srgbClr val="0000FF"/>
                </a:solidFill>
                <a:cs typeface="Arial" panose="020B0604020202020204" pitchFamily="34" charset="0"/>
              </a:rPr>
              <a:t>  </a:t>
            </a:r>
            <a:r>
              <a:rPr lang="en-US" altLang="en-US" sz="2300" b="1" dirty="0" err="1">
                <a:solidFill>
                  <a:srgbClr val="0000FF"/>
                </a:solidFill>
                <a:cs typeface="Arial" panose="020B0604020202020204" pitchFamily="34" charset="0"/>
              </a:rPr>
              <a:t>hai</a:t>
            </a:r>
            <a:r>
              <a:rPr lang="en-US" altLang="en-US" sz="23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cs typeface="Arial" panose="020B0604020202020204" pitchFamily="34" charset="0"/>
              </a:rPr>
              <a:t>góc</a:t>
            </a:r>
            <a:r>
              <a:rPr lang="en-US" altLang="en-US" sz="23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cs typeface="Arial" panose="020B0604020202020204" pitchFamily="34" charset="0"/>
              </a:rPr>
              <a:t>đối</a:t>
            </a:r>
            <a:r>
              <a:rPr lang="en-US" altLang="en-US" sz="23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cs typeface="Arial" panose="020B0604020202020204" pitchFamily="34" charset="0"/>
              </a:rPr>
              <a:t>nhau</a:t>
            </a:r>
            <a:r>
              <a:rPr lang="en-US" altLang="en-US" sz="23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cs typeface="Arial" panose="020B0604020202020204" pitchFamily="34" charset="0"/>
              </a:rPr>
              <a:t>bằng</a:t>
            </a:r>
            <a:r>
              <a:rPr lang="en-US" altLang="en-US" sz="2300" b="1" dirty="0">
                <a:solidFill>
                  <a:srgbClr val="0000FF"/>
                </a:solidFill>
                <a:cs typeface="Arial" panose="020B0604020202020204" pitchFamily="34" charset="0"/>
              </a:rPr>
              <a:t> 180</a:t>
            </a:r>
            <a:r>
              <a:rPr lang="en-US" altLang="en-US" sz="2300" b="1" baseline="30000" dirty="0">
                <a:solidFill>
                  <a:srgbClr val="0000FF"/>
                </a:solidFill>
                <a:cs typeface="Arial" panose="020B0604020202020204" pitchFamily="34" charset="0"/>
              </a:rPr>
              <a:t>0</a:t>
            </a:r>
            <a:r>
              <a:rPr lang="en-US" altLang="en-US" sz="2300" b="1" baseline="-25000" dirty="0">
                <a:solidFill>
                  <a:srgbClr val="0000FF"/>
                </a:solidFill>
                <a:cs typeface="Arial" panose="020B0604020202020204" pitchFamily="34" charset="0"/>
              </a:rPr>
              <a:t>.</a:t>
            </a:r>
            <a:endParaRPr lang="en-US" altLang="en-US" sz="2300" b="1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300" dirty="0">
              <a:solidFill>
                <a:srgbClr val="3333FF"/>
              </a:solidFill>
              <a:cs typeface="Arial" panose="020B0604020202020204" pitchFamily="34" charset="0"/>
            </a:endParaRPr>
          </a:p>
        </p:txBody>
      </p:sp>
      <p:sp>
        <p:nvSpPr>
          <p:cNvPr id="75" name="AutoShape 7">
            <a:extLst>
              <a:ext uri="{FF2B5EF4-FFF2-40B4-BE49-F238E27FC236}">
                <a16:creationId xmlns:a16="http://schemas.microsoft.com/office/drawing/2014/main" xmlns="" id="{8FFC5B08-1707-41CE-80F6-0D294EE12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8960" y="2295828"/>
            <a:ext cx="5715000" cy="1143000"/>
          </a:xfrm>
          <a:prstGeom prst="rightArrowCallout">
            <a:avLst>
              <a:gd name="adj1" fmla="val 25000"/>
              <a:gd name="adj2" fmla="val 25000"/>
              <a:gd name="adj3" fmla="val 70000"/>
              <a:gd name="adj4" fmla="val 66667"/>
            </a:avLst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76" name="Text Box 8">
            <a:extLst>
              <a:ext uri="{FF2B5EF4-FFF2-40B4-BE49-F238E27FC236}">
                <a16:creationId xmlns:a16="http://schemas.microsoft.com/office/drawing/2014/main" xmlns="" id="{7DE17515-05EA-44DF-9FB7-9B8B49823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960" y="2307906"/>
            <a:ext cx="385921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200" b="1" dirty="0">
                <a:solidFill>
                  <a:srgbClr val="000066"/>
                </a:solidFill>
                <a:cs typeface="Arial" panose="020B0604020202020204" pitchFamily="34" charset="0"/>
              </a:rPr>
              <a:t>  2- </a:t>
            </a:r>
            <a:r>
              <a:rPr lang="en-US" altLang="en-US" sz="2200" b="1" dirty="0" err="1">
                <a:solidFill>
                  <a:srgbClr val="000066"/>
                </a:solidFill>
                <a:cs typeface="Arial" panose="020B0604020202020204" pitchFamily="34" charset="0"/>
              </a:rPr>
              <a:t>Tứ</a:t>
            </a:r>
            <a:r>
              <a:rPr lang="en-US" altLang="en-US" sz="2200" b="1" dirty="0">
                <a:solidFill>
                  <a:srgbClr val="000066"/>
                </a:solidFill>
                <a:cs typeface="Arial" panose="020B0604020202020204" pitchFamily="34" charset="0"/>
              </a:rPr>
              <a:t>  </a:t>
            </a:r>
            <a:r>
              <a:rPr lang="en-US" altLang="en-US" sz="2200" b="1" dirty="0" err="1">
                <a:solidFill>
                  <a:srgbClr val="000066"/>
                </a:solidFill>
                <a:cs typeface="Arial" panose="020B0604020202020204" pitchFamily="34" charset="0"/>
              </a:rPr>
              <a:t>giác</a:t>
            </a:r>
            <a:r>
              <a:rPr lang="en-US" altLang="en-US" sz="2200" b="1" dirty="0">
                <a:solidFill>
                  <a:srgbClr val="000066"/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000066"/>
                </a:solidFill>
                <a:cs typeface="Arial" panose="020B0604020202020204" pitchFamily="34" charset="0"/>
              </a:rPr>
              <a:t>có</a:t>
            </a:r>
            <a:r>
              <a:rPr lang="en-US" altLang="en-US" sz="2200" b="1" dirty="0">
                <a:solidFill>
                  <a:srgbClr val="000066"/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000066"/>
                </a:solidFill>
                <a:cs typeface="Arial" panose="020B0604020202020204" pitchFamily="34" charset="0"/>
              </a:rPr>
              <a:t>góc</a:t>
            </a:r>
            <a:r>
              <a:rPr lang="en-US" altLang="en-US" sz="2200" b="1" dirty="0">
                <a:solidFill>
                  <a:srgbClr val="000066"/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000066"/>
                </a:solidFill>
                <a:cs typeface="Arial" panose="020B0604020202020204" pitchFamily="34" charset="0"/>
              </a:rPr>
              <a:t>ngoài</a:t>
            </a:r>
            <a:r>
              <a:rPr lang="en-US" altLang="en-US" sz="2200" b="1" dirty="0">
                <a:solidFill>
                  <a:srgbClr val="000066"/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000066"/>
                </a:solidFill>
                <a:cs typeface="Arial" panose="020B0604020202020204" pitchFamily="34" charset="0"/>
              </a:rPr>
              <a:t>tại</a:t>
            </a:r>
            <a:r>
              <a:rPr lang="en-US" altLang="en-US" sz="2200" b="1" dirty="0">
                <a:solidFill>
                  <a:srgbClr val="000066"/>
                </a:solidFill>
                <a:cs typeface="Arial" panose="020B0604020202020204" pitchFamily="34" charset="0"/>
              </a:rPr>
              <a:t> 1 </a:t>
            </a:r>
            <a:r>
              <a:rPr lang="en-US" altLang="en-US" sz="2200" b="1" dirty="0" err="1">
                <a:solidFill>
                  <a:srgbClr val="000066"/>
                </a:solidFill>
                <a:cs typeface="Arial" panose="020B0604020202020204" pitchFamily="34" charset="0"/>
              </a:rPr>
              <a:t>đỉnh</a:t>
            </a:r>
            <a:r>
              <a:rPr lang="en-US" altLang="en-US" sz="2200" b="1" dirty="0">
                <a:solidFill>
                  <a:srgbClr val="000066"/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000066"/>
                </a:solidFill>
                <a:cs typeface="Arial" panose="020B0604020202020204" pitchFamily="34" charset="0"/>
              </a:rPr>
              <a:t>bằng</a:t>
            </a:r>
            <a:r>
              <a:rPr lang="en-US" altLang="en-US" sz="2200" b="1" dirty="0">
                <a:solidFill>
                  <a:srgbClr val="000066"/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000066"/>
                </a:solidFill>
                <a:cs typeface="Arial" panose="020B0604020202020204" pitchFamily="34" charset="0"/>
              </a:rPr>
              <a:t>góc</a:t>
            </a:r>
            <a:r>
              <a:rPr lang="en-US" altLang="en-US" sz="2200" b="1" dirty="0">
                <a:solidFill>
                  <a:srgbClr val="000066"/>
                </a:solidFill>
                <a:cs typeface="Arial" panose="020B0604020202020204" pitchFamily="34" charset="0"/>
              </a:rPr>
              <a:t>  </a:t>
            </a:r>
            <a:r>
              <a:rPr lang="en-US" altLang="en-US" sz="2200" b="1" dirty="0" err="1">
                <a:solidFill>
                  <a:srgbClr val="000066"/>
                </a:solidFill>
                <a:cs typeface="Arial" panose="020B0604020202020204" pitchFamily="34" charset="0"/>
              </a:rPr>
              <a:t>trong</a:t>
            </a:r>
            <a:r>
              <a:rPr lang="en-US" altLang="en-US" sz="2200" b="1" dirty="0">
                <a:solidFill>
                  <a:srgbClr val="000066"/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000066"/>
                </a:solidFill>
                <a:cs typeface="Arial" panose="020B0604020202020204" pitchFamily="34" charset="0"/>
              </a:rPr>
              <a:t>tại</a:t>
            </a:r>
            <a:r>
              <a:rPr lang="en-US" altLang="en-US" sz="2200" b="1" dirty="0">
                <a:solidFill>
                  <a:srgbClr val="000066"/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000066"/>
                </a:solidFill>
                <a:cs typeface="Arial" panose="020B0604020202020204" pitchFamily="34" charset="0"/>
              </a:rPr>
              <a:t>đỉnh</a:t>
            </a:r>
            <a:r>
              <a:rPr lang="en-US" altLang="en-US" sz="2200" b="1" dirty="0">
                <a:solidFill>
                  <a:srgbClr val="000066"/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000066"/>
                </a:solidFill>
                <a:cs typeface="Arial" panose="020B0604020202020204" pitchFamily="34" charset="0"/>
              </a:rPr>
              <a:t>đối</a:t>
            </a:r>
            <a:r>
              <a:rPr lang="en-US" altLang="en-US" sz="2200" b="1" dirty="0">
                <a:solidFill>
                  <a:srgbClr val="000066"/>
                </a:solidFill>
                <a:cs typeface="Arial" panose="020B0604020202020204" pitchFamily="34" charset="0"/>
              </a:rPr>
              <a:t>.</a:t>
            </a:r>
            <a:endParaRPr lang="en-US" altLang="en-US" sz="2200" dirty="0">
              <a:solidFill>
                <a:srgbClr val="000066"/>
              </a:solidFill>
              <a:cs typeface="Arial" panose="020B0604020202020204" pitchFamily="34" charset="0"/>
            </a:endParaRPr>
          </a:p>
        </p:txBody>
      </p:sp>
      <p:pic>
        <p:nvPicPr>
          <p:cNvPr id="77" name="Picture 9">
            <a:extLst>
              <a:ext uri="{FF2B5EF4-FFF2-40B4-BE49-F238E27FC236}">
                <a16:creationId xmlns:a16="http://schemas.microsoft.com/office/drawing/2014/main" xmlns="" id="{35E568E2-EA0A-4863-B2FF-5E530F40D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370" y="2402673"/>
            <a:ext cx="2302513" cy="135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10">
            <a:extLst>
              <a:ext uri="{FF2B5EF4-FFF2-40B4-BE49-F238E27FC236}">
                <a16:creationId xmlns:a16="http://schemas.microsoft.com/office/drawing/2014/main" xmlns="" id="{B233F4C4-AA2C-4B58-BACC-CABDD93A0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7965" y="2210105"/>
            <a:ext cx="1731965" cy="173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AutoShape 11">
            <a:extLst>
              <a:ext uri="{FF2B5EF4-FFF2-40B4-BE49-F238E27FC236}">
                <a16:creationId xmlns:a16="http://schemas.microsoft.com/office/drawing/2014/main" xmlns="" id="{55BCE35D-9B03-4970-ADA3-A30A06967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3068" y="5374308"/>
            <a:ext cx="7059612" cy="1111250"/>
          </a:xfrm>
          <a:prstGeom prst="homePlate">
            <a:avLst>
              <a:gd name="adj" fmla="val 176233"/>
            </a:avLst>
          </a:prstGeom>
          <a:solidFill>
            <a:schemeClr val="bg1"/>
          </a:solidFill>
          <a:ln w="57150" cmpd="thinThick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2060"/>
                </a:solidFill>
                <a:cs typeface="Arial" panose="020B0604020202020204" pitchFamily="34" charset="0"/>
              </a:rPr>
              <a:t>4 – </a:t>
            </a:r>
            <a:r>
              <a:rPr lang="en-US" altLang="en-US" sz="2200" b="1" dirty="0" err="1">
                <a:solidFill>
                  <a:srgbClr val="002060"/>
                </a:solidFill>
                <a:cs typeface="Arial" panose="020B0604020202020204" pitchFamily="34" charset="0"/>
              </a:rPr>
              <a:t>Tứ</a:t>
            </a:r>
            <a:r>
              <a:rPr lang="en-US" altLang="en-US" sz="22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002060"/>
                </a:solidFill>
                <a:cs typeface="Arial" panose="020B0604020202020204" pitchFamily="34" charset="0"/>
              </a:rPr>
              <a:t>giác</a:t>
            </a:r>
            <a:r>
              <a:rPr lang="en-US" altLang="en-US" sz="22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002060"/>
                </a:solidFill>
                <a:cs typeface="Arial" panose="020B0604020202020204" pitchFamily="34" charset="0"/>
              </a:rPr>
              <a:t>có</a:t>
            </a:r>
            <a:r>
              <a:rPr lang="en-US" altLang="en-US" sz="2200" b="1" dirty="0">
                <a:solidFill>
                  <a:srgbClr val="002060"/>
                </a:solidFill>
                <a:cs typeface="Arial" panose="020B0604020202020204" pitchFamily="34" charset="0"/>
              </a:rPr>
              <a:t> 2 </a:t>
            </a:r>
            <a:r>
              <a:rPr lang="en-US" altLang="en-US" sz="2200" b="1" dirty="0" err="1">
                <a:solidFill>
                  <a:srgbClr val="002060"/>
                </a:solidFill>
                <a:cs typeface="Arial" panose="020B0604020202020204" pitchFamily="34" charset="0"/>
              </a:rPr>
              <a:t>đỉnh</a:t>
            </a:r>
            <a:r>
              <a:rPr lang="en-US" altLang="en-US" sz="22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002060"/>
                </a:solidFill>
                <a:cs typeface="Arial" panose="020B0604020202020204" pitchFamily="34" charset="0"/>
              </a:rPr>
              <a:t>kề</a:t>
            </a:r>
            <a:r>
              <a:rPr lang="en-US" altLang="en-US" sz="22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002060"/>
                </a:solidFill>
                <a:cs typeface="Arial" panose="020B0604020202020204" pitchFamily="34" charset="0"/>
              </a:rPr>
              <a:t>nhau</a:t>
            </a:r>
            <a:r>
              <a:rPr lang="en-US" altLang="en-US" sz="22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002060"/>
                </a:solidFill>
                <a:cs typeface="Arial" panose="020B0604020202020204" pitchFamily="34" charset="0"/>
              </a:rPr>
              <a:t>cùng</a:t>
            </a:r>
            <a:r>
              <a:rPr lang="en-US" altLang="en-US" sz="22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2060"/>
                </a:solidFill>
                <a:cs typeface="Arial" panose="020B0604020202020204" pitchFamily="34" charset="0"/>
              </a:rPr>
              <a:t>nhìn</a:t>
            </a:r>
            <a:r>
              <a:rPr lang="en-US" altLang="en-US" sz="22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002060"/>
                </a:solidFill>
                <a:cs typeface="Arial" panose="020B0604020202020204" pitchFamily="34" charset="0"/>
              </a:rPr>
              <a:t>cạnh</a:t>
            </a:r>
            <a:r>
              <a:rPr lang="en-US" altLang="en-US" sz="22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002060"/>
                </a:solidFill>
                <a:cs typeface="Arial" panose="020B0604020202020204" pitchFamily="34" charset="0"/>
              </a:rPr>
              <a:t>chứa</a:t>
            </a:r>
            <a:r>
              <a:rPr lang="en-US" altLang="en-US" sz="2200" b="1" dirty="0">
                <a:solidFill>
                  <a:srgbClr val="002060"/>
                </a:solidFill>
                <a:cs typeface="Arial" panose="020B0604020202020204" pitchFamily="34" charset="0"/>
              </a:rPr>
              <a:t> 2 </a:t>
            </a:r>
            <a:r>
              <a:rPr lang="en-US" altLang="en-US" sz="2200" b="1" dirty="0" err="1">
                <a:solidFill>
                  <a:srgbClr val="002060"/>
                </a:solidFill>
                <a:cs typeface="Arial" panose="020B0604020202020204" pitchFamily="34" charset="0"/>
              </a:rPr>
              <a:t>đỉnh</a:t>
            </a:r>
            <a:r>
              <a:rPr lang="en-US" altLang="en-US" sz="22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002060"/>
                </a:solidFill>
                <a:cs typeface="Arial" panose="020B0604020202020204" pitchFamily="34" charset="0"/>
              </a:rPr>
              <a:t>còn</a:t>
            </a:r>
            <a:r>
              <a:rPr lang="en-US" altLang="en-US" sz="22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002060"/>
                </a:solidFill>
                <a:cs typeface="Arial" panose="020B0604020202020204" pitchFamily="34" charset="0"/>
              </a:rPr>
              <a:t>lại</a:t>
            </a:r>
            <a:r>
              <a:rPr lang="en-US" altLang="en-US" sz="22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002060"/>
                </a:solidFill>
                <a:cs typeface="Arial" panose="020B0604020202020204" pitchFamily="34" charset="0"/>
              </a:rPr>
              <a:t>dưới</a:t>
            </a:r>
            <a:r>
              <a:rPr lang="en-US" altLang="en-US" sz="2200" b="1" dirty="0">
                <a:solidFill>
                  <a:srgbClr val="002060"/>
                </a:solidFill>
                <a:cs typeface="Arial" panose="020B0604020202020204" pitchFamily="34" charset="0"/>
              </a:rPr>
              <a:t> 1 </a:t>
            </a:r>
            <a:r>
              <a:rPr lang="en-US" altLang="en-US" sz="2200" b="1" dirty="0" err="1">
                <a:solidFill>
                  <a:srgbClr val="002060"/>
                </a:solidFill>
                <a:cs typeface="Arial" panose="020B0604020202020204" pitchFamily="34" charset="0"/>
              </a:rPr>
              <a:t>góc</a:t>
            </a:r>
            <a:r>
              <a:rPr lang="en-US" altLang="en-US" sz="22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b="1" dirty="0">
                <a:solidFill>
                  <a:srgbClr val="00206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</a:t>
            </a:r>
            <a:r>
              <a:rPr lang="en-US" altLang="en-US" sz="22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990099"/>
              </a:solidFill>
              <a:cs typeface="Arial" panose="020B0604020202020204" pitchFamily="34" charset="0"/>
            </a:endParaRPr>
          </a:p>
        </p:txBody>
      </p:sp>
      <p:pic>
        <p:nvPicPr>
          <p:cNvPr id="80" name="Picture 12">
            <a:extLst>
              <a:ext uri="{FF2B5EF4-FFF2-40B4-BE49-F238E27FC236}">
                <a16:creationId xmlns:a16="http://schemas.microsoft.com/office/drawing/2014/main" xmlns="" id="{A8FB3ED2-B895-4AB2-B1A9-275B32DD6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7960" y="5221908"/>
            <a:ext cx="138112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6">
            <a:extLst>
              <a:ext uri="{FF2B5EF4-FFF2-40B4-BE49-F238E27FC236}">
                <a16:creationId xmlns:a16="http://schemas.microsoft.com/office/drawing/2014/main" xmlns="" id="{242E2915-2694-4CC8-B11F-F9ED7BAD8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9023" y="5551791"/>
            <a:ext cx="342900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6">
            <a:extLst>
              <a:ext uri="{FF2B5EF4-FFF2-40B4-BE49-F238E27FC236}">
                <a16:creationId xmlns:a16="http://schemas.microsoft.com/office/drawing/2014/main" xmlns="" id="{6BFA071E-39E2-4842-AE2E-D1AF889A1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0360" y="5620053"/>
            <a:ext cx="3159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2">
            <a:extLst>
              <a:ext uri="{FF2B5EF4-FFF2-40B4-BE49-F238E27FC236}">
                <a16:creationId xmlns:a16="http://schemas.microsoft.com/office/drawing/2014/main" xmlns="" id="{1CFB5D11-2A38-41AF-B895-0B153B464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7960" y="1000428"/>
            <a:ext cx="14668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15">
            <a:extLst>
              <a:ext uri="{FF2B5EF4-FFF2-40B4-BE49-F238E27FC236}">
                <a16:creationId xmlns:a16="http://schemas.microsoft.com/office/drawing/2014/main" xmlns="" id="{D40E1636-4EEE-4618-B85F-FDA342DD7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765" y="80199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CF342CC-77F6-4934-BF5C-0FEB35EC2E71}"/>
              </a:ext>
            </a:extLst>
          </p:cNvPr>
          <p:cNvSpPr txBox="1"/>
          <p:nvPr/>
        </p:nvSpPr>
        <p:spPr>
          <a:xfrm>
            <a:off x="129858" y="1168728"/>
            <a:ext cx="1818863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hiệu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nhận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biết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xmlns="" id="{C16B99AC-6E30-4A64-904E-23C515763262}"/>
              </a:ext>
            </a:extLst>
          </p:cNvPr>
          <p:cNvSpPr/>
          <p:nvPr/>
        </p:nvSpPr>
        <p:spPr>
          <a:xfrm>
            <a:off x="285751" y="2082468"/>
            <a:ext cx="1036638" cy="45402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5" name="Picture 10">
            <a:extLst>
              <a:ext uri="{FF2B5EF4-FFF2-40B4-BE49-F238E27FC236}">
                <a16:creationId xmlns:a16="http://schemas.microsoft.com/office/drawing/2014/main" xmlns="" id="{D2FBD629-10CA-4385-B4BA-41A61A4A0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0" y="5052632"/>
            <a:ext cx="1588770" cy="1699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3">
            <a:extLst>
              <a:ext uri="{FF2B5EF4-FFF2-40B4-BE49-F238E27FC236}">
                <a16:creationId xmlns:a16="http://schemas.microsoft.com/office/drawing/2014/main" xmlns="" id="{FDCFDC9C-3E36-4BB0-8A58-8727D5D85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160" y="3749040"/>
            <a:ext cx="17049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" name="AutoShape 4">
            <a:extLst>
              <a:ext uri="{FF2B5EF4-FFF2-40B4-BE49-F238E27FC236}">
                <a16:creationId xmlns:a16="http://schemas.microsoft.com/office/drawing/2014/main" xmlns="" id="{C3BBE19C-A4C3-4556-A3B8-E7A5E02390F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956560" y="3855720"/>
            <a:ext cx="4800600" cy="960120"/>
          </a:xfrm>
          <a:prstGeom prst="wedgeRoundRectCallout">
            <a:avLst>
              <a:gd name="adj1" fmla="val -83301"/>
              <a:gd name="adj2" fmla="val -26394"/>
              <a:gd name="adj3" fmla="val 16667"/>
            </a:avLst>
          </a:prstGeom>
          <a:solidFill>
            <a:schemeClr val="bg1"/>
          </a:solidFill>
          <a:ln w="38100" cmpd="dbl">
            <a:solidFill>
              <a:srgbClr val="990099"/>
            </a:solidFill>
            <a:miter lim="800000"/>
            <a:headEnd/>
            <a:tailEnd/>
          </a:ln>
        </p:spPr>
        <p:txBody>
          <a:bodyPr rot="10800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300" b="1" dirty="0">
                <a:cs typeface="Arial" panose="020B0604020202020204" pitchFamily="34" charset="0"/>
              </a:rPr>
              <a:t>3- </a:t>
            </a:r>
            <a:r>
              <a:rPr lang="en-US" altLang="en-US" sz="2300" b="1" dirty="0" err="1">
                <a:cs typeface="Arial" panose="020B0604020202020204" pitchFamily="34" charset="0"/>
              </a:rPr>
              <a:t>Tứ</a:t>
            </a:r>
            <a:r>
              <a:rPr lang="en-US" altLang="en-US" sz="2300" b="1" dirty="0">
                <a:cs typeface="Arial" panose="020B0604020202020204" pitchFamily="34" charset="0"/>
              </a:rPr>
              <a:t> </a:t>
            </a:r>
            <a:r>
              <a:rPr lang="en-US" altLang="en-US" sz="2300" b="1" dirty="0" err="1">
                <a:cs typeface="Arial" panose="020B0604020202020204" pitchFamily="34" charset="0"/>
              </a:rPr>
              <a:t>giác</a:t>
            </a:r>
            <a:r>
              <a:rPr lang="en-US" altLang="en-US" sz="2300" b="1" dirty="0">
                <a:cs typeface="Arial" panose="020B0604020202020204" pitchFamily="34" charset="0"/>
              </a:rPr>
              <a:t> </a:t>
            </a:r>
            <a:r>
              <a:rPr lang="en-US" altLang="en-US" sz="2300" b="1" dirty="0" err="1">
                <a:cs typeface="Arial" panose="020B0604020202020204" pitchFamily="34" charset="0"/>
              </a:rPr>
              <a:t>có</a:t>
            </a:r>
            <a:r>
              <a:rPr lang="en-US" altLang="en-US" sz="2300" b="1" dirty="0">
                <a:cs typeface="Arial" panose="020B0604020202020204" pitchFamily="34" charset="0"/>
              </a:rPr>
              <a:t> 4 </a:t>
            </a:r>
            <a:r>
              <a:rPr lang="en-US" altLang="en-US" sz="2300" b="1" dirty="0" err="1">
                <a:cs typeface="Arial" panose="020B0604020202020204" pitchFamily="34" charset="0"/>
              </a:rPr>
              <a:t>đỉnh</a:t>
            </a:r>
            <a:r>
              <a:rPr lang="en-US" altLang="en-US" sz="2300" b="1" dirty="0">
                <a:cs typeface="Arial" panose="020B0604020202020204" pitchFamily="34" charset="0"/>
              </a:rPr>
              <a:t> </a:t>
            </a:r>
            <a:r>
              <a:rPr lang="en-US" altLang="en-US" sz="2300" b="1" dirty="0" err="1">
                <a:cs typeface="Arial" panose="020B0604020202020204" pitchFamily="34" charset="0"/>
              </a:rPr>
              <a:t>cách</a:t>
            </a:r>
            <a:r>
              <a:rPr lang="en-US" altLang="en-US" sz="2300" b="1" dirty="0">
                <a:cs typeface="Arial" panose="020B0604020202020204" pitchFamily="34" charset="0"/>
              </a:rPr>
              <a:t> </a:t>
            </a:r>
            <a:r>
              <a:rPr lang="en-US" altLang="en-US" sz="2300" b="1" dirty="0" err="1">
                <a:cs typeface="Arial" panose="020B0604020202020204" pitchFamily="34" charset="0"/>
              </a:rPr>
              <a:t>đều</a:t>
            </a:r>
            <a:r>
              <a:rPr lang="en-US" altLang="en-US" sz="2300" b="1" dirty="0">
                <a:cs typeface="Arial" panose="020B0604020202020204" pitchFamily="34" charset="0"/>
              </a:rPr>
              <a:t> </a:t>
            </a:r>
            <a:r>
              <a:rPr lang="en-US" altLang="en-US" sz="2300" b="1" dirty="0" err="1">
                <a:cs typeface="Arial" panose="020B0604020202020204" pitchFamily="34" charset="0"/>
              </a:rPr>
              <a:t>một</a:t>
            </a:r>
            <a:r>
              <a:rPr lang="en-US" altLang="en-US" sz="2300" b="1" dirty="0">
                <a:cs typeface="Arial" panose="020B0604020202020204" pitchFamily="34" charset="0"/>
              </a:rPr>
              <a:t> </a:t>
            </a:r>
            <a:r>
              <a:rPr lang="en-US" altLang="en-US" sz="2300" b="1" dirty="0" err="1">
                <a:cs typeface="Arial" panose="020B0604020202020204" pitchFamily="34" charset="0"/>
              </a:rPr>
              <a:t>điểm</a:t>
            </a:r>
            <a:r>
              <a:rPr lang="en-US" altLang="en-US" sz="2300" b="1" dirty="0">
                <a:cs typeface="Arial" panose="020B0604020202020204" pitchFamily="34" charset="0"/>
              </a:rPr>
              <a:t> </a:t>
            </a:r>
            <a:r>
              <a:rPr lang="en-US" altLang="en-US" sz="2300" b="1" dirty="0" err="1">
                <a:cs typeface="Arial" panose="020B0604020202020204" pitchFamily="34" charset="0"/>
              </a:rPr>
              <a:t>cố</a:t>
            </a:r>
            <a:r>
              <a:rPr lang="en-US" altLang="en-US" sz="2300" b="1" dirty="0">
                <a:cs typeface="Arial" panose="020B0604020202020204" pitchFamily="34" charset="0"/>
              </a:rPr>
              <a:t> </a:t>
            </a:r>
            <a:r>
              <a:rPr lang="en-US" altLang="en-US" sz="2300" b="1" dirty="0" err="1">
                <a:cs typeface="Arial" panose="020B0604020202020204" pitchFamily="34" charset="0"/>
              </a:rPr>
              <a:t>định</a:t>
            </a:r>
            <a:r>
              <a:rPr lang="en-US" altLang="en-US" sz="2300" b="1" dirty="0"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201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76" grpId="0"/>
      <p:bldP spid="79" grpId="0" animBg="1"/>
      <p:bldP spid="5" grpId="0" animBg="1"/>
      <p:bldP spid="6" grpId="0" animBg="1"/>
      <p:bldP spid="8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2">
            <a:extLst>
              <a:ext uri="{FF2B5EF4-FFF2-40B4-BE49-F238E27FC236}">
                <a16:creationId xmlns:a16="http://schemas.microsoft.com/office/drawing/2014/main" xmlns="" id="{177AB6C4-E669-4165-A16E-CC8B81940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0185" y="5838002"/>
            <a:ext cx="184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40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5">
            <a:extLst>
              <a:ext uri="{FF2B5EF4-FFF2-40B4-BE49-F238E27FC236}">
                <a16:creationId xmlns:a16="http://schemas.microsoft.com/office/drawing/2014/main" xmlns="" id="{6659AC3B-5AAD-4691-8BE4-0E2C7D975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1640" y="4038600"/>
            <a:ext cx="2133600" cy="2133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1"/>
          </a:gradFill>
          <a:ln w="9525">
            <a:pattFill prst="wdDnDiag">
              <a:fgClr>
                <a:srgbClr val="FFFF00"/>
              </a:fgClr>
              <a:bgClr>
                <a:srgbClr val="6666FF"/>
              </a:bgClr>
            </a:patt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400">
              <a:solidFill>
                <a:srgbClr val="6666FF"/>
              </a:solidFill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xmlns="" id="{4271C013-E31A-4EF8-8B2F-68FF1F4C8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6440" y="4724400"/>
            <a:ext cx="1447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>
                <a:solidFill>
                  <a:srgbClr val="FF3300"/>
                </a:solidFill>
                <a:latin typeface=".VnTifani HeavyH" panose="020B7200000000000000" pitchFamily="34" charset="0"/>
              </a:rPr>
              <a:t>10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xmlns="" id="{6769C924-A803-408C-A40D-3C9DA22E7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9140" y="4660900"/>
            <a:ext cx="144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>
                <a:solidFill>
                  <a:srgbClr val="FF3300"/>
                </a:solidFill>
                <a:latin typeface=".VnTifani HeavyH" panose="020B7200000000000000" pitchFamily="34" charset="0"/>
              </a:rPr>
              <a:t>9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xmlns="" id="{15F853B5-534F-412F-947D-BDE346741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9140" y="4660900"/>
            <a:ext cx="144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>
                <a:solidFill>
                  <a:srgbClr val="FF3300"/>
                </a:solidFill>
                <a:latin typeface=".VnTifani HeavyH" panose="020B7200000000000000" pitchFamily="34" charset="0"/>
              </a:rPr>
              <a:t>8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xmlns="" id="{1D627E5E-BC68-4940-ACA8-E86526860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6440" y="4724400"/>
            <a:ext cx="144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>
                <a:solidFill>
                  <a:srgbClr val="FF3300"/>
                </a:solidFill>
                <a:latin typeface=".VnTifani HeavyH" panose="020B7200000000000000" pitchFamily="34" charset="0"/>
              </a:rPr>
              <a:t>7</a:t>
            </a: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xmlns="" id="{70F8327A-ADC0-4E86-9F92-73EC56CE4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6440" y="4724400"/>
            <a:ext cx="144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>
                <a:solidFill>
                  <a:srgbClr val="FF3300"/>
                </a:solidFill>
                <a:latin typeface=".VnTifani HeavyH" panose="020B7200000000000000" pitchFamily="34" charset="0"/>
              </a:rPr>
              <a:t>6</a:t>
            </a: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xmlns="" id="{F8EF59E2-D018-4C50-A4A0-9CE4F234E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6440" y="4724400"/>
            <a:ext cx="144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>
                <a:solidFill>
                  <a:srgbClr val="FF3300"/>
                </a:solidFill>
                <a:latin typeface=".VnTifani HeavyH" panose="020B7200000000000000" pitchFamily="34" charset="0"/>
              </a:rPr>
              <a:t>5</a:t>
            </a:r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xmlns="" id="{1AF4F5B7-2A12-449E-9BEF-A252A4CD8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6440" y="4724400"/>
            <a:ext cx="144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>
                <a:solidFill>
                  <a:srgbClr val="FF3300"/>
                </a:solidFill>
                <a:latin typeface=".VnTifani HeavyH" panose="020B7200000000000000" pitchFamily="34" charset="0"/>
              </a:rPr>
              <a:t>4</a:t>
            </a: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xmlns="" id="{91995792-DF62-41E5-8B56-E5F3079C6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6440" y="4724400"/>
            <a:ext cx="144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>
                <a:solidFill>
                  <a:srgbClr val="FF3300"/>
                </a:solidFill>
                <a:latin typeface=".VnTifani HeavyH" panose="020B7200000000000000" pitchFamily="34" charset="0"/>
              </a:rPr>
              <a:t>3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xmlns="" id="{C01ED357-2F17-4D9B-B2FD-1A922928D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6440" y="4724400"/>
            <a:ext cx="144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>
                <a:solidFill>
                  <a:srgbClr val="FF3300"/>
                </a:solidFill>
                <a:latin typeface=".VnTifani HeavyH" panose="020B7200000000000000" pitchFamily="34" charset="0"/>
              </a:rPr>
              <a:t>2</a:t>
            </a: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xmlns="" id="{D5C06073-BEA4-45E5-A658-B9C1F4EF1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6440" y="4724400"/>
            <a:ext cx="144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>
                <a:solidFill>
                  <a:srgbClr val="FF3300"/>
                </a:solidFill>
                <a:latin typeface=".VnTifani HeavyH" panose="020B7200000000000000" pitchFamily="34" charset="0"/>
              </a:rPr>
              <a:t>1</a:t>
            </a:r>
          </a:p>
        </p:txBody>
      </p:sp>
      <p:sp>
        <p:nvSpPr>
          <p:cNvPr id="19" name="Text Box 16">
            <a:extLst>
              <a:ext uri="{FF2B5EF4-FFF2-40B4-BE49-F238E27FC236}">
                <a16:creationId xmlns:a16="http://schemas.microsoft.com/office/drawing/2014/main" xmlns="" id="{0234B5A8-B01C-4B39-965A-7CE5B716D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6440" y="4724400"/>
            <a:ext cx="144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>
                <a:solidFill>
                  <a:srgbClr val="FF3300"/>
                </a:solidFill>
                <a:latin typeface=".VnTifani HeavyH" panose="020B7200000000000000" pitchFamily="34" charset="0"/>
              </a:rPr>
              <a:t>0</a:t>
            </a:r>
          </a:p>
        </p:txBody>
      </p:sp>
      <p:sp>
        <p:nvSpPr>
          <p:cNvPr id="24" name="Text Box 27">
            <a:extLst>
              <a:ext uri="{FF2B5EF4-FFF2-40B4-BE49-F238E27FC236}">
                <a16:creationId xmlns:a16="http://schemas.microsoft.com/office/drawing/2014/main" xmlns="" id="{5494ADFA-5E24-4454-BBEB-2807DDC46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" y="1325880"/>
            <a:ext cx="845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alt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62">
            <a:extLst>
              <a:ext uri="{FF2B5EF4-FFF2-40B4-BE49-F238E27FC236}">
                <a16:creationId xmlns:a16="http://schemas.microsoft.com/office/drawing/2014/main" xmlns="" id="{1148F944-5380-41B8-A5CB-1801CA4E7AC6}"/>
              </a:ext>
            </a:extLst>
          </p:cNvPr>
          <p:cNvGrpSpPr>
            <a:grpSpLocks/>
          </p:cNvGrpSpPr>
          <p:nvPr/>
        </p:nvGrpSpPr>
        <p:grpSpPr bwMode="auto">
          <a:xfrm>
            <a:off x="1203960" y="2144713"/>
            <a:ext cx="2286000" cy="2122487"/>
            <a:chOff x="48" y="864"/>
            <a:chExt cx="1440" cy="1337"/>
          </a:xfrm>
        </p:grpSpPr>
        <p:sp>
          <p:nvSpPr>
            <p:cNvPr id="26" name="Arc 29">
              <a:extLst>
                <a:ext uri="{FF2B5EF4-FFF2-40B4-BE49-F238E27FC236}">
                  <a16:creationId xmlns:a16="http://schemas.microsoft.com/office/drawing/2014/main" xmlns="" id="{DFF5C872-8DD2-4944-96D8-F1EC6CCACA9B}"/>
                </a:ext>
              </a:extLst>
            </p:cNvPr>
            <p:cNvSpPr>
              <a:spLocks/>
            </p:cNvSpPr>
            <p:nvPr/>
          </p:nvSpPr>
          <p:spPr bwMode="auto">
            <a:xfrm rot="6079688">
              <a:off x="241" y="1395"/>
              <a:ext cx="223" cy="188"/>
            </a:xfrm>
            <a:custGeom>
              <a:avLst/>
              <a:gdLst>
                <a:gd name="T0" fmla="*/ 0 w 23331"/>
                <a:gd name="T1" fmla="*/ 0 h 21600"/>
                <a:gd name="T2" fmla="*/ 0 w 23331"/>
                <a:gd name="T3" fmla="*/ 0 h 21600"/>
                <a:gd name="T4" fmla="*/ 0 w 23331"/>
                <a:gd name="T5" fmla="*/ 0 h 21600"/>
                <a:gd name="T6" fmla="*/ 0 60000 65536"/>
                <a:gd name="T7" fmla="*/ 0 60000 65536"/>
                <a:gd name="T8" fmla="*/ 0 60000 65536"/>
                <a:gd name="T9" fmla="*/ 0 w 23331"/>
                <a:gd name="T10" fmla="*/ 0 h 21600"/>
                <a:gd name="T11" fmla="*/ 23331 w 2333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331" h="21600" fill="none" extrusionOk="0">
                  <a:moveTo>
                    <a:pt x="-1" y="4642"/>
                  </a:moveTo>
                  <a:cubicBezTo>
                    <a:pt x="3810" y="1635"/>
                    <a:pt x="8524" y="-1"/>
                    <a:pt x="13379" y="0"/>
                  </a:cubicBezTo>
                  <a:cubicBezTo>
                    <a:pt x="16843" y="0"/>
                    <a:pt x="20256" y="833"/>
                    <a:pt x="23330" y="2429"/>
                  </a:cubicBezTo>
                </a:path>
                <a:path w="23331" h="21600" stroke="0" extrusionOk="0">
                  <a:moveTo>
                    <a:pt x="-1" y="4642"/>
                  </a:moveTo>
                  <a:cubicBezTo>
                    <a:pt x="3810" y="1635"/>
                    <a:pt x="8524" y="-1"/>
                    <a:pt x="13379" y="0"/>
                  </a:cubicBezTo>
                  <a:cubicBezTo>
                    <a:pt x="16843" y="0"/>
                    <a:pt x="20256" y="833"/>
                    <a:pt x="23330" y="2429"/>
                  </a:cubicBezTo>
                  <a:lnTo>
                    <a:pt x="13379" y="21600"/>
                  </a:lnTo>
                  <a:lnTo>
                    <a:pt x="-1" y="4642"/>
                  </a:lnTo>
                  <a:close/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" name="Group 30">
              <a:extLst>
                <a:ext uri="{FF2B5EF4-FFF2-40B4-BE49-F238E27FC236}">
                  <a16:creationId xmlns:a16="http://schemas.microsoft.com/office/drawing/2014/main" xmlns="" id="{241D16B7-F943-407A-92F7-D99088BDEB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864"/>
              <a:ext cx="1440" cy="1337"/>
              <a:chOff x="576" y="1056"/>
              <a:chExt cx="1800" cy="1625"/>
            </a:xfrm>
          </p:grpSpPr>
          <p:sp>
            <p:nvSpPr>
              <p:cNvPr id="33" name="Line 31">
                <a:extLst>
                  <a:ext uri="{FF2B5EF4-FFF2-40B4-BE49-F238E27FC236}">
                    <a16:creationId xmlns:a16="http://schemas.microsoft.com/office/drawing/2014/main" xmlns="" id="{FC2B1940-48E5-4C7F-8227-C77C9C825B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8" y="1239"/>
                <a:ext cx="1104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32">
                <a:extLst>
                  <a:ext uri="{FF2B5EF4-FFF2-40B4-BE49-F238E27FC236}">
                    <a16:creationId xmlns:a16="http://schemas.microsoft.com/office/drawing/2014/main" xmlns="" id="{1E9AFBFA-E6E7-4F3C-BAC2-BC627716BC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2" y="1239"/>
                <a:ext cx="24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33">
                <a:extLst>
                  <a:ext uri="{FF2B5EF4-FFF2-40B4-BE49-F238E27FC236}">
                    <a16:creationId xmlns:a16="http://schemas.microsoft.com/office/drawing/2014/main" xmlns="" id="{6E2D8928-268F-43F0-8BAB-D246D86E9A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28" y="2007"/>
                <a:ext cx="384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34">
                <a:extLst>
                  <a:ext uri="{FF2B5EF4-FFF2-40B4-BE49-F238E27FC236}">
                    <a16:creationId xmlns:a16="http://schemas.microsoft.com/office/drawing/2014/main" xmlns="" id="{99A11CE9-5721-4D57-9BFF-81406A4AEA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68" y="1815"/>
                <a:ext cx="96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7" name="Group 35">
                <a:extLst>
                  <a:ext uri="{FF2B5EF4-FFF2-40B4-BE49-F238E27FC236}">
                    <a16:creationId xmlns:a16="http://schemas.microsoft.com/office/drawing/2014/main" xmlns="" id="{8CB054CE-4D07-48F3-A325-4B04AF7402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6" y="1056"/>
                <a:ext cx="1800" cy="1625"/>
                <a:chOff x="3168" y="1200"/>
                <a:chExt cx="1800" cy="1625"/>
              </a:xfrm>
            </p:grpSpPr>
            <p:sp>
              <p:nvSpPr>
                <p:cNvPr id="43" name="Text Box 36">
                  <a:extLst>
                    <a:ext uri="{FF2B5EF4-FFF2-40B4-BE49-F238E27FC236}">
                      <a16:creationId xmlns:a16="http://schemas.microsoft.com/office/drawing/2014/main" xmlns="" id="{D6783587-A17A-4CB1-B8AC-883E11BFC9B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68" y="1968"/>
                  <a:ext cx="288" cy="2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1800">
                      <a:solidFill>
                        <a:srgbClr val="0066FF"/>
                      </a:solidFill>
                    </a:rPr>
                    <a:t>A</a:t>
                  </a:r>
                </a:p>
              </p:txBody>
            </p:sp>
            <p:sp>
              <p:nvSpPr>
                <p:cNvPr id="44" name="Text Box 37">
                  <a:extLst>
                    <a:ext uri="{FF2B5EF4-FFF2-40B4-BE49-F238E27FC236}">
                      <a16:creationId xmlns:a16="http://schemas.microsoft.com/office/drawing/2014/main" xmlns="" id="{1CC2382A-E130-4BC2-B117-D0EDAB6910A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41" y="1200"/>
                  <a:ext cx="287" cy="2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1800">
                      <a:solidFill>
                        <a:srgbClr val="0066FF"/>
                      </a:solidFill>
                    </a:rPr>
                    <a:t>B</a:t>
                  </a:r>
                </a:p>
              </p:txBody>
            </p:sp>
            <p:sp>
              <p:nvSpPr>
                <p:cNvPr id="45" name="Text Box 38">
                  <a:extLst>
                    <a:ext uri="{FF2B5EF4-FFF2-40B4-BE49-F238E27FC236}">
                      <a16:creationId xmlns:a16="http://schemas.microsoft.com/office/drawing/2014/main" xmlns="" id="{95771AD0-9C27-40B1-8DDD-D984ED91503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681" y="2064"/>
                  <a:ext cx="287" cy="2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1800">
                      <a:solidFill>
                        <a:srgbClr val="0066FF"/>
                      </a:solidFill>
                    </a:rPr>
                    <a:t>C</a:t>
                  </a:r>
                </a:p>
              </p:txBody>
            </p:sp>
            <p:sp>
              <p:nvSpPr>
                <p:cNvPr id="46" name="Text Box 39">
                  <a:extLst>
                    <a:ext uri="{FF2B5EF4-FFF2-40B4-BE49-F238E27FC236}">
                      <a16:creationId xmlns:a16="http://schemas.microsoft.com/office/drawing/2014/main" xmlns="" id="{C852ED84-6A6A-4AE3-BD82-03D23D3C450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48" y="2544"/>
                  <a:ext cx="288" cy="2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1800">
                      <a:solidFill>
                        <a:srgbClr val="0066FF"/>
                      </a:solidFill>
                    </a:rPr>
                    <a:t>D</a:t>
                  </a:r>
                </a:p>
              </p:txBody>
            </p:sp>
          </p:grpSp>
          <p:grpSp>
            <p:nvGrpSpPr>
              <p:cNvPr id="38" name="Group 40">
                <a:extLst>
                  <a:ext uri="{FF2B5EF4-FFF2-40B4-BE49-F238E27FC236}">
                    <a16:creationId xmlns:a16="http://schemas.microsoft.com/office/drawing/2014/main" xmlns="" id="{2A0C929B-460F-4313-8366-6DC56987E6E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68" y="1239"/>
                <a:ext cx="1344" cy="1152"/>
                <a:chOff x="768" y="1152"/>
                <a:chExt cx="1344" cy="1152"/>
              </a:xfrm>
            </p:grpSpPr>
            <p:sp>
              <p:nvSpPr>
                <p:cNvPr id="39" name="Line 41">
                  <a:extLst>
                    <a:ext uri="{FF2B5EF4-FFF2-40B4-BE49-F238E27FC236}">
                      <a16:creationId xmlns:a16="http://schemas.microsoft.com/office/drawing/2014/main" xmlns="" id="{A97D0796-8051-4A30-A4F8-6AFB0AFD3D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68" y="1152"/>
                  <a:ext cx="1104" cy="576"/>
                </a:xfrm>
                <a:prstGeom prst="line">
                  <a:avLst/>
                </a:prstGeom>
                <a:noFill/>
                <a:ln w="28575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Line 42">
                  <a:extLst>
                    <a:ext uri="{FF2B5EF4-FFF2-40B4-BE49-F238E27FC236}">
                      <a16:creationId xmlns:a16="http://schemas.microsoft.com/office/drawing/2014/main" xmlns="" id="{1E98F5C7-8360-4AD3-B1B8-AF9FD52D6B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72" y="1152"/>
                  <a:ext cx="240" cy="768"/>
                </a:xfrm>
                <a:prstGeom prst="line">
                  <a:avLst/>
                </a:prstGeom>
                <a:noFill/>
                <a:ln w="28575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Line 43">
                  <a:extLst>
                    <a:ext uri="{FF2B5EF4-FFF2-40B4-BE49-F238E27FC236}">
                      <a16:creationId xmlns:a16="http://schemas.microsoft.com/office/drawing/2014/main" xmlns="" id="{4F854410-ECA5-4300-9BF5-9D60B57320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728" y="1920"/>
                  <a:ext cx="384" cy="384"/>
                </a:xfrm>
                <a:prstGeom prst="line">
                  <a:avLst/>
                </a:prstGeom>
                <a:noFill/>
                <a:ln w="28575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Line 44">
                  <a:extLst>
                    <a:ext uri="{FF2B5EF4-FFF2-40B4-BE49-F238E27FC236}">
                      <a16:creationId xmlns:a16="http://schemas.microsoft.com/office/drawing/2014/main" xmlns="" id="{47FBABAF-8B3E-4A11-9D5B-682744B3DA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1728"/>
                  <a:ext cx="960" cy="576"/>
                </a:xfrm>
                <a:prstGeom prst="line">
                  <a:avLst/>
                </a:prstGeom>
                <a:noFill/>
                <a:ln w="28575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8" name="Arc 45">
              <a:extLst>
                <a:ext uri="{FF2B5EF4-FFF2-40B4-BE49-F238E27FC236}">
                  <a16:creationId xmlns:a16="http://schemas.microsoft.com/office/drawing/2014/main" xmlns="" id="{FF6927ED-A110-428D-843B-1CFA3DC834B4}"/>
                </a:ext>
              </a:extLst>
            </p:cNvPr>
            <p:cNvSpPr>
              <a:spLocks/>
            </p:cNvSpPr>
            <p:nvPr/>
          </p:nvSpPr>
          <p:spPr bwMode="auto">
            <a:xfrm rot="-3649688">
              <a:off x="1195" y="1563"/>
              <a:ext cx="227" cy="305"/>
            </a:xfrm>
            <a:custGeom>
              <a:avLst/>
              <a:gdLst>
                <a:gd name="T0" fmla="*/ 0 w 23761"/>
                <a:gd name="T1" fmla="*/ 0 h 21600"/>
                <a:gd name="T2" fmla="*/ 0 w 23761"/>
                <a:gd name="T3" fmla="*/ 0 h 21600"/>
                <a:gd name="T4" fmla="*/ 0 w 23761"/>
                <a:gd name="T5" fmla="*/ 0 h 21600"/>
                <a:gd name="T6" fmla="*/ 0 60000 65536"/>
                <a:gd name="T7" fmla="*/ 0 60000 65536"/>
                <a:gd name="T8" fmla="*/ 0 60000 65536"/>
                <a:gd name="T9" fmla="*/ 0 w 23761"/>
                <a:gd name="T10" fmla="*/ 0 h 21600"/>
                <a:gd name="T11" fmla="*/ 23761 w 2376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761" h="21600" fill="none" extrusionOk="0">
                  <a:moveTo>
                    <a:pt x="-1" y="4642"/>
                  </a:moveTo>
                  <a:cubicBezTo>
                    <a:pt x="3810" y="1635"/>
                    <a:pt x="8524" y="-1"/>
                    <a:pt x="13379" y="0"/>
                  </a:cubicBezTo>
                  <a:cubicBezTo>
                    <a:pt x="17007" y="0"/>
                    <a:pt x="20578" y="914"/>
                    <a:pt x="23760" y="2658"/>
                  </a:cubicBezTo>
                </a:path>
                <a:path w="23761" h="21600" stroke="0" extrusionOk="0">
                  <a:moveTo>
                    <a:pt x="-1" y="4642"/>
                  </a:moveTo>
                  <a:cubicBezTo>
                    <a:pt x="3810" y="1635"/>
                    <a:pt x="8524" y="-1"/>
                    <a:pt x="13379" y="0"/>
                  </a:cubicBezTo>
                  <a:cubicBezTo>
                    <a:pt x="17007" y="0"/>
                    <a:pt x="20578" y="914"/>
                    <a:pt x="23760" y="2658"/>
                  </a:cubicBezTo>
                  <a:lnTo>
                    <a:pt x="13379" y="21600"/>
                  </a:lnTo>
                  <a:lnTo>
                    <a:pt x="-1" y="4642"/>
                  </a:lnTo>
                  <a:close/>
                </a:path>
              </a:pathLst>
            </a:custGeom>
            <a:noFill/>
            <a:ln w="12700">
              <a:solidFill>
                <a:srgbClr val="9966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 Box 46">
              <a:extLst>
                <a:ext uri="{FF2B5EF4-FFF2-40B4-BE49-F238E27FC236}">
                  <a16:creationId xmlns:a16="http://schemas.microsoft.com/office/drawing/2014/main" xmlns="" id="{53B5A5CE-6622-42AC-B764-BC4F83DC2D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1392"/>
              <a:ext cx="30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/>
                <a:t>70</a:t>
              </a:r>
              <a:r>
                <a:rPr lang="en-US" altLang="en-US" sz="1600" baseline="30000"/>
                <a:t>0</a:t>
              </a:r>
              <a:endParaRPr lang="en-US" altLang="en-US" sz="1600"/>
            </a:p>
          </p:txBody>
        </p:sp>
        <p:sp>
          <p:nvSpPr>
            <p:cNvPr id="30" name="Text Box 47">
              <a:extLst>
                <a:ext uri="{FF2B5EF4-FFF2-40B4-BE49-F238E27FC236}">
                  <a16:creationId xmlns:a16="http://schemas.microsoft.com/office/drawing/2014/main" xmlns="" id="{A7D28406-9DE2-45F1-B772-66D2D47F97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" y="1456"/>
              <a:ext cx="58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110</a:t>
              </a:r>
              <a:r>
                <a:rPr lang="en-US" altLang="en-US" sz="1800" baseline="30000"/>
                <a:t>0</a:t>
              </a:r>
              <a:endParaRPr lang="en-US" altLang="en-US" sz="1800"/>
            </a:p>
          </p:txBody>
        </p:sp>
        <p:sp>
          <p:nvSpPr>
            <p:cNvPr id="32" name="Arc 48">
              <a:extLst>
                <a:ext uri="{FF2B5EF4-FFF2-40B4-BE49-F238E27FC236}">
                  <a16:creationId xmlns:a16="http://schemas.microsoft.com/office/drawing/2014/main" xmlns="" id="{6C1C023B-E421-4FAD-8E17-839C95DEE663}"/>
                </a:ext>
              </a:extLst>
            </p:cNvPr>
            <p:cNvSpPr>
              <a:spLocks/>
            </p:cNvSpPr>
            <p:nvPr/>
          </p:nvSpPr>
          <p:spPr bwMode="auto">
            <a:xfrm rot="-3649688">
              <a:off x="1162" y="1546"/>
              <a:ext cx="227" cy="305"/>
            </a:xfrm>
            <a:custGeom>
              <a:avLst/>
              <a:gdLst>
                <a:gd name="T0" fmla="*/ 0 w 23761"/>
                <a:gd name="T1" fmla="*/ 0 h 21600"/>
                <a:gd name="T2" fmla="*/ 0 w 23761"/>
                <a:gd name="T3" fmla="*/ 0 h 21600"/>
                <a:gd name="T4" fmla="*/ 0 w 23761"/>
                <a:gd name="T5" fmla="*/ 0 h 21600"/>
                <a:gd name="T6" fmla="*/ 0 60000 65536"/>
                <a:gd name="T7" fmla="*/ 0 60000 65536"/>
                <a:gd name="T8" fmla="*/ 0 60000 65536"/>
                <a:gd name="T9" fmla="*/ 0 w 23761"/>
                <a:gd name="T10" fmla="*/ 0 h 21600"/>
                <a:gd name="T11" fmla="*/ 23761 w 2376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761" h="21600" fill="none" extrusionOk="0">
                  <a:moveTo>
                    <a:pt x="-1" y="4642"/>
                  </a:moveTo>
                  <a:cubicBezTo>
                    <a:pt x="3810" y="1635"/>
                    <a:pt x="8524" y="-1"/>
                    <a:pt x="13379" y="0"/>
                  </a:cubicBezTo>
                  <a:cubicBezTo>
                    <a:pt x="17007" y="0"/>
                    <a:pt x="20578" y="914"/>
                    <a:pt x="23760" y="2658"/>
                  </a:cubicBezTo>
                </a:path>
                <a:path w="23761" h="21600" stroke="0" extrusionOk="0">
                  <a:moveTo>
                    <a:pt x="-1" y="4642"/>
                  </a:moveTo>
                  <a:cubicBezTo>
                    <a:pt x="3810" y="1635"/>
                    <a:pt x="8524" y="-1"/>
                    <a:pt x="13379" y="0"/>
                  </a:cubicBezTo>
                  <a:cubicBezTo>
                    <a:pt x="17007" y="0"/>
                    <a:pt x="20578" y="914"/>
                    <a:pt x="23760" y="2658"/>
                  </a:cubicBezTo>
                  <a:lnTo>
                    <a:pt x="13379" y="21600"/>
                  </a:lnTo>
                  <a:lnTo>
                    <a:pt x="-1" y="4642"/>
                  </a:lnTo>
                  <a:close/>
                </a:path>
              </a:pathLst>
            </a:custGeom>
            <a:noFill/>
            <a:ln w="12700">
              <a:solidFill>
                <a:srgbClr val="9966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7" name="Group 49">
            <a:extLst>
              <a:ext uri="{FF2B5EF4-FFF2-40B4-BE49-F238E27FC236}">
                <a16:creationId xmlns:a16="http://schemas.microsoft.com/office/drawing/2014/main" xmlns="" id="{38B1F689-B0B2-44CD-B674-12729CAF19C5}"/>
              </a:ext>
            </a:extLst>
          </p:cNvPr>
          <p:cNvGrpSpPr>
            <a:grpSpLocks/>
          </p:cNvGrpSpPr>
          <p:nvPr/>
        </p:nvGrpSpPr>
        <p:grpSpPr bwMode="auto">
          <a:xfrm>
            <a:off x="4099560" y="2209800"/>
            <a:ext cx="2286000" cy="2057400"/>
            <a:chOff x="3120" y="960"/>
            <a:chExt cx="1584" cy="1578"/>
          </a:xfrm>
        </p:grpSpPr>
        <p:grpSp>
          <p:nvGrpSpPr>
            <p:cNvPr id="48" name="Group 50">
              <a:extLst>
                <a:ext uri="{FF2B5EF4-FFF2-40B4-BE49-F238E27FC236}">
                  <a16:creationId xmlns:a16="http://schemas.microsoft.com/office/drawing/2014/main" xmlns="" id="{8F9AA639-36E2-4078-9152-8516EB39C5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2" y="1152"/>
              <a:ext cx="1176" cy="1152"/>
              <a:chOff x="3336" y="1440"/>
              <a:chExt cx="1176" cy="1152"/>
            </a:xfrm>
          </p:grpSpPr>
          <p:sp>
            <p:nvSpPr>
              <p:cNvPr id="53" name="Rectangle 51">
                <a:extLst>
                  <a:ext uri="{FF2B5EF4-FFF2-40B4-BE49-F238E27FC236}">
                    <a16:creationId xmlns:a16="http://schemas.microsoft.com/office/drawing/2014/main" xmlns="" id="{152815AC-BDA8-4B06-862B-F83375B818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394209">
                <a:off x="4368" y="1704"/>
                <a:ext cx="144" cy="96"/>
              </a:xfrm>
              <a:prstGeom prst="rect">
                <a:avLst/>
              </a:prstGeom>
              <a:noFill/>
              <a:ln w="28575">
                <a:solidFill>
                  <a:srgbClr val="99CC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54" name="Rectangle 52">
                <a:extLst>
                  <a:ext uri="{FF2B5EF4-FFF2-40B4-BE49-F238E27FC236}">
                    <a16:creationId xmlns:a16="http://schemas.microsoft.com/office/drawing/2014/main" xmlns="" id="{3AFF1688-7D47-4BA5-AD1B-7BAF869F28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20595">
                <a:off x="3360" y="1920"/>
                <a:ext cx="96" cy="96"/>
              </a:xfrm>
              <a:prstGeom prst="rect">
                <a:avLst/>
              </a:prstGeom>
              <a:noFill/>
              <a:ln w="28575">
                <a:solidFill>
                  <a:srgbClr val="99CC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55" name="Line 53">
                <a:extLst>
                  <a:ext uri="{FF2B5EF4-FFF2-40B4-BE49-F238E27FC236}">
                    <a16:creationId xmlns:a16="http://schemas.microsoft.com/office/drawing/2014/main" xmlns="" id="{0417B1BE-7C2A-4805-9153-8BFB30169D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48" y="1440"/>
                <a:ext cx="252" cy="540"/>
              </a:xfrm>
              <a:prstGeom prst="line">
                <a:avLst/>
              </a:prstGeom>
              <a:noFill/>
              <a:ln w="2857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54">
                <a:extLst>
                  <a:ext uri="{FF2B5EF4-FFF2-40B4-BE49-F238E27FC236}">
                    <a16:creationId xmlns:a16="http://schemas.microsoft.com/office/drawing/2014/main" xmlns="" id="{592B024B-25E6-4E56-B481-7852D63AF1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6" y="1992"/>
                <a:ext cx="1008" cy="576"/>
              </a:xfrm>
              <a:prstGeom prst="line">
                <a:avLst/>
              </a:prstGeom>
              <a:noFill/>
              <a:ln w="2857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55">
                <a:extLst>
                  <a:ext uri="{FF2B5EF4-FFF2-40B4-BE49-F238E27FC236}">
                    <a16:creationId xmlns:a16="http://schemas.microsoft.com/office/drawing/2014/main" xmlns="" id="{4CEB672A-44C2-4FBC-9CF9-F47FD66459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0" y="1440"/>
                <a:ext cx="912" cy="240"/>
              </a:xfrm>
              <a:prstGeom prst="line">
                <a:avLst/>
              </a:prstGeom>
              <a:noFill/>
              <a:ln w="2857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56">
                <a:extLst>
                  <a:ext uri="{FF2B5EF4-FFF2-40B4-BE49-F238E27FC236}">
                    <a16:creationId xmlns:a16="http://schemas.microsoft.com/office/drawing/2014/main" xmlns="" id="{68312A73-BF7A-4FDA-9A71-3074DD52BC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20" y="1680"/>
                <a:ext cx="192" cy="912"/>
              </a:xfrm>
              <a:prstGeom prst="line">
                <a:avLst/>
              </a:prstGeom>
              <a:noFill/>
              <a:ln w="2857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9" name="Text Box 57">
              <a:extLst>
                <a:ext uri="{FF2B5EF4-FFF2-40B4-BE49-F238E27FC236}">
                  <a16:creationId xmlns:a16="http://schemas.microsoft.com/office/drawing/2014/main" xmlns="" id="{E0E8F5D2-2A27-452C-A868-4428F514A7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960"/>
              <a:ext cx="240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996633"/>
                  </a:solidFill>
                </a:rPr>
                <a:t>A</a:t>
              </a:r>
            </a:p>
          </p:txBody>
        </p:sp>
        <p:sp>
          <p:nvSpPr>
            <p:cNvPr id="50" name="Text Box 58">
              <a:extLst>
                <a:ext uri="{FF2B5EF4-FFF2-40B4-BE49-F238E27FC236}">
                  <a16:creationId xmlns:a16="http://schemas.microsoft.com/office/drawing/2014/main" xmlns="" id="{E760322C-92B7-497A-B849-F95B59A315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4" y="1247"/>
              <a:ext cx="240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996633"/>
                  </a:solidFill>
                </a:rPr>
                <a:t>B</a:t>
              </a:r>
            </a:p>
          </p:txBody>
        </p:sp>
        <p:sp>
          <p:nvSpPr>
            <p:cNvPr id="51" name="Text Box 59">
              <a:extLst>
                <a:ext uri="{FF2B5EF4-FFF2-40B4-BE49-F238E27FC236}">
                  <a16:creationId xmlns:a16="http://schemas.microsoft.com/office/drawing/2014/main" xmlns="" id="{F134E323-F529-4BB5-8725-F0B813B2F2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6" y="2256"/>
              <a:ext cx="240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996633"/>
                  </a:solidFill>
                </a:rPr>
                <a:t>C</a:t>
              </a:r>
            </a:p>
          </p:txBody>
        </p:sp>
        <p:sp>
          <p:nvSpPr>
            <p:cNvPr id="52" name="Text Box 60">
              <a:extLst>
                <a:ext uri="{FF2B5EF4-FFF2-40B4-BE49-F238E27FC236}">
                  <a16:creationId xmlns:a16="http://schemas.microsoft.com/office/drawing/2014/main" xmlns="" id="{10627983-87E1-4FEB-8724-D151013431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0" y="1632"/>
              <a:ext cx="240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996633"/>
                  </a:solidFill>
                </a:rPr>
                <a:t>D</a:t>
              </a:r>
            </a:p>
          </p:txBody>
        </p:sp>
      </p:grpSp>
      <p:grpSp>
        <p:nvGrpSpPr>
          <p:cNvPr id="59" name="Group 115">
            <a:extLst>
              <a:ext uri="{FF2B5EF4-FFF2-40B4-BE49-F238E27FC236}">
                <a16:creationId xmlns:a16="http://schemas.microsoft.com/office/drawing/2014/main" xmlns="" id="{965362F3-C51C-4AA2-8CBA-D9C8A366559A}"/>
              </a:ext>
            </a:extLst>
          </p:cNvPr>
          <p:cNvGrpSpPr>
            <a:grpSpLocks/>
          </p:cNvGrpSpPr>
          <p:nvPr/>
        </p:nvGrpSpPr>
        <p:grpSpPr bwMode="auto">
          <a:xfrm>
            <a:off x="975360" y="4433888"/>
            <a:ext cx="2362200" cy="2043112"/>
            <a:chOff x="192" y="2793"/>
            <a:chExt cx="1488" cy="1287"/>
          </a:xfrm>
        </p:grpSpPr>
        <p:sp>
          <p:nvSpPr>
            <p:cNvPr id="60" name="Line 61">
              <a:extLst>
                <a:ext uri="{FF2B5EF4-FFF2-40B4-BE49-F238E27FC236}">
                  <a16:creationId xmlns:a16="http://schemas.microsoft.com/office/drawing/2014/main" xmlns="" id="{782E9A5A-79CB-4554-9CE4-F036BB0FAC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3849"/>
              <a:ext cx="1392" cy="0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63">
              <a:extLst>
                <a:ext uri="{FF2B5EF4-FFF2-40B4-BE49-F238E27FC236}">
                  <a16:creationId xmlns:a16="http://schemas.microsoft.com/office/drawing/2014/main" xmlns="" id="{E9A4E6D8-F3B1-4CD6-9606-FB9C43C8B4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2937"/>
              <a:ext cx="0" cy="912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64">
              <a:extLst>
                <a:ext uri="{FF2B5EF4-FFF2-40B4-BE49-F238E27FC236}">
                  <a16:creationId xmlns:a16="http://schemas.microsoft.com/office/drawing/2014/main" xmlns="" id="{3EB57E98-D795-453A-AD00-CE37D582E5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2937"/>
              <a:ext cx="912" cy="384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65">
              <a:extLst>
                <a:ext uri="{FF2B5EF4-FFF2-40B4-BE49-F238E27FC236}">
                  <a16:creationId xmlns:a16="http://schemas.microsoft.com/office/drawing/2014/main" xmlns="" id="{05247754-974B-4AE4-AD2B-FE1A51191C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00" y="3321"/>
              <a:ext cx="192" cy="528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Arc 66">
              <a:extLst>
                <a:ext uri="{FF2B5EF4-FFF2-40B4-BE49-F238E27FC236}">
                  <a16:creationId xmlns:a16="http://schemas.microsoft.com/office/drawing/2014/main" xmlns="" id="{B2042C37-5F0A-49D0-A7AE-F6993045C82A}"/>
                </a:ext>
              </a:extLst>
            </p:cNvPr>
            <p:cNvSpPr>
              <a:spLocks/>
            </p:cNvSpPr>
            <p:nvPr/>
          </p:nvSpPr>
          <p:spPr bwMode="auto">
            <a:xfrm rot="6500947">
              <a:off x="472" y="2968"/>
              <a:ext cx="190" cy="225"/>
            </a:xfrm>
            <a:custGeom>
              <a:avLst/>
              <a:gdLst>
                <a:gd name="T0" fmla="*/ 0 w 20640"/>
                <a:gd name="T1" fmla="*/ 0 h 21504"/>
                <a:gd name="T2" fmla="*/ 0 w 20640"/>
                <a:gd name="T3" fmla="*/ 0 h 21504"/>
                <a:gd name="T4" fmla="*/ 0 w 20640"/>
                <a:gd name="T5" fmla="*/ 0 h 21504"/>
                <a:gd name="T6" fmla="*/ 0 60000 65536"/>
                <a:gd name="T7" fmla="*/ 0 60000 65536"/>
                <a:gd name="T8" fmla="*/ 0 60000 65536"/>
                <a:gd name="T9" fmla="*/ 0 w 20640"/>
                <a:gd name="T10" fmla="*/ 0 h 21504"/>
                <a:gd name="T11" fmla="*/ 20640 w 20640"/>
                <a:gd name="T12" fmla="*/ 21504 h 215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640" h="21504" fill="none" extrusionOk="0">
                  <a:moveTo>
                    <a:pt x="2033" y="-1"/>
                  </a:moveTo>
                  <a:cubicBezTo>
                    <a:pt x="10724" y="821"/>
                    <a:pt x="18066" y="6794"/>
                    <a:pt x="20639" y="15136"/>
                  </a:cubicBezTo>
                </a:path>
                <a:path w="20640" h="21504" stroke="0" extrusionOk="0">
                  <a:moveTo>
                    <a:pt x="2033" y="-1"/>
                  </a:moveTo>
                  <a:cubicBezTo>
                    <a:pt x="10724" y="821"/>
                    <a:pt x="18066" y="6794"/>
                    <a:pt x="20639" y="15136"/>
                  </a:cubicBezTo>
                  <a:lnTo>
                    <a:pt x="0" y="21504"/>
                  </a:lnTo>
                  <a:lnTo>
                    <a:pt x="2033" y="-1"/>
                  </a:lnTo>
                  <a:close/>
                </a:path>
              </a:pathLst>
            </a:custGeom>
            <a:solidFill>
              <a:srgbClr val="FF3300"/>
            </a:solidFill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Arc 67">
              <a:extLst>
                <a:ext uri="{FF2B5EF4-FFF2-40B4-BE49-F238E27FC236}">
                  <a16:creationId xmlns:a16="http://schemas.microsoft.com/office/drawing/2014/main" xmlns="" id="{968ED911-A52C-4E95-96C5-AC5ADCA77494}"/>
                </a:ext>
              </a:extLst>
            </p:cNvPr>
            <p:cNvSpPr>
              <a:spLocks/>
            </p:cNvSpPr>
            <p:nvPr/>
          </p:nvSpPr>
          <p:spPr bwMode="auto">
            <a:xfrm rot="819556">
              <a:off x="1228" y="3692"/>
              <a:ext cx="201" cy="179"/>
            </a:xfrm>
            <a:custGeom>
              <a:avLst/>
              <a:gdLst>
                <a:gd name="T0" fmla="*/ 0 w 20640"/>
                <a:gd name="T1" fmla="*/ 0 h 21504"/>
                <a:gd name="T2" fmla="*/ 0 w 20640"/>
                <a:gd name="T3" fmla="*/ 0 h 21504"/>
                <a:gd name="T4" fmla="*/ 0 w 20640"/>
                <a:gd name="T5" fmla="*/ 0 h 21504"/>
                <a:gd name="T6" fmla="*/ 0 60000 65536"/>
                <a:gd name="T7" fmla="*/ 0 60000 65536"/>
                <a:gd name="T8" fmla="*/ 0 60000 65536"/>
                <a:gd name="T9" fmla="*/ 0 w 20640"/>
                <a:gd name="T10" fmla="*/ 0 h 21504"/>
                <a:gd name="T11" fmla="*/ 20640 w 20640"/>
                <a:gd name="T12" fmla="*/ 21504 h 215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640" h="21504" fill="none" extrusionOk="0">
                  <a:moveTo>
                    <a:pt x="2033" y="-1"/>
                  </a:moveTo>
                  <a:cubicBezTo>
                    <a:pt x="10724" y="821"/>
                    <a:pt x="18066" y="6794"/>
                    <a:pt x="20639" y="15136"/>
                  </a:cubicBezTo>
                </a:path>
                <a:path w="20640" h="21504" stroke="0" extrusionOk="0">
                  <a:moveTo>
                    <a:pt x="2033" y="-1"/>
                  </a:moveTo>
                  <a:cubicBezTo>
                    <a:pt x="10724" y="821"/>
                    <a:pt x="18066" y="6794"/>
                    <a:pt x="20639" y="15136"/>
                  </a:cubicBezTo>
                  <a:lnTo>
                    <a:pt x="0" y="21504"/>
                  </a:lnTo>
                  <a:lnTo>
                    <a:pt x="2033" y="-1"/>
                  </a:lnTo>
                  <a:close/>
                </a:path>
              </a:pathLst>
            </a:custGeom>
            <a:solidFill>
              <a:srgbClr val="FF3300"/>
            </a:solidFill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Text Box 68">
              <a:extLst>
                <a:ext uri="{FF2B5EF4-FFF2-40B4-BE49-F238E27FC236}">
                  <a16:creationId xmlns:a16="http://schemas.microsoft.com/office/drawing/2014/main" xmlns="" id="{DFD245C4-9E64-4C2D-B3FB-17CECED60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2793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A</a:t>
              </a:r>
            </a:p>
          </p:txBody>
        </p:sp>
        <p:sp>
          <p:nvSpPr>
            <p:cNvPr id="67" name="Text Box 70">
              <a:extLst>
                <a:ext uri="{FF2B5EF4-FFF2-40B4-BE49-F238E27FC236}">
                  <a16:creationId xmlns:a16="http://schemas.microsoft.com/office/drawing/2014/main" xmlns="" id="{CFB18708-F976-4FE1-B1EB-61C0088EFC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4" y="3129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B</a:t>
              </a:r>
            </a:p>
          </p:txBody>
        </p:sp>
        <p:sp>
          <p:nvSpPr>
            <p:cNvPr id="68" name="Text Box 71">
              <a:extLst>
                <a:ext uri="{FF2B5EF4-FFF2-40B4-BE49-F238E27FC236}">
                  <a16:creationId xmlns:a16="http://schemas.microsoft.com/office/drawing/2014/main" xmlns="" id="{24CB85CA-F377-4917-853A-90DA94116F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0" y="3846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C</a:t>
              </a:r>
            </a:p>
          </p:txBody>
        </p:sp>
        <p:sp>
          <p:nvSpPr>
            <p:cNvPr id="69" name="Text Box 72">
              <a:extLst>
                <a:ext uri="{FF2B5EF4-FFF2-40B4-BE49-F238E27FC236}">
                  <a16:creationId xmlns:a16="http://schemas.microsoft.com/office/drawing/2014/main" xmlns="" id="{963AE53B-9B30-4DCD-AFE9-B86920F599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3849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D</a:t>
              </a:r>
            </a:p>
          </p:txBody>
        </p:sp>
      </p:grpSp>
      <p:grpSp>
        <p:nvGrpSpPr>
          <p:cNvPr id="70" name="Group 86">
            <a:extLst>
              <a:ext uri="{FF2B5EF4-FFF2-40B4-BE49-F238E27FC236}">
                <a16:creationId xmlns:a16="http://schemas.microsoft.com/office/drawing/2014/main" xmlns="" id="{E96CFCAB-1CFB-471B-B010-DAC5B619DB0E}"/>
              </a:ext>
            </a:extLst>
          </p:cNvPr>
          <p:cNvGrpSpPr>
            <a:grpSpLocks/>
          </p:cNvGrpSpPr>
          <p:nvPr/>
        </p:nvGrpSpPr>
        <p:grpSpPr bwMode="auto">
          <a:xfrm>
            <a:off x="4175760" y="4891088"/>
            <a:ext cx="2971800" cy="1433512"/>
            <a:chOff x="1824" y="2601"/>
            <a:chExt cx="1872" cy="903"/>
          </a:xfrm>
        </p:grpSpPr>
        <p:sp>
          <p:nvSpPr>
            <p:cNvPr id="71" name="Line 74">
              <a:extLst>
                <a:ext uri="{FF2B5EF4-FFF2-40B4-BE49-F238E27FC236}">
                  <a16:creationId xmlns:a16="http://schemas.microsoft.com/office/drawing/2014/main" xmlns="" id="{83EF6257-10B5-45E0-951F-FD08CCB808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3360"/>
              <a:ext cx="1392" cy="0"/>
            </a:xfrm>
            <a:prstGeom prst="line">
              <a:avLst/>
            </a:prstGeom>
            <a:noFill/>
            <a:ln w="28575">
              <a:solidFill>
                <a:srgbClr val="99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75">
              <a:extLst>
                <a:ext uri="{FF2B5EF4-FFF2-40B4-BE49-F238E27FC236}">
                  <a16:creationId xmlns:a16="http://schemas.microsoft.com/office/drawing/2014/main" xmlns="" id="{F757A58B-DA13-41BE-A423-23E6DB3AA6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2736"/>
              <a:ext cx="0" cy="624"/>
            </a:xfrm>
            <a:prstGeom prst="line">
              <a:avLst/>
            </a:prstGeom>
            <a:noFill/>
            <a:ln w="28575">
              <a:solidFill>
                <a:srgbClr val="99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76">
              <a:extLst>
                <a:ext uri="{FF2B5EF4-FFF2-40B4-BE49-F238E27FC236}">
                  <a16:creationId xmlns:a16="http://schemas.microsoft.com/office/drawing/2014/main" xmlns="" id="{EAF12989-601D-4365-9929-7DA76B8DB1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2736"/>
              <a:ext cx="768" cy="0"/>
            </a:xfrm>
            <a:prstGeom prst="line">
              <a:avLst/>
            </a:prstGeom>
            <a:noFill/>
            <a:ln w="28575">
              <a:solidFill>
                <a:srgbClr val="99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77">
              <a:extLst>
                <a:ext uri="{FF2B5EF4-FFF2-40B4-BE49-F238E27FC236}">
                  <a16:creationId xmlns:a16="http://schemas.microsoft.com/office/drawing/2014/main" xmlns="" id="{4AA88A3F-98E9-4A27-81D2-864786CE2A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2736"/>
              <a:ext cx="624" cy="624"/>
            </a:xfrm>
            <a:prstGeom prst="line">
              <a:avLst/>
            </a:prstGeom>
            <a:noFill/>
            <a:ln w="28575">
              <a:solidFill>
                <a:srgbClr val="99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Rectangle 78">
              <a:extLst>
                <a:ext uri="{FF2B5EF4-FFF2-40B4-BE49-F238E27FC236}">
                  <a16:creationId xmlns:a16="http://schemas.microsoft.com/office/drawing/2014/main" xmlns="" id="{1DEB5CD1-D786-41CF-ACFC-8888DB1130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3216"/>
              <a:ext cx="144" cy="144"/>
            </a:xfrm>
            <a:prstGeom prst="rect">
              <a:avLst/>
            </a:prstGeom>
            <a:solidFill>
              <a:srgbClr val="CC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76" name="Rectangle 79">
              <a:extLst>
                <a:ext uri="{FF2B5EF4-FFF2-40B4-BE49-F238E27FC236}">
                  <a16:creationId xmlns:a16="http://schemas.microsoft.com/office/drawing/2014/main" xmlns="" id="{3355633A-838E-4043-A1EE-98FC740139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736"/>
              <a:ext cx="144" cy="144"/>
            </a:xfrm>
            <a:prstGeom prst="rect">
              <a:avLst/>
            </a:prstGeom>
            <a:solidFill>
              <a:srgbClr val="CC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77" name="Text Box 82">
              <a:extLst>
                <a:ext uri="{FF2B5EF4-FFF2-40B4-BE49-F238E27FC236}">
                  <a16:creationId xmlns:a16="http://schemas.microsoft.com/office/drawing/2014/main" xmlns="" id="{728A7434-F297-4094-9BA8-0BC8D2B9EA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3273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A</a:t>
              </a:r>
            </a:p>
          </p:txBody>
        </p:sp>
        <p:sp>
          <p:nvSpPr>
            <p:cNvPr id="78" name="Text Box 83">
              <a:extLst>
                <a:ext uri="{FF2B5EF4-FFF2-40B4-BE49-F238E27FC236}">
                  <a16:creationId xmlns:a16="http://schemas.microsoft.com/office/drawing/2014/main" xmlns="" id="{3BC21B8B-025C-4424-A056-B60F8BD500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2601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B</a:t>
              </a:r>
            </a:p>
          </p:txBody>
        </p:sp>
        <p:sp>
          <p:nvSpPr>
            <p:cNvPr id="79" name="Text Box 84">
              <a:extLst>
                <a:ext uri="{FF2B5EF4-FFF2-40B4-BE49-F238E27FC236}">
                  <a16:creationId xmlns:a16="http://schemas.microsoft.com/office/drawing/2014/main" xmlns="" id="{9F75FC6E-9C17-4A2E-AC4A-16AF20C1CC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2601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C</a:t>
              </a:r>
            </a:p>
          </p:txBody>
        </p:sp>
        <p:sp>
          <p:nvSpPr>
            <p:cNvPr id="80" name="Text Box 85">
              <a:extLst>
                <a:ext uri="{FF2B5EF4-FFF2-40B4-BE49-F238E27FC236}">
                  <a16:creationId xmlns:a16="http://schemas.microsoft.com/office/drawing/2014/main" xmlns="" id="{663A0D56-B5D1-4357-A147-9A090B5315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0" y="3216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D</a:t>
              </a:r>
            </a:p>
          </p:txBody>
        </p:sp>
      </p:grpSp>
      <p:sp>
        <p:nvSpPr>
          <p:cNvPr id="81" name="Text Box 87">
            <a:extLst>
              <a:ext uri="{FF2B5EF4-FFF2-40B4-BE49-F238E27FC236}">
                <a16:creationId xmlns:a16="http://schemas.microsoft.com/office/drawing/2014/main" xmlns="" id="{4730B661-4D6B-4ACE-A831-2BCB52F7A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760" y="1935163"/>
            <a:ext cx="762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/>
              <a:t>A)</a:t>
            </a:r>
          </a:p>
        </p:txBody>
      </p:sp>
      <p:sp>
        <p:nvSpPr>
          <p:cNvPr id="82" name="Text Box 88">
            <a:extLst>
              <a:ext uri="{FF2B5EF4-FFF2-40B4-BE49-F238E27FC236}">
                <a16:creationId xmlns:a16="http://schemas.microsoft.com/office/drawing/2014/main" xmlns="" id="{DBE2FEC3-38A8-417D-852C-78CD7C24A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2360" y="1935163"/>
            <a:ext cx="762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/>
              <a:t>B)</a:t>
            </a:r>
          </a:p>
        </p:txBody>
      </p:sp>
      <p:sp>
        <p:nvSpPr>
          <p:cNvPr id="83" name="Text Box 90">
            <a:extLst>
              <a:ext uri="{FF2B5EF4-FFF2-40B4-BE49-F238E27FC236}">
                <a16:creationId xmlns:a16="http://schemas.microsoft.com/office/drawing/2014/main" xmlns="" id="{2457EC32-C8C0-4665-828C-8ADC3E32A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8560" y="4068763"/>
            <a:ext cx="762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/>
              <a:t>C)</a:t>
            </a:r>
          </a:p>
        </p:txBody>
      </p:sp>
      <p:pic>
        <p:nvPicPr>
          <p:cNvPr id="84" name="Picture 93" descr="IMG41">
            <a:extLst>
              <a:ext uri="{FF2B5EF4-FFF2-40B4-BE49-F238E27FC236}">
                <a16:creationId xmlns:a16="http://schemas.microsoft.com/office/drawing/2014/main" xmlns="" id="{7BD1D282-B2FC-42C7-A459-BAE3E95D734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80228" y="3200400"/>
            <a:ext cx="1143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Oval 94">
            <a:extLst>
              <a:ext uri="{FF2B5EF4-FFF2-40B4-BE49-F238E27FC236}">
                <a16:creationId xmlns:a16="http://schemas.microsoft.com/office/drawing/2014/main" xmlns="" id="{628429F9-97CE-4C08-8B39-AE5E94996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2360" y="4038600"/>
            <a:ext cx="914400" cy="762000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86" name="Text Box 110">
            <a:extLst>
              <a:ext uri="{FF2B5EF4-FFF2-40B4-BE49-F238E27FC236}">
                <a16:creationId xmlns:a16="http://schemas.microsoft.com/office/drawing/2014/main" xmlns="" id="{93955177-0717-4A96-A2B4-C1D4B2311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360" y="4038600"/>
            <a:ext cx="76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/>
              <a:t>D)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F33AF9B-3A4A-4100-BAEA-E88C2C0FB28A}"/>
              </a:ext>
            </a:extLst>
          </p:cNvPr>
          <p:cNvSpPr txBox="1"/>
          <p:nvPr/>
        </p:nvSpPr>
        <p:spPr>
          <a:xfrm>
            <a:off x="4901247" y="368915"/>
            <a:ext cx="2968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LUYỆN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TẬP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06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500"/>
                            </p:stCondLst>
                            <p:childTnLst>
                              <p:par>
                                <p:cTn id="86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500"/>
                            </p:stCondLst>
                            <p:childTnLst>
                              <p:par>
                                <p:cTn id="92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500"/>
                            </p:stCondLst>
                            <p:childTnLst>
                              <p:par>
                                <p:cTn id="9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3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8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4" grpId="0"/>
      <p:bldP spid="81" grpId="0"/>
      <p:bldP spid="82" grpId="0"/>
      <p:bldP spid="83" grpId="0"/>
      <p:bldP spid="85" grpId="0" animBg="1"/>
      <p:bldP spid="86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2">
            <a:extLst>
              <a:ext uri="{FF2B5EF4-FFF2-40B4-BE49-F238E27FC236}">
                <a16:creationId xmlns:a16="http://schemas.microsoft.com/office/drawing/2014/main" xmlns="" id="{177AB6C4-E669-4165-A16E-CC8B81940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25" y="5838002"/>
            <a:ext cx="184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40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xmlns="" id="{09951277-2E20-491C-B012-3BEC1B5E0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0680" y="4617720"/>
            <a:ext cx="2133600" cy="2133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1"/>
          </a:gradFill>
          <a:ln w="9525">
            <a:pattFill prst="wdDnDiag">
              <a:fgClr>
                <a:srgbClr val="FFFF00"/>
              </a:fgClr>
              <a:bgClr>
                <a:srgbClr val="6666FF"/>
              </a:bgClr>
            </a:patt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400">
              <a:solidFill>
                <a:srgbClr val="6666FF"/>
              </a:solidFill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xmlns="" id="{AEED6CE8-C08D-4C58-9E8F-B72B490E8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5480" y="5303520"/>
            <a:ext cx="1447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>
                <a:solidFill>
                  <a:srgbClr val="FF3300"/>
                </a:solidFill>
                <a:latin typeface=".VnTifani HeavyH" panose="020B7200000000000000" pitchFamily="34" charset="0"/>
              </a:rPr>
              <a:t>10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xmlns="" id="{450376D4-6F0F-4AA5-BFFA-D7E0F0647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8180" y="5240020"/>
            <a:ext cx="144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>
                <a:solidFill>
                  <a:srgbClr val="FF3300"/>
                </a:solidFill>
                <a:latin typeface=".VnTifani HeavyH" panose="020B7200000000000000" pitchFamily="34" charset="0"/>
              </a:rPr>
              <a:t>9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xmlns="" id="{AB13C9D3-B6FE-4AFE-801A-62E8BD9A8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8180" y="5240020"/>
            <a:ext cx="144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>
                <a:solidFill>
                  <a:srgbClr val="FF3300"/>
                </a:solidFill>
                <a:latin typeface=".VnTifani HeavyH" panose="020B7200000000000000" pitchFamily="34" charset="0"/>
              </a:rPr>
              <a:t>8</a:t>
            </a: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xmlns="" id="{11E371F9-65AE-482B-9C54-8572A0389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5480" y="5303520"/>
            <a:ext cx="144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>
                <a:solidFill>
                  <a:srgbClr val="FF3300"/>
                </a:solidFill>
                <a:latin typeface=".VnTifani HeavyH" panose="020B7200000000000000" pitchFamily="34" charset="0"/>
              </a:rPr>
              <a:t>7</a:t>
            </a: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xmlns="" id="{558E32FF-1F34-4AC0-87F3-995097319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5480" y="5303520"/>
            <a:ext cx="144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>
                <a:solidFill>
                  <a:srgbClr val="FF3300"/>
                </a:solidFill>
                <a:latin typeface=".VnTifani HeavyH" panose="020B7200000000000000" pitchFamily="34" charset="0"/>
              </a:rPr>
              <a:t>6</a:t>
            </a: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xmlns="" id="{5C1D7108-494F-4170-8A50-24C133797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5480" y="5303520"/>
            <a:ext cx="144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>
                <a:solidFill>
                  <a:srgbClr val="FF3300"/>
                </a:solidFill>
                <a:latin typeface=".VnTifani HeavyH" panose="020B7200000000000000" pitchFamily="34" charset="0"/>
              </a:rPr>
              <a:t>5</a:t>
            </a: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xmlns="" id="{0CB487C4-C9DE-4176-8D27-16B345C6F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5480" y="5303520"/>
            <a:ext cx="144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>
                <a:solidFill>
                  <a:srgbClr val="FF3300"/>
                </a:solidFill>
                <a:latin typeface=".VnTifani HeavyH" panose="020B7200000000000000" pitchFamily="34" charset="0"/>
              </a:rPr>
              <a:t>4</a:t>
            </a:r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xmlns="" id="{E6DCA2BD-84B0-42E9-AD61-8DC96BB88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5480" y="5303520"/>
            <a:ext cx="144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>
                <a:solidFill>
                  <a:srgbClr val="FF3300"/>
                </a:solidFill>
                <a:latin typeface=".VnTifani HeavyH" panose="020B7200000000000000" pitchFamily="34" charset="0"/>
              </a:rPr>
              <a:t>3</a:t>
            </a:r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xmlns="" id="{5E5EA4DD-5D58-450D-BCAC-0A9C4B2E3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5480" y="5303520"/>
            <a:ext cx="144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>
                <a:solidFill>
                  <a:srgbClr val="FF3300"/>
                </a:solidFill>
                <a:latin typeface=".VnTifani HeavyH" panose="020B7200000000000000" pitchFamily="34" charset="0"/>
              </a:rPr>
              <a:t>2</a:t>
            </a:r>
          </a:p>
        </p:txBody>
      </p:sp>
      <p:sp>
        <p:nvSpPr>
          <p:cNvPr id="18" name="Text Box 12">
            <a:extLst>
              <a:ext uri="{FF2B5EF4-FFF2-40B4-BE49-F238E27FC236}">
                <a16:creationId xmlns:a16="http://schemas.microsoft.com/office/drawing/2014/main" xmlns="" id="{F1F9D301-1E19-4CB8-A284-F51494A77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5480" y="5303520"/>
            <a:ext cx="144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>
                <a:solidFill>
                  <a:srgbClr val="FF3300"/>
                </a:solidFill>
                <a:latin typeface=".VnTifani HeavyH" panose="020B7200000000000000" pitchFamily="34" charset="0"/>
              </a:rPr>
              <a:t>1</a:t>
            </a:r>
          </a:p>
        </p:txBody>
      </p:sp>
      <p:sp>
        <p:nvSpPr>
          <p:cNvPr id="19" name="Text Box 13">
            <a:extLst>
              <a:ext uri="{FF2B5EF4-FFF2-40B4-BE49-F238E27FC236}">
                <a16:creationId xmlns:a16="http://schemas.microsoft.com/office/drawing/2014/main" xmlns="" id="{3D9526A0-0B96-4138-981B-FC694977F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5480" y="5303520"/>
            <a:ext cx="144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>
                <a:solidFill>
                  <a:srgbClr val="FF3300"/>
                </a:solidFill>
                <a:latin typeface=".VnTifani HeavyH" panose="020B7200000000000000" pitchFamily="34" charset="0"/>
              </a:rPr>
              <a:t>0</a:t>
            </a:r>
          </a:p>
        </p:txBody>
      </p:sp>
      <p:pic>
        <p:nvPicPr>
          <p:cNvPr id="21" name="Picture 83" descr="IMG41">
            <a:extLst>
              <a:ext uri="{FF2B5EF4-FFF2-40B4-BE49-F238E27FC236}">
                <a16:creationId xmlns:a16="http://schemas.microsoft.com/office/drawing/2014/main" xmlns="" id="{8AD25C32-E474-4E30-9834-AB4A386197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762000"/>
            <a:ext cx="1143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Oval 84">
            <a:extLst>
              <a:ext uri="{FF2B5EF4-FFF2-40B4-BE49-F238E27FC236}">
                <a16:creationId xmlns:a16="http://schemas.microsoft.com/office/drawing/2014/main" xmlns="" id="{FC67623D-5BA8-43D3-924A-2D9FBD268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600200"/>
            <a:ext cx="533400" cy="533400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23" name="Rectangle 106">
            <a:extLst>
              <a:ext uri="{FF2B5EF4-FFF2-40B4-BE49-F238E27FC236}">
                <a16:creationId xmlns:a16="http://schemas.microsoft.com/office/drawing/2014/main" xmlns="" id="{378AAC7D-CABC-4410-9DA1-3FF6AA7186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2700" y="2635250"/>
            <a:ext cx="355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24" name="Text Box 20">
            <a:extLst>
              <a:ext uri="{FF2B5EF4-FFF2-40B4-BE49-F238E27FC236}">
                <a16:creationId xmlns:a16="http://schemas.microsoft.com/office/drawing/2014/main" xmlns="" id="{CF7719A8-2F11-48ED-9610-45F6511BE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127760"/>
            <a:ext cx="11567160" cy="2882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i="1" dirty="0" err="1">
                <a:solidFill>
                  <a:srgbClr val="FF0066"/>
                </a:solidFill>
                <a:latin typeface="VNI-Times" pitchFamily="2" charset="0"/>
              </a:rPr>
              <a:t>C</a:t>
            </a:r>
            <a:r>
              <a:rPr lang="en-US" altLang="en-US" sz="28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180</a:t>
            </a:r>
            <a:r>
              <a:rPr lang="en-US" alt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0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0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7584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repeatCount="indefinit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500"/>
                            </p:stCondLst>
                            <p:childTnLst>
                              <p:par>
                                <p:cTn id="9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500"/>
                            </p:stCondLst>
                            <p:childTnLst>
                              <p:par>
                                <p:cTn id="96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8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2" grpId="0" animBg="1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2">
            <a:extLst>
              <a:ext uri="{FF2B5EF4-FFF2-40B4-BE49-F238E27FC236}">
                <a16:creationId xmlns:a16="http://schemas.microsoft.com/office/drawing/2014/main" xmlns="" id="{177AB6C4-E669-4165-A16E-CC8B81940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25" y="5838002"/>
            <a:ext cx="184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40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106">
            <a:extLst>
              <a:ext uri="{FF2B5EF4-FFF2-40B4-BE49-F238E27FC236}">
                <a16:creationId xmlns:a16="http://schemas.microsoft.com/office/drawing/2014/main" xmlns="" id="{378AAC7D-CABC-4410-9DA1-3FF6AA7186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2700" y="2635250"/>
            <a:ext cx="355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32" name="Text Box 20">
            <a:extLst>
              <a:ext uri="{FF2B5EF4-FFF2-40B4-BE49-F238E27FC236}">
                <a16:creationId xmlns:a16="http://schemas.microsoft.com/office/drawing/2014/main" xmlns="" id="{607C7773-757A-407C-B8E4-71E7DFA90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999" y="1157288"/>
            <a:ext cx="937316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alt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3" name="Picture 83" descr="IMG41">
            <a:extLst>
              <a:ext uri="{FF2B5EF4-FFF2-40B4-BE49-F238E27FC236}">
                <a16:creationId xmlns:a16="http://schemas.microsoft.com/office/drawing/2014/main" xmlns="" id="{2F894033-CCB3-450D-ADEB-60DF75B4523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78280" y="4495800"/>
            <a:ext cx="1143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Oval 84">
            <a:extLst>
              <a:ext uri="{FF2B5EF4-FFF2-40B4-BE49-F238E27FC236}">
                <a16:creationId xmlns:a16="http://schemas.microsoft.com/office/drawing/2014/main" xmlns="" id="{E9F29B0F-215C-4E71-A568-BCD9FB28E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364480"/>
            <a:ext cx="609600" cy="533400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grpSp>
        <p:nvGrpSpPr>
          <p:cNvPr id="35" name="Group 85">
            <a:extLst>
              <a:ext uri="{FF2B5EF4-FFF2-40B4-BE49-F238E27FC236}">
                <a16:creationId xmlns:a16="http://schemas.microsoft.com/office/drawing/2014/main" xmlns="" id="{49B71681-B253-439C-B7AB-0C7E9E934E37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1752600"/>
            <a:ext cx="3325813" cy="2217738"/>
            <a:chOff x="385" y="2478"/>
            <a:chExt cx="1942" cy="1349"/>
          </a:xfrm>
        </p:grpSpPr>
        <p:grpSp>
          <p:nvGrpSpPr>
            <p:cNvPr id="36" name="Group 86">
              <a:extLst>
                <a:ext uri="{FF2B5EF4-FFF2-40B4-BE49-F238E27FC236}">
                  <a16:creationId xmlns:a16="http://schemas.microsoft.com/office/drawing/2014/main" xmlns="" id="{45444033-B2B1-4BEC-95D9-0858B84FFB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5" y="2478"/>
              <a:ext cx="1942" cy="1349"/>
              <a:chOff x="4101" y="4807"/>
              <a:chExt cx="2319" cy="1656"/>
            </a:xfrm>
          </p:grpSpPr>
          <p:sp>
            <p:nvSpPr>
              <p:cNvPr id="40" name="Line 87">
                <a:extLst>
                  <a:ext uri="{FF2B5EF4-FFF2-40B4-BE49-F238E27FC236}">
                    <a16:creationId xmlns:a16="http://schemas.microsoft.com/office/drawing/2014/main" xmlns="" id="{B874A434-E67E-487D-B1BA-3E38B2D9C6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60" y="5005"/>
                <a:ext cx="662" cy="119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88">
                <a:extLst>
                  <a:ext uri="{FF2B5EF4-FFF2-40B4-BE49-F238E27FC236}">
                    <a16:creationId xmlns:a16="http://schemas.microsoft.com/office/drawing/2014/main" xmlns="" id="{B4B2E6E8-DF55-4249-AC74-C2AEC6FE04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0" y="6201"/>
                <a:ext cx="1976" cy="1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89">
                <a:extLst>
                  <a:ext uri="{FF2B5EF4-FFF2-40B4-BE49-F238E27FC236}">
                    <a16:creationId xmlns:a16="http://schemas.microsoft.com/office/drawing/2014/main" xmlns="" id="{83705311-CA48-443D-AEB5-7C9C44D636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22" y="5005"/>
                <a:ext cx="1314" cy="119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90">
                <a:extLst>
                  <a:ext uri="{FF2B5EF4-FFF2-40B4-BE49-F238E27FC236}">
                    <a16:creationId xmlns:a16="http://schemas.microsoft.com/office/drawing/2014/main" xmlns="" id="{B315F516-47D7-4D1C-B0DB-56825050DE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22" y="5005"/>
                <a:ext cx="1" cy="119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91">
                <a:extLst>
                  <a:ext uri="{FF2B5EF4-FFF2-40B4-BE49-F238E27FC236}">
                    <a16:creationId xmlns:a16="http://schemas.microsoft.com/office/drawing/2014/main" xmlns="" id="{EFA14B65-2EB8-461E-B827-C3715D8517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60" y="5213"/>
                <a:ext cx="899" cy="98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92">
                <a:extLst>
                  <a:ext uri="{FF2B5EF4-FFF2-40B4-BE49-F238E27FC236}">
                    <a16:creationId xmlns:a16="http://schemas.microsoft.com/office/drawing/2014/main" xmlns="" id="{4BA416BF-0B6B-47E4-BCE7-5C41B437C3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24" y="5361"/>
                <a:ext cx="1512" cy="84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Oval 93">
                <a:extLst>
                  <a:ext uri="{FF2B5EF4-FFF2-40B4-BE49-F238E27FC236}">
                    <a16:creationId xmlns:a16="http://schemas.microsoft.com/office/drawing/2014/main" xmlns="" id="{4CE3DDD7-7A95-43F8-B6FE-9D038D3AE0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02" y="5450"/>
                <a:ext cx="27" cy="37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47" name="Rectangle 94">
                <a:extLst>
                  <a:ext uri="{FF2B5EF4-FFF2-40B4-BE49-F238E27FC236}">
                    <a16:creationId xmlns:a16="http://schemas.microsoft.com/office/drawing/2014/main" xmlns="" id="{352D1B90-EACE-4A40-8028-7CBEFAA7E1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53" y="5545"/>
                <a:ext cx="138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latin typeface="Times New Roman" panose="02020603050405020304" pitchFamily="18" charset="0"/>
                  </a:rPr>
                  <a:t>H</a:t>
                </a:r>
                <a:endParaRPr lang="en-US" altLang="en-US" sz="60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8" name="Oval 95">
                <a:extLst>
                  <a:ext uri="{FF2B5EF4-FFF2-40B4-BE49-F238E27FC236}">
                    <a16:creationId xmlns:a16="http://schemas.microsoft.com/office/drawing/2014/main" xmlns="" id="{35DD59E2-077C-4A36-AE94-67BD16ED69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91" y="6181"/>
                <a:ext cx="25" cy="29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49" name="Rectangle 96">
                <a:extLst>
                  <a:ext uri="{FF2B5EF4-FFF2-40B4-BE49-F238E27FC236}">
                    <a16:creationId xmlns:a16="http://schemas.microsoft.com/office/drawing/2014/main" xmlns="" id="{4F27F745-E33A-40A7-B590-6C854A611A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81" y="6235"/>
                <a:ext cx="129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latin typeface="Times New Roman" panose="02020603050405020304" pitchFamily="18" charset="0"/>
                  </a:rPr>
                  <a:t>D</a:t>
                </a:r>
                <a:endParaRPr lang="en-US" altLang="en-US" sz="60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0" name="Rectangle 97">
                <a:extLst>
                  <a:ext uri="{FF2B5EF4-FFF2-40B4-BE49-F238E27FC236}">
                    <a16:creationId xmlns:a16="http://schemas.microsoft.com/office/drawing/2014/main" xmlns="" id="{80715A62-4A37-4760-AC2D-3DDDBBB0B6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7" y="5201"/>
                <a:ext cx="1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latin typeface="Times New Roman" panose="02020603050405020304" pitchFamily="18" charset="0"/>
                  </a:rPr>
                  <a:t>E</a:t>
                </a:r>
                <a:endParaRPr lang="en-US" altLang="en-US" sz="60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" name="Rectangle 98">
                <a:extLst>
                  <a:ext uri="{FF2B5EF4-FFF2-40B4-BE49-F238E27FC236}">
                    <a16:creationId xmlns:a16="http://schemas.microsoft.com/office/drawing/2014/main" xmlns="" id="{D0C04044-0891-4E5C-9C66-31029310FD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18" y="5073"/>
                <a:ext cx="109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latin typeface="Times New Roman" panose="02020603050405020304" pitchFamily="18" charset="0"/>
                  </a:rPr>
                  <a:t>F</a:t>
                </a:r>
                <a:endParaRPr lang="en-US" altLang="en-US" sz="60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" name="Rectangle 99">
                <a:extLst>
                  <a:ext uri="{FF2B5EF4-FFF2-40B4-BE49-F238E27FC236}">
                    <a16:creationId xmlns:a16="http://schemas.microsoft.com/office/drawing/2014/main" xmlns="" id="{616C0EF3-D4BA-4BCE-80C3-569327A598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2" y="4807"/>
                <a:ext cx="128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latin typeface="Times New Roman" panose="02020603050405020304" pitchFamily="18" charset="0"/>
                  </a:rPr>
                  <a:t>A</a:t>
                </a:r>
                <a:endParaRPr lang="en-US" altLang="en-US" sz="60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3" name="Oval 100">
                <a:extLst>
                  <a:ext uri="{FF2B5EF4-FFF2-40B4-BE49-F238E27FC236}">
                    <a16:creationId xmlns:a16="http://schemas.microsoft.com/office/drawing/2014/main" xmlns="" id="{425445A9-E019-480C-A3BF-D176BE2DC8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0" y="6178"/>
                <a:ext cx="29" cy="2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54" name="Rectangle 101">
                <a:extLst>
                  <a:ext uri="{FF2B5EF4-FFF2-40B4-BE49-F238E27FC236}">
                    <a16:creationId xmlns:a16="http://schemas.microsoft.com/office/drawing/2014/main" xmlns="" id="{468ED423-78C8-44AB-B812-8F235F186B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1" y="6140"/>
                <a:ext cx="118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latin typeface="Times New Roman" panose="02020603050405020304" pitchFamily="18" charset="0"/>
                  </a:rPr>
                  <a:t>B</a:t>
                </a:r>
                <a:endParaRPr lang="en-US" altLang="en-US" sz="60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5" name="Oval 102">
                <a:extLst>
                  <a:ext uri="{FF2B5EF4-FFF2-40B4-BE49-F238E27FC236}">
                    <a16:creationId xmlns:a16="http://schemas.microsoft.com/office/drawing/2014/main" xmlns="" id="{3C9548DF-814B-43CA-BC9E-942D4F2550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6" y="6176"/>
                <a:ext cx="24" cy="2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56" name="Rectangle 103">
                <a:extLst>
                  <a:ext uri="{FF2B5EF4-FFF2-40B4-BE49-F238E27FC236}">
                    <a16:creationId xmlns:a16="http://schemas.microsoft.com/office/drawing/2014/main" xmlns="" id="{EA2FAD76-5962-4C4B-A659-A5612BED72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2" y="6108"/>
                <a:ext cx="128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latin typeface="Times New Roman" panose="02020603050405020304" pitchFamily="18" charset="0"/>
                  </a:rPr>
                  <a:t>C</a:t>
                </a:r>
                <a:endParaRPr lang="en-US" altLang="en-US" sz="6000" b="1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37" name="Rectangle 104">
              <a:extLst>
                <a:ext uri="{FF2B5EF4-FFF2-40B4-BE49-F238E27FC236}">
                  <a16:creationId xmlns:a16="http://schemas.microsoft.com/office/drawing/2014/main" xmlns="" id="{2EF4A247-23AC-4695-8078-08C06AEA19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0" y="3493"/>
              <a:ext cx="121" cy="117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38" name="Rectangle 105">
              <a:extLst>
                <a:ext uri="{FF2B5EF4-FFF2-40B4-BE49-F238E27FC236}">
                  <a16:creationId xmlns:a16="http://schemas.microsoft.com/office/drawing/2014/main" xmlns="" id="{7F25BED0-9B1D-499E-B16A-10C06E80EFB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74291">
              <a:off x="874" y="2950"/>
              <a:ext cx="85" cy="103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39" name="Rectangle 106">
              <a:extLst>
                <a:ext uri="{FF2B5EF4-FFF2-40B4-BE49-F238E27FC236}">
                  <a16:creationId xmlns:a16="http://schemas.microsoft.com/office/drawing/2014/main" xmlns="" id="{5DF1D037-42A1-4030-B9E9-3EB5C8EBD89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40973">
              <a:off x="1224" y="2827"/>
              <a:ext cx="98" cy="123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</p:grpSp>
      <p:sp>
        <p:nvSpPr>
          <p:cNvPr id="57" name="Text Box 107">
            <a:extLst>
              <a:ext uri="{FF2B5EF4-FFF2-40B4-BE49-F238E27FC236}">
                <a16:creationId xmlns:a16="http://schemas.microsoft.com/office/drawing/2014/main" xmlns="" id="{5353AD54-F965-4906-901C-C253F2DBF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114800"/>
            <a:ext cx="4267200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AutoNum type="alphaUcParenR"/>
            </a:pPr>
            <a:r>
              <a:rPr lang="en-US" alt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AEHF</a:t>
            </a:r>
            <a:endParaRPr lang="en-US" altLang="en-US" sz="25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AutoNum type="alphaUcParenR"/>
            </a:pPr>
            <a:r>
              <a:rPr lang="en-US" altLang="en-US" sz="25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BEHD</a:t>
            </a:r>
            <a:endParaRPr lang="en-US" altLang="en-US" sz="25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AutoNum type="alphaUcParenR"/>
            </a:pPr>
            <a:r>
              <a:rPr lang="en-US" altLang="en-US" sz="25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CDHF</a:t>
            </a:r>
            <a:endParaRPr lang="en-US" altLang="en-US" sz="25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AutoNum type="alphaUcParenR"/>
            </a:pPr>
            <a:r>
              <a:rPr lang="en-US" altLang="en-US" sz="25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Cả</a:t>
            </a:r>
            <a:r>
              <a:rPr lang="en-US" altLang="en-US" sz="25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3 </a:t>
            </a:r>
            <a:r>
              <a:rPr lang="en-US" altLang="en-US" sz="25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25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sz="25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đều</a:t>
            </a:r>
            <a:r>
              <a:rPr lang="en-US" altLang="en-US" sz="25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đúng</a:t>
            </a:r>
            <a:endParaRPr lang="en-US" altLang="en-US" sz="25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9A668763-F75B-48F6-B12C-F9AE53F89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" y="6076950"/>
            <a:ext cx="8534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 dirty="0" err="1">
                <a:latin typeface="Times New Roman" panose="02020603050405020304" pitchFamily="18" charset="0"/>
              </a:rPr>
              <a:t>Ngoài</a:t>
            </a:r>
            <a:r>
              <a:rPr lang="en-US" altLang="en-US" sz="2500" dirty="0">
                <a:latin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</a:rPr>
              <a:t>ra</a:t>
            </a:r>
            <a:r>
              <a:rPr lang="en-US" altLang="en-US" sz="2500" dirty="0">
                <a:latin typeface="Times New Roman" panose="02020603050405020304" pitchFamily="18" charset="0"/>
              </a:rPr>
              <a:t>, </a:t>
            </a:r>
            <a:r>
              <a:rPr lang="en-US" altLang="en-US" sz="2500" dirty="0" err="1">
                <a:latin typeface="Times New Roman" panose="02020603050405020304" pitchFamily="18" charset="0"/>
              </a:rPr>
              <a:t>còn</a:t>
            </a:r>
            <a:r>
              <a:rPr lang="en-US" altLang="en-US" sz="2500" dirty="0">
                <a:latin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500" dirty="0">
                <a:latin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</a:rPr>
              <a:t>tứ</a:t>
            </a:r>
            <a:r>
              <a:rPr lang="en-US" altLang="en-US" sz="2500" dirty="0">
                <a:latin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</a:rPr>
              <a:t>giác</a:t>
            </a:r>
            <a:r>
              <a:rPr lang="en-US" altLang="en-US" sz="2500" dirty="0">
                <a:latin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</a:rPr>
              <a:t>nội</a:t>
            </a:r>
            <a:r>
              <a:rPr lang="en-US" altLang="en-US" sz="2500" dirty="0">
                <a:latin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</a:rPr>
              <a:t>tiếp</a:t>
            </a:r>
            <a:r>
              <a:rPr lang="en-US" altLang="en-US" sz="2500" dirty="0">
                <a:latin typeface="Times New Roman" panose="02020603050405020304" pitchFamily="18" charset="0"/>
              </a:rPr>
              <a:t> : </a:t>
            </a:r>
            <a:r>
              <a:rPr lang="en-US" altLang="en-US" sz="2500" dirty="0" err="1">
                <a:latin typeface="Times New Roman" panose="02020603050405020304" pitchFamily="18" charset="0"/>
              </a:rPr>
              <a:t>tgBEFC</a:t>
            </a:r>
            <a:r>
              <a:rPr lang="en-US" altLang="en-US" sz="2500" dirty="0">
                <a:latin typeface="Times New Roman" panose="02020603050405020304" pitchFamily="18" charset="0"/>
              </a:rPr>
              <a:t>; </a:t>
            </a:r>
            <a:r>
              <a:rPr lang="en-US" altLang="en-US" sz="2500" dirty="0" err="1">
                <a:latin typeface="Times New Roman" panose="02020603050405020304" pitchFamily="18" charset="0"/>
              </a:rPr>
              <a:t>tg</a:t>
            </a:r>
            <a:r>
              <a:rPr lang="en-US" altLang="en-US" sz="2500" dirty="0">
                <a:latin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</a:rPr>
              <a:t>AFDB</a:t>
            </a:r>
            <a:r>
              <a:rPr lang="en-US" altLang="en-US" sz="2500" dirty="0">
                <a:latin typeface="Times New Roman" panose="02020603050405020304" pitchFamily="18" charset="0"/>
              </a:rPr>
              <a:t>; </a:t>
            </a:r>
            <a:r>
              <a:rPr lang="en-US" altLang="en-US" sz="2500" dirty="0" err="1">
                <a:latin typeface="Times New Roman" panose="02020603050405020304" pitchFamily="18" charset="0"/>
              </a:rPr>
              <a:t>tg</a:t>
            </a:r>
            <a:r>
              <a:rPr lang="en-US" altLang="en-US" sz="2500" dirty="0">
                <a:latin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</a:rPr>
              <a:t>AEDC</a:t>
            </a:r>
            <a:endParaRPr lang="vi-VN" altLang="en-US" sz="25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76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 animBg="1"/>
      <p:bldP spid="57" grpId="0"/>
      <p:bldP spid="5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2">
            <a:extLst>
              <a:ext uri="{FF2B5EF4-FFF2-40B4-BE49-F238E27FC236}">
                <a16:creationId xmlns:a16="http://schemas.microsoft.com/office/drawing/2014/main" xmlns="" id="{177AB6C4-E669-4165-A16E-CC8B81940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25" y="5838002"/>
            <a:ext cx="184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40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106">
            <a:extLst>
              <a:ext uri="{FF2B5EF4-FFF2-40B4-BE49-F238E27FC236}">
                <a16:creationId xmlns:a16="http://schemas.microsoft.com/office/drawing/2014/main" xmlns="" id="{378AAC7D-CABC-4410-9DA1-3FF6AA7186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2700" y="2635250"/>
            <a:ext cx="355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20">
                <a:extLst>
                  <a:ext uri="{FF2B5EF4-FFF2-40B4-BE49-F238E27FC236}">
                    <a16:creationId xmlns:a16="http://schemas.microsoft.com/office/drawing/2014/main" xmlns="" id="{607C7773-757A-407C-B8E4-71E7DFA900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5117" y="1284752"/>
                <a:ext cx="9783228" cy="39593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400" b="1" i="1" dirty="0" err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altLang="en-US" sz="2400" b="1" i="1" dirty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altLang="en-US" sz="2400" b="1" i="1" dirty="0" err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altLang="en-US" sz="2400" b="1" i="1" dirty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i="1" dirty="0" err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altLang="en-US" sz="2400" b="1" i="1" dirty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i="1" dirty="0" err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AEHF</a:t>
                </a:r>
                <a:r>
                  <a:rPr lang="en-US" altLang="en-US" sz="2400" b="1" i="1" dirty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i="1" dirty="0" err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nội</a:t>
                </a:r>
                <a:r>
                  <a:rPr lang="en-US" altLang="en-US" sz="2400" b="1" i="1" dirty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i="1" dirty="0" err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endParaRPr lang="en-US" altLang="en-US" sz="2400" b="1" i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400" b="1" i="1" dirty="0" err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altLang="en-US" sz="2400" b="1" i="1" dirty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i="1" dirty="0" err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altLang="en-US" sz="2400" b="1" i="1" dirty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i="1" dirty="0" err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altLang="en-US" sz="2400" b="1" i="1" dirty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i="1" dirty="0" err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AEHF</a:t>
                </a:r>
                <a:r>
                  <a:rPr lang="en-US" altLang="en-US" sz="2400" b="1" i="1" dirty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i="1" dirty="0" err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en-US" sz="2400" b="1" i="1" dirty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  <a:buNone/>
                </a:pPr>
                <a:r>
                  <a:rPr lang="en-US" altLang="en-US" sz="2400" b="1" i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𝐴𝐸𝐻</m:t>
                        </m:r>
                      </m:e>
                    </m:acc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9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en-US" sz="2400" b="1" i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CE </a:t>
                </a:r>
                <a:r>
                  <a:rPr lang="en-US" sz="24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4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∆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  <m:r>
                      <a:rPr lang="en-US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9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en-US" sz="2400" b="1" i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altLang="en-US" sz="24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BF</a:t>
                </a:r>
                <a:r>
                  <a:rPr lang="en-US" sz="24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4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∆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b="1" i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400" b="1" i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altLang="en-US" sz="2400" b="1" i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i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altLang="en-US" sz="2400" b="1" i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𝐴𝐸𝐻</m:t>
                        </m:r>
                      </m:e>
                    </m:acc>
                  </m:oMath>
                </a14:m>
                <a:r>
                  <a:rPr lang="en-US" altLang="en-US" sz="2400" b="1" i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𝐴𝐹𝐻</m:t>
                        </m:r>
                      </m:e>
                    </m:acc>
                    <m:r>
                      <a:rPr lang="en-US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9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en-US" sz="2400" b="1" i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+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9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en-US" sz="2400" b="1" i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=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8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en-US" sz="2400" b="1" i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  <a:buNone/>
                </a:pPr>
                <a:r>
                  <a:rPr lang="en-US" altLang="en-US" sz="2400" b="1" i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altLang="en-US" sz="2400" b="1" i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i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altLang="en-US" sz="2400" b="1" i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i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altLang="en-US" sz="2400" b="1" i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i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AEHF</a:t>
                </a:r>
                <a:r>
                  <a:rPr lang="en-US" altLang="en-US" sz="2400" b="1" i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i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2400" b="1" i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i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altLang="en-US" sz="2400" b="1" i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i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altLang="en-US" sz="2400" b="1" i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i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nội</a:t>
                </a:r>
                <a:r>
                  <a:rPr lang="en-US" altLang="en-US" sz="2400" b="1" i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i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altLang="en-US" sz="2400" b="1" i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altLang="en-US" sz="2400" b="1" i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altLang="en-US" sz="2400" b="1" i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i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altLang="en-US" sz="2400" b="1" i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i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en-US" sz="2400" b="1" i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i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en-US" altLang="en-US" sz="2400" b="1" i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altLang="en-US" sz="2400" b="1" i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altLang="en-US" sz="2400" b="1" i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i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altLang="en-US" sz="2400" b="1" i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i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altLang="en-US" sz="2400" b="1" i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18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en-US" sz="2400" b="1" i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)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 i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 Box 20">
                <a:extLst>
                  <a:ext uri="{FF2B5EF4-FFF2-40B4-BE49-F238E27FC236}">
                    <a16:creationId xmlns:a16="http://schemas.microsoft.com/office/drawing/2014/main" id="{607C7773-757A-407C-B8E4-71E7DFA900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5117" y="1284752"/>
                <a:ext cx="9783228" cy="3959354"/>
              </a:xfrm>
              <a:prstGeom prst="rect">
                <a:avLst/>
              </a:prstGeom>
              <a:blipFill>
                <a:blip r:embed="rId2"/>
                <a:stretch>
                  <a:fillRect l="-935" r="-68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85">
            <a:extLst>
              <a:ext uri="{FF2B5EF4-FFF2-40B4-BE49-F238E27FC236}">
                <a16:creationId xmlns:a16="http://schemas.microsoft.com/office/drawing/2014/main" xmlns="" id="{49B71681-B253-439C-B7AB-0C7E9E934E37}"/>
              </a:ext>
            </a:extLst>
          </p:cNvPr>
          <p:cNvGrpSpPr>
            <a:grpSpLocks/>
          </p:cNvGrpSpPr>
          <p:nvPr/>
        </p:nvGrpSpPr>
        <p:grpSpPr bwMode="auto">
          <a:xfrm>
            <a:off x="8404862" y="1295812"/>
            <a:ext cx="3325813" cy="2217738"/>
            <a:chOff x="385" y="2478"/>
            <a:chExt cx="1942" cy="1349"/>
          </a:xfrm>
        </p:grpSpPr>
        <p:grpSp>
          <p:nvGrpSpPr>
            <p:cNvPr id="36" name="Group 86">
              <a:extLst>
                <a:ext uri="{FF2B5EF4-FFF2-40B4-BE49-F238E27FC236}">
                  <a16:creationId xmlns:a16="http://schemas.microsoft.com/office/drawing/2014/main" xmlns="" id="{45444033-B2B1-4BEC-95D9-0858B84FFB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5" y="2478"/>
              <a:ext cx="1942" cy="1349"/>
              <a:chOff x="4101" y="4807"/>
              <a:chExt cx="2319" cy="1656"/>
            </a:xfrm>
          </p:grpSpPr>
          <p:sp>
            <p:nvSpPr>
              <p:cNvPr id="40" name="Line 87">
                <a:extLst>
                  <a:ext uri="{FF2B5EF4-FFF2-40B4-BE49-F238E27FC236}">
                    <a16:creationId xmlns:a16="http://schemas.microsoft.com/office/drawing/2014/main" xmlns="" id="{B874A434-E67E-487D-B1BA-3E38B2D9C6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60" y="5005"/>
                <a:ext cx="662" cy="119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88">
                <a:extLst>
                  <a:ext uri="{FF2B5EF4-FFF2-40B4-BE49-F238E27FC236}">
                    <a16:creationId xmlns:a16="http://schemas.microsoft.com/office/drawing/2014/main" xmlns="" id="{B4B2E6E8-DF55-4249-AC74-C2AEC6FE04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0" y="6201"/>
                <a:ext cx="1976" cy="1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89">
                <a:extLst>
                  <a:ext uri="{FF2B5EF4-FFF2-40B4-BE49-F238E27FC236}">
                    <a16:creationId xmlns:a16="http://schemas.microsoft.com/office/drawing/2014/main" xmlns="" id="{83705311-CA48-443D-AEB5-7C9C44D636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22" y="5005"/>
                <a:ext cx="1314" cy="119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90">
                <a:extLst>
                  <a:ext uri="{FF2B5EF4-FFF2-40B4-BE49-F238E27FC236}">
                    <a16:creationId xmlns:a16="http://schemas.microsoft.com/office/drawing/2014/main" xmlns="" id="{B315F516-47D7-4D1C-B0DB-56825050DE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22" y="5005"/>
                <a:ext cx="1" cy="119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91">
                <a:extLst>
                  <a:ext uri="{FF2B5EF4-FFF2-40B4-BE49-F238E27FC236}">
                    <a16:creationId xmlns:a16="http://schemas.microsoft.com/office/drawing/2014/main" xmlns="" id="{EFA14B65-2EB8-461E-B827-C3715D8517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60" y="5213"/>
                <a:ext cx="899" cy="98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92">
                <a:extLst>
                  <a:ext uri="{FF2B5EF4-FFF2-40B4-BE49-F238E27FC236}">
                    <a16:creationId xmlns:a16="http://schemas.microsoft.com/office/drawing/2014/main" xmlns="" id="{4BA416BF-0B6B-47E4-BCE7-5C41B437C3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24" y="5361"/>
                <a:ext cx="1512" cy="84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Oval 93">
                <a:extLst>
                  <a:ext uri="{FF2B5EF4-FFF2-40B4-BE49-F238E27FC236}">
                    <a16:creationId xmlns:a16="http://schemas.microsoft.com/office/drawing/2014/main" xmlns="" id="{4CE3DDD7-7A95-43F8-B6FE-9D038D3AE0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02" y="5450"/>
                <a:ext cx="27" cy="37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47" name="Rectangle 94">
                <a:extLst>
                  <a:ext uri="{FF2B5EF4-FFF2-40B4-BE49-F238E27FC236}">
                    <a16:creationId xmlns:a16="http://schemas.microsoft.com/office/drawing/2014/main" xmlns="" id="{352D1B90-EACE-4A40-8028-7CBEFAA7E1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53" y="5545"/>
                <a:ext cx="138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latin typeface="Times New Roman" panose="02020603050405020304" pitchFamily="18" charset="0"/>
                  </a:rPr>
                  <a:t>H</a:t>
                </a:r>
                <a:endParaRPr lang="en-US" altLang="en-US" sz="60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8" name="Oval 95">
                <a:extLst>
                  <a:ext uri="{FF2B5EF4-FFF2-40B4-BE49-F238E27FC236}">
                    <a16:creationId xmlns:a16="http://schemas.microsoft.com/office/drawing/2014/main" xmlns="" id="{35DD59E2-077C-4A36-AE94-67BD16ED69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91" y="6181"/>
                <a:ext cx="25" cy="29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49" name="Rectangle 96">
                <a:extLst>
                  <a:ext uri="{FF2B5EF4-FFF2-40B4-BE49-F238E27FC236}">
                    <a16:creationId xmlns:a16="http://schemas.microsoft.com/office/drawing/2014/main" xmlns="" id="{4F27F745-E33A-40A7-B590-6C854A611A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81" y="6235"/>
                <a:ext cx="129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latin typeface="Times New Roman" panose="02020603050405020304" pitchFamily="18" charset="0"/>
                  </a:rPr>
                  <a:t>D</a:t>
                </a:r>
                <a:endParaRPr lang="en-US" altLang="en-US" sz="60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0" name="Rectangle 97">
                <a:extLst>
                  <a:ext uri="{FF2B5EF4-FFF2-40B4-BE49-F238E27FC236}">
                    <a16:creationId xmlns:a16="http://schemas.microsoft.com/office/drawing/2014/main" xmlns="" id="{80715A62-4A37-4760-AC2D-3DDDBBB0B6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7" y="5201"/>
                <a:ext cx="1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latin typeface="Times New Roman" panose="02020603050405020304" pitchFamily="18" charset="0"/>
                  </a:rPr>
                  <a:t>E</a:t>
                </a:r>
                <a:endParaRPr lang="en-US" altLang="en-US" sz="60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" name="Rectangle 98">
                <a:extLst>
                  <a:ext uri="{FF2B5EF4-FFF2-40B4-BE49-F238E27FC236}">
                    <a16:creationId xmlns:a16="http://schemas.microsoft.com/office/drawing/2014/main" xmlns="" id="{D0C04044-0891-4E5C-9C66-31029310FD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18" y="5073"/>
                <a:ext cx="109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latin typeface="Times New Roman" panose="02020603050405020304" pitchFamily="18" charset="0"/>
                  </a:rPr>
                  <a:t>F</a:t>
                </a:r>
                <a:endParaRPr lang="en-US" altLang="en-US" sz="60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" name="Rectangle 99">
                <a:extLst>
                  <a:ext uri="{FF2B5EF4-FFF2-40B4-BE49-F238E27FC236}">
                    <a16:creationId xmlns:a16="http://schemas.microsoft.com/office/drawing/2014/main" xmlns="" id="{616C0EF3-D4BA-4BCE-80C3-569327A598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2" y="4807"/>
                <a:ext cx="128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latin typeface="Times New Roman" panose="02020603050405020304" pitchFamily="18" charset="0"/>
                  </a:rPr>
                  <a:t>A</a:t>
                </a:r>
                <a:endParaRPr lang="en-US" altLang="en-US" sz="60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3" name="Oval 100">
                <a:extLst>
                  <a:ext uri="{FF2B5EF4-FFF2-40B4-BE49-F238E27FC236}">
                    <a16:creationId xmlns:a16="http://schemas.microsoft.com/office/drawing/2014/main" xmlns="" id="{425445A9-E019-480C-A3BF-D176BE2DC8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0" y="6178"/>
                <a:ext cx="29" cy="2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54" name="Rectangle 101">
                <a:extLst>
                  <a:ext uri="{FF2B5EF4-FFF2-40B4-BE49-F238E27FC236}">
                    <a16:creationId xmlns:a16="http://schemas.microsoft.com/office/drawing/2014/main" xmlns="" id="{468ED423-78C8-44AB-B812-8F235F186B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1" y="6140"/>
                <a:ext cx="118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latin typeface="Times New Roman" panose="02020603050405020304" pitchFamily="18" charset="0"/>
                  </a:rPr>
                  <a:t>B</a:t>
                </a:r>
                <a:endParaRPr lang="en-US" altLang="en-US" sz="60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5" name="Oval 102">
                <a:extLst>
                  <a:ext uri="{FF2B5EF4-FFF2-40B4-BE49-F238E27FC236}">
                    <a16:creationId xmlns:a16="http://schemas.microsoft.com/office/drawing/2014/main" xmlns="" id="{3C9548DF-814B-43CA-BC9E-942D4F2550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6" y="6176"/>
                <a:ext cx="24" cy="2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56" name="Rectangle 103">
                <a:extLst>
                  <a:ext uri="{FF2B5EF4-FFF2-40B4-BE49-F238E27FC236}">
                    <a16:creationId xmlns:a16="http://schemas.microsoft.com/office/drawing/2014/main" xmlns="" id="{EA2FAD76-5962-4C4B-A659-A5612BED72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2" y="6108"/>
                <a:ext cx="128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latin typeface="Times New Roman" panose="02020603050405020304" pitchFamily="18" charset="0"/>
                  </a:rPr>
                  <a:t>C</a:t>
                </a:r>
                <a:endParaRPr lang="en-US" altLang="en-US" sz="6000" b="1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37" name="Rectangle 104">
              <a:extLst>
                <a:ext uri="{FF2B5EF4-FFF2-40B4-BE49-F238E27FC236}">
                  <a16:creationId xmlns:a16="http://schemas.microsoft.com/office/drawing/2014/main" xmlns="" id="{2EF4A247-23AC-4695-8078-08C06AEA19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0" y="3493"/>
              <a:ext cx="121" cy="117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38" name="Rectangle 105">
              <a:extLst>
                <a:ext uri="{FF2B5EF4-FFF2-40B4-BE49-F238E27FC236}">
                  <a16:creationId xmlns:a16="http://schemas.microsoft.com/office/drawing/2014/main" xmlns="" id="{7F25BED0-9B1D-499E-B16A-10C06E80EFB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74291">
              <a:off x="874" y="2950"/>
              <a:ext cx="85" cy="103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39" name="Rectangle 106">
              <a:extLst>
                <a:ext uri="{FF2B5EF4-FFF2-40B4-BE49-F238E27FC236}">
                  <a16:creationId xmlns:a16="http://schemas.microsoft.com/office/drawing/2014/main" xmlns="" id="{5DF1D037-42A1-4030-B9E9-3EB5C8EBD89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40973">
              <a:off x="1224" y="2827"/>
              <a:ext cx="98" cy="123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68677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2">
            <a:extLst>
              <a:ext uri="{FF2B5EF4-FFF2-40B4-BE49-F238E27FC236}">
                <a16:creationId xmlns:a16="http://schemas.microsoft.com/office/drawing/2014/main" xmlns="" id="{177AB6C4-E669-4165-A16E-CC8B81940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25" y="5838002"/>
            <a:ext cx="184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40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106">
            <a:extLst>
              <a:ext uri="{FF2B5EF4-FFF2-40B4-BE49-F238E27FC236}">
                <a16:creationId xmlns:a16="http://schemas.microsoft.com/office/drawing/2014/main" xmlns="" id="{378AAC7D-CABC-4410-9DA1-3FF6AA7186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2700" y="2635250"/>
            <a:ext cx="355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B48F3B3-2BF3-491C-9100-0D407AB9E5EB}"/>
              </a:ext>
            </a:extLst>
          </p:cNvPr>
          <p:cNvSpPr/>
          <p:nvPr/>
        </p:nvSpPr>
        <p:spPr>
          <a:xfrm>
            <a:off x="-3999" y="774829"/>
            <a:ext cx="12191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Bài 54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/ </a:t>
            </a:r>
            <a:r>
              <a:rPr lang="vi-VN" sz="24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SGK: Tứ giác ABCD có góc ABC + góc ADC = 180</a:t>
            </a:r>
            <a:r>
              <a:rPr lang="vi-VN" sz="2400" b="1" baseline="30000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vi-VN" sz="24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 Chứng minh rằng các đường trung trực của AC, BD, AB cùng đi qua một điểm</a:t>
            </a:r>
            <a:endParaRPr lang="en-US" sz="2400" b="1" dirty="0">
              <a:solidFill>
                <a:srgbClr val="FF000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Giải bài 54 trang 89 SGK Toán 9 Tập 2 | Giải toán lớp 9">
            <a:extLst>
              <a:ext uri="{FF2B5EF4-FFF2-40B4-BE49-F238E27FC236}">
                <a16:creationId xmlns:a16="http://schemas.microsoft.com/office/drawing/2014/main" xmlns="" id="{CC020C3C-CAF8-46A7-A8FD-0477A149E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727" y="3115247"/>
            <a:ext cx="3604987" cy="364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3DB3056A-7935-4CE5-B432-5D688E0127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780" y="1752609"/>
                <a:ext cx="8418330" cy="46549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kumimoji="0" lang="en-US" altLang="en-US" sz="24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altLang="en-US" sz="24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ABCD</a:t>
                </a:r>
                <a:r>
                  <a:rPr kumimoji="0" lang="en-US" altLang="en-US" sz="24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endParaRPr kumimoji="0" lang="en-US" altLang="en-US" sz="24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/>
                <a:r>
                  <a:rPr kumimoji="0" lang="en-US" altLang="en-US" sz="24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𝐴𝐷𝐶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18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altLang="en-US" sz="24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  <a:p>
                <a:pPr lvl="0" algn="just">
                  <a:lnSpc>
                    <a:spcPct val="150000"/>
                  </a:lnSpc>
                </a:pPr>
                <a:r>
                  <a:rPr kumimoji="0" lang="en-US" altLang="en-US" sz="24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⇒ </a:t>
                </a:r>
                <a:r>
                  <a:rPr kumimoji="0" lang="en-US" altLang="en-US" sz="240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ABCD</a:t>
                </a:r>
                <a:r>
                  <a:rPr kumimoji="0" lang="en-US" altLang="en-US" sz="24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altLang="en-US" sz="24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kumimoji="0" lang="en-US" altLang="en-US" sz="24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altLang="en-US" sz="24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nội</a:t>
                </a:r>
                <a:r>
                  <a:rPr kumimoji="0" lang="en-US" altLang="en-US" sz="24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kumimoji="0" lang="en-US" altLang="en-US" sz="24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kumimoji="0" lang="en-US" altLang="en-US" sz="240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ứ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180</a:t>
                </a:r>
                <a:r>
                  <a:rPr lang="vi-VN" sz="2400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vi-V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)</a:t>
                </a:r>
                <a:endParaRPr kumimoji="0" lang="en-US" altLang="en-US" sz="24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kumimoji="0" lang="en-US" altLang="en-US" sz="240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 </a:t>
                </a:r>
                <a:r>
                  <a:rPr kumimoji="0" lang="en-US" altLang="en-US" sz="240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altLang="en-US" sz="240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kumimoji="0" lang="en-US" altLang="en-US" sz="240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altLang="en-US" sz="240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kumimoji="0" lang="en-US" altLang="en-US" sz="240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ngoại</a:t>
                </a:r>
                <a:r>
                  <a:rPr kumimoji="0" lang="en-US" altLang="en-US" sz="240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kumimoji="0" lang="en-US" altLang="en-US" sz="240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kumimoji="0" lang="en-US" altLang="en-US" sz="240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altLang="en-US" sz="240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ABCD</a:t>
                </a:r>
                <a:endParaRPr kumimoji="0" lang="en-US" altLang="en-US" sz="24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⇒ OA = OB = OC = OD = R</a:t>
                </a:r>
                <a:endParaRPr kumimoji="0" lang="en-US" altLang="en-US" sz="24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OA= OC .</a:t>
                </a:r>
                <a:r>
                  <a:rPr kumimoji="0" lang="en-US" altLang="en-US" sz="240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kumimoji="0" lang="en-US" altLang="en-US" sz="240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kumimoji="0" lang="en-US" altLang="en-US" sz="240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O </a:t>
                </a:r>
                <a:r>
                  <a:rPr kumimoji="0" lang="en-US" altLang="en-US" sz="240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kumimoji="0" lang="en-US" altLang="en-US" sz="240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altLang="en-US" sz="240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kumimoji="0" lang="en-US" altLang="en-US" sz="240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trực</a:t>
                </a:r>
                <a:r>
                  <a:rPr kumimoji="0" lang="en-US" altLang="en-US" sz="240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altLang="en-US" sz="240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AC.</a:t>
                </a:r>
                <a:endParaRPr kumimoji="0" lang="en-US" altLang="en-US" sz="24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OB= OD. </a:t>
                </a:r>
                <a:r>
                  <a:rPr kumimoji="0" lang="en-US" altLang="en-US" sz="240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kumimoji="0" lang="en-US" altLang="en-US" sz="240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kumimoji="0" lang="en-US" altLang="en-US" sz="240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O </a:t>
                </a:r>
                <a:r>
                  <a:rPr kumimoji="0" lang="en-US" altLang="en-US" sz="240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kumimoji="0" lang="en-US" altLang="en-US" sz="240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altLang="en-US" sz="240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kumimoji="0" lang="en-US" altLang="en-US" sz="240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trực</a:t>
                </a:r>
                <a:r>
                  <a:rPr kumimoji="0" lang="en-US" altLang="en-US" sz="240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altLang="en-US" sz="240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BD</a:t>
                </a:r>
                <a:endParaRPr kumimoji="0" lang="en-US" altLang="en-US" sz="24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OA= OB. </a:t>
                </a:r>
                <a:r>
                  <a:rPr kumimoji="0" lang="en-US" altLang="en-US" sz="240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kumimoji="0" lang="en-US" altLang="en-US" sz="240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kumimoji="0" lang="en-US" altLang="en-US" sz="240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O </a:t>
                </a:r>
                <a:r>
                  <a:rPr kumimoji="0" lang="en-US" altLang="en-US" sz="240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kumimoji="0" lang="en-US" altLang="en-US" sz="240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altLang="en-US" sz="240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kumimoji="0" lang="en-US" altLang="en-US" sz="240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trực</a:t>
                </a:r>
                <a:r>
                  <a:rPr kumimoji="0" lang="en-US" altLang="en-US" sz="240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altLang="en-US" sz="240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AB.</a:t>
                </a:r>
                <a:endParaRPr kumimoji="0" lang="en-US" altLang="en-US" sz="24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kumimoji="0" lang="en-US" altLang="en-US" sz="240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kumimoji="0" lang="en-US" altLang="en-US" sz="240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altLang="en-US" sz="240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kumimoji="0" lang="en-US" altLang="en-US" sz="240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trực</a:t>
                </a:r>
                <a:r>
                  <a:rPr kumimoji="0" lang="en-US" altLang="en-US" sz="240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altLang="en-US" sz="240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AC, BD, AB </a:t>
                </a:r>
                <a:r>
                  <a:rPr kumimoji="0" lang="en-US" altLang="en-US" sz="240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kumimoji="0" lang="en-US" altLang="en-US" sz="240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kumimoji="0" lang="en-US" altLang="en-US" sz="240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O.</a:t>
                </a:r>
                <a:endParaRPr kumimoji="0" lang="en-US" altLang="en-US" sz="24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DB3056A-7935-4CE5-B432-5D688E0127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7780" y="1752609"/>
                <a:ext cx="8418330" cy="4654929"/>
              </a:xfrm>
              <a:prstGeom prst="rect">
                <a:avLst/>
              </a:prstGeom>
              <a:blipFill rotWithShape="0">
                <a:blip r:embed="rId3"/>
                <a:stretch>
                  <a:fillRect l="-1159" t="-1311" r="-145" b="-196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Isosceles Triangle 4">
            <a:extLst>
              <a:ext uri="{FF2B5EF4-FFF2-40B4-BE49-F238E27FC236}">
                <a16:creationId xmlns:a16="http://schemas.microsoft.com/office/drawing/2014/main" xmlns="" id="{AAE1B390-73FF-4105-835F-B748357C4F46}"/>
              </a:ext>
            </a:extLst>
          </p:cNvPr>
          <p:cNvSpPr/>
          <p:nvPr/>
        </p:nvSpPr>
        <p:spPr>
          <a:xfrm rot="4146053">
            <a:off x="11185528" y="4737677"/>
            <a:ext cx="626101" cy="234013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xmlns="" id="{6A6BEACC-E3A5-4AE6-BA54-BF3BEAB19482}"/>
              </a:ext>
            </a:extLst>
          </p:cNvPr>
          <p:cNvSpPr/>
          <p:nvPr/>
        </p:nvSpPr>
        <p:spPr>
          <a:xfrm rot="21400255">
            <a:off x="8683574" y="5569971"/>
            <a:ext cx="478251" cy="615356"/>
          </a:xfrm>
          <a:prstGeom prst="triangle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63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2">
            <a:extLst>
              <a:ext uri="{FF2B5EF4-FFF2-40B4-BE49-F238E27FC236}">
                <a16:creationId xmlns:a16="http://schemas.microsoft.com/office/drawing/2014/main" xmlns="" id="{177AB6C4-E669-4165-A16E-CC8B81940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25" y="5838002"/>
            <a:ext cx="184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40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454C3FA-2922-49F4-A2E3-3CF3F9A1D80A}"/>
              </a:ext>
            </a:extLst>
          </p:cNvPr>
          <p:cNvSpPr/>
          <p:nvPr/>
        </p:nvSpPr>
        <p:spPr>
          <a:xfrm>
            <a:off x="-1" y="756480"/>
            <a:ext cx="12191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Bài 55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vi-VN" sz="24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89 SGK</a:t>
            </a:r>
            <a:r>
              <a:rPr lang="vi-VN" sz="2400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: Cho ABCD là một tứ giác nội tiếp đường tròn tâm M, biết:</a:t>
            </a:r>
            <a:endParaRPr lang="en-US" sz="2400" dirty="0">
              <a:solidFill>
                <a:srgbClr val="FF000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400" dirty="0">
              <a:solidFill>
                <a:srgbClr val="FF000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Giải bài 55 trang 89 SGK Toán 9 Tập 2 | Giải toán lớp 9">
            <a:extLst>
              <a:ext uri="{FF2B5EF4-FFF2-40B4-BE49-F238E27FC236}">
                <a16:creationId xmlns:a16="http://schemas.microsoft.com/office/drawing/2014/main" xmlns="" id="{42CFDDD4-5E1E-498F-BEE6-320D08E80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3" y="1587477"/>
            <a:ext cx="4846320" cy="205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iải bài 55 trang 89 SGK Toán 9 Tập 2 | Giải toán lớp 9">
            <a:extLst>
              <a:ext uri="{FF2B5EF4-FFF2-40B4-BE49-F238E27FC236}">
                <a16:creationId xmlns:a16="http://schemas.microsoft.com/office/drawing/2014/main" xmlns="" id="{297D5239-D869-4330-9A15-4C37239CB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865" y="1862004"/>
            <a:ext cx="4439602" cy="461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5121FF4-EAEF-4813-9332-29197567D662}"/>
              </a:ext>
            </a:extLst>
          </p:cNvPr>
          <p:cNvSpPr txBox="1"/>
          <p:nvPr/>
        </p:nvSpPr>
        <p:spPr>
          <a:xfrm>
            <a:off x="8107680" y="3169920"/>
            <a:ext cx="441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54EC0B5-BF46-4F38-A848-004CEC8142AA}"/>
              </a:ext>
            </a:extLst>
          </p:cNvPr>
          <p:cNvSpPr txBox="1"/>
          <p:nvPr/>
        </p:nvSpPr>
        <p:spPr>
          <a:xfrm>
            <a:off x="8260080" y="2773680"/>
            <a:ext cx="441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4" name="Flowchart: Merge 3">
            <a:extLst>
              <a:ext uri="{FF2B5EF4-FFF2-40B4-BE49-F238E27FC236}">
                <a16:creationId xmlns:a16="http://schemas.microsoft.com/office/drawing/2014/main" xmlns="" id="{F00AFD1C-BE7F-452F-BDA7-FD44B160065B}"/>
              </a:ext>
            </a:extLst>
          </p:cNvPr>
          <p:cNvSpPr/>
          <p:nvPr/>
        </p:nvSpPr>
        <p:spPr>
          <a:xfrm rot="8228393">
            <a:off x="8220705" y="2228796"/>
            <a:ext cx="236089" cy="223508"/>
          </a:xfrm>
          <a:prstGeom prst="flowChartMerg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Extract 9">
            <a:extLst>
              <a:ext uri="{FF2B5EF4-FFF2-40B4-BE49-F238E27FC236}">
                <a16:creationId xmlns:a16="http://schemas.microsoft.com/office/drawing/2014/main" xmlns="" id="{1E5DC312-7E48-4092-8FFD-FA3CC962F9FC}"/>
              </a:ext>
            </a:extLst>
          </p:cNvPr>
          <p:cNvSpPr/>
          <p:nvPr/>
        </p:nvSpPr>
        <p:spPr>
          <a:xfrm rot="9783438">
            <a:off x="10063177" y="5141555"/>
            <a:ext cx="513232" cy="532741"/>
          </a:xfrm>
          <a:prstGeom prst="flowChartExtra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Curved Up 26">
            <a:extLst>
              <a:ext uri="{FF2B5EF4-FFF2-40B4-BE49-F238E27FC236}">
                <a16:creationId xmlns:a16="http://schemas.microsoft.com/office/drawing/2014/main" xmlns="" id="{2F2B47A3-945A-4C53-8165-79478959D3FC}"/>
              </a:ext>
            </a:extLst>
          </p:cNvPr>
          <p:cNvSpPr/>
          <p:nvPr/>
        </p:nvSpPr>
        <p:spPr>
          <a:xfrm>
            <a:off x="8481059" y="4570514"/>
            <a:ext cx="778591" cy="36933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Flowchart: Extract 28">
            <a:extLst>
              <a:ext uri="{FF2B5EF4-FFF2-40B4-BE49-F238E27FC236}">
                <a16:creationId xmlns:a16="http://schemas.microsoft.com/office/drawing/2014/main" xmlns="" id="{F0008E83-FF90-436E-B3EB-9A2766E2BF84}"/>
              </a:ext>
            </a:extLst>
          </p:cNvPr>
          <p:cNvSpPr/>
          <p:nvPr/>
        </p:nvSpPr>
        <p:spPr>
          <a:xfrm rot="21315199">
            <a:off x="9570988" y="5224469"/>
            <a:ext cx="792970" cy="481016"/>
          </a:xfrm>
          <a:prstGeom prst="flowChartExtra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Curved Right 29">
            <a:extLst>
              <a:ext uri="{FF2B5EF4-FFF2-40B4-BE49-F238E27FC236}">
                <a16:creationId xmlns:a16="http://schemas.microsoft.com/office/drawing/2014/main" xmlns="" id="{4A95F7B9-5292-4F1E-8C47-86EE0DEA3654}"/>
              </a:ext>
            </a:extLst>
          </p:cNvPr>
          <p:cNvSpPr/>
          <p:nvPr/>
        </p:nvSpPr>
        <p:spPr>
          <a:xfrm rot="2411450">
            <a:off x="9653935" y="4344304"/>
            <a:ext cx="451304" cy="1513343"/>
          </a:xfrm>
          <a:prstGeom prst="curved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48" name="Isosceles Triangle 2047">
            <a:extLst>
              <a:ext uri="{FF2B5EF4-FFF2-40B4-BE49-F238E27FC236}">
                <a16:creationId xmlns:a16="http://schemas.microsoft.com/office/drawing/2014/main" xmlns="" id="{746F002D-DD8D-4B4B-908B-9C5431074F06}"/>
              </a:ext>
            </a:extLst>
          </p:cNvPr>
          <p:cNvSpPr/>
          <p:nvPr/>
        </p:nvSpPr>
        <p:spPr>
          <a:xfrm rot="12402675">
            <a:off x="8642026" y="3885259"/>
            <a:ext cx="623912" cy="338857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1" name="Arrow: Curved Up 2050">
            <a:extLst>
              <a:ext uri="{FF2B5EF4-FFF2-40B4-BE49-F238E27FC236}">
                <a16:creationId xmlns:a16="http://schemas.microsoft.com/office/drawing/2014/main" xmlns="" id="{6745492E-BADD-42C9-AC30-28CA3F454DF8}"/>
              </a:ext>
            </a:extLst>
          </p:cNvPr>
          <p:cNvSpPr/>
          <p:nvPr/>
        </p:nvSpPr>
        <p:spPr>
          <a:xfrm rot="5138747">
            <a:off x="7981675" y="3890116"/>
            <a:ext cx="964381" cy="396240"/>
          </a:xfrm>
          <a:prstGeom prst="curved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53" name="TextBox 2052">
            <a:extLst>
              <a:ext uri="{FF2B5EF4-FFF2-40B4-BE49-F238E27FC236}">
                <a16:creationId xmlns:a16="http://schemas.microsoft.com/office/drawing/2014/main" xmlns="" id="{077962EA-326E-4D5F-8C1A-1991DC838251}"/>
              </a:ext>
            </a:extLst>
          </p:cNvPr>
          <p:cNvSpPr txBox="1"/>
          <p:nvPr/>
        </p:nvSpPr>
        <p:spPr>
          <a:xfrm>
            <a:off x="8308283" y="2338469"/>
            <a:ext cx="520881" cy="36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</a:rPr>
              <a:t>50</a:t>
            </a:r>
          </a:p>
        </p:txBody>
      </p:sp>
      <p:sp>
        <p:nvSpPr>
          <p:cNvPr id="2054" name="TextBox 2053">
            <a:extLst>
              <a:ext uri="{FF2B5EF4-FFF2-40B4-BE49-F238E27FC236}">
                <a16:creationId xmlns:a16="http://schemas.microsoft.com/office/drawing/2014/main" xmlns="" id="{57094FAF-AAC2-4878-952E-B7A5709196B2}"/>
              </a:ext>
            </a:extLst>
          </p:cNvPr>
          <p:cNvSpPr txBox="1"/>
          <p:nvPr/>
        </p:nvSpPr>
        <p:spPr>
          <a:xfrm>
            <a:off x="10070430" y="5102934"/>
            <a:ext cx="543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</a:rPr>
              <a:t>55</a:t>
            </a:r>
          </a:p>
        </p:txBody>
      </p:sp>
      <p:sp>
        <p:nvSpPr>
          <p:cNvPr id="2055" name="TextBox 2054">
            <a:extLst>
              <a:ext uri="{FF2B5EF4-FFF2-40B4-BE49-F238E27FC236}">
                <a16:creationId xmlns:a16="http://schemas.microsoft.com/office/drawing/2014/main" xmlns="" id="{F7D930E4-E0E2-48B1-A61E-0ECF6F45CEF4}"/>
              </a:ext>
            </a:extLst>
          </p:cNvPr>
          <p:cNvSpPr txBox="1"/>
          <p:nvPr/>
        </p:nvSpPr>
        <p:spPr>
          <a:xfrm>
            <a:off x="8772934" y="3787583"/>
            <a:ext cx="430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</a:rPr>
              <a:t>80</a:t>
            </a:r>
          </a:p>
        </p:txBody>
      </p:sp>
      <p:sp>
        <p:nvSpPr>
          <p:cNvPr id="2056" name="TextBox 2055">
            <a:extLst>
              <a:ext uri="{FF2B5EF4-FFF2-40B4-BE49-F238E27FC236}">
                <a16:creationId xmlns:a16="http://schemas.microsoft.com/office/drawing/2014/main" xmlns="" id="{01BFC5CF-80B5-49A6-B843-8246E3969049}"/>
              </a:ext>
            </a:extLst>
          </p:cNvPr>
          <p:cNvSpPr txBox="1"/>
          <p:nvPr/>
        </p:nvSpPr>
        <p:spPr>
          <a:xfrm>
            <a:off x="8600979" y="4460166"/>
            <a:ext cx="468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</a:rPr>
              <a:t>90</a:t>
            </a:r>
          </a:p>
        </p:txBody>
      </p:sp>
      <p:sp>
        <p:nvSpPr>
          <p:cNvPr id="2057" name="TextBox 2056">
            <a:extLst>
              <a:ext uri="{FF2B5EF4-FFF2-40B4-BE49-F238E27FC236}">
                <a16:creationId xmlns:a16="http://schemas.microsoft.com/office/drawing/2014/main" xmlns="" id="{6C6D326C-7800-4666-A815-19423807381A}"/>
              </a:ext>
            </a:extLst>
          </p:cNvPr>
          <p:cNvSpPr txBox="1"/>
          <p:nvPr/>
        </p:nvSpPr>
        <p:spPr>
          <a:xfrm>
            <a:off x="8274569" y="3914959"/>
            <a:ext cx="573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</a:rPr>
              <a:t>120</a:t>
            </a:r>
          </a:p>
        </p:txBody>
      </p:sp>
      <p:sp>
        <p:nvSpPr>
          <p:cNvPr id="2058" name="TextBox 2057">
            <a:extLst>
              <a:ext uri="{FF2B5EF4-FFF2-40B4-BE49-F238E27FC236}">
                <a16:creationId xmlns:a16="http://schemas.microsoft.com/office/drawing/2014/main" xmlns="" id="{69A6B232-FB38-4B0D-B0EA-FE5FF2577B1A}"/>
              </a:ext>
            </a:extLst>
          </p:cNvPr>
          <p:cNvSpPr txBox="1"/>
          <p:nvPr/>
        </p:nvSpPr>
        <p:spPr>
          <a:xfrm>
            <a:off x="9814280" y="5388302"/>
            <a:ext cx="558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</a:rPr>
              <a:t>45</a:t>
            </a:r>
          </a:p>
        </p:txBody>
      </p:sp>
      <p:sp>
        <p:nvSpPr>
          <p:cNvPr id="2059" name="TextBox 2058">
            <a:extLst>
              <a:ext uri="{FF2B5EF4-FFF2-40B4-BE49-F238E27FC236}">
                <a16:creationId xmlns:a16="http://schemas.microsoft.com/office/drawing/2014/main" xmlns="" id="{4BD418F8-54D1-419C-994B-2C1F9769EE59}"/>
              </a:ext>
            </a:extLst>
          </p:cNvPr>
          <p:cNvSpPr txBox="1"/>
          <p:nvPr/>
        </p:nvSpPr>
        <p:spPr>
          <a:xfrm>
            <a:off x="9503764" y="4859478"/>
            <a:ext cx="539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117045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7" dur="2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0" grpId="0" animBg="1"/>
      <p:bldP spid="10" grpId="1" animBg="1"/>
      <p:bldP spid="27" grpId="0" animBg="1"/>
      <p:bldP spid="27" grpId="1" animBg="1"/>
      <p:bldP spid="29" grpId="0" animBg="1"/>
      <p:bldP spid="29" grpId="1" animBg="1"/>
      <p:bldP spid="30" grpId="0" animBg="1"/>
      <p:bldP spid="30" grpId="1" animBg="1"/>
      <p:bldP spid="2048" grpId="0" animBg="1"/>
      <p:bldP spid="2048" grpId="1" animBg="1"/>
      <p:bldP spid="2051" grpId="0" animBg="1"/>
      <p:bldP spid="2051" grpId="1" animBg="1"/>
      <p:bldP spid="2053" grpId="0"/>
      <p:bldP spid="2054" grpId="0"/>
      <p:bldP spid="2055" grpId="0"/>
      <p:bldP spid="2056" grpId="0"/>
      <p:bldP spid="2057" grpId="0"/>
      <p:bldP spid="2058" grpId="0"/>
      <p:bldP spid="205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6"/>
          <p:cNvSpPr>
            <a:spLocks noChangeShapeType="1"/>
          </p:cNvSpPr>
          <p:nvPr/>
        </p:nvSpPr>
        <p:spPr bwMode="auto">
          <a:xfrm>
            <a:off x="5110163" y="1001714"/>
            <a:ext cx="0" cy="5856287"/>
          </a:xfrm>
          <a:prstGeom prst="line">
            <a:avLst/>
          </a:prstGeom>
          <a:noFill/>
          <a:ln w="19050">
            <a:solidFill>
              <a:srgbClr val="D60CD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7" name="Text Box 7"/>
          <p:cNvSpPr txBox="1">
            <a:spLocks noChangeArrowheads="1"/>
          </p:cNvSpPr>
          <p:nvPr/>
        </p:nvSpPr>
        <p:spPr bwMode="auto">
          <a:xfrm>
            <a:off x="1611313" y="1208089"/>
            <a:ext cx="375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00FF"/>
                </a:solidFill>
              </a:rPr>
              <a:t>1. Khái niệm tứ giác nội tiếp</a:t>
            </a:r>
          </a:p>
        </p:txBody>
      </p:sp>
      <p:sp>
        <p:nvSpPr>
          <p:cNvPr id="16388" name="Text Box 8"/>
          <p:cNvSpPr txBox="1">
            <a:spLocks noChangeArrowheads="1"/>
          </p:cNvSpPr>
          <p:nvPr/>
        </p:nvSpPr>
        <p:spPr bwMode="auto">
          <a:xfrm>
            <a:off x="1524001" y="1643064"/>
            <a:ext cx="35861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 dirty="0" err="1"/>
              <a:t>Một</a:t>
            </a:r>
            <a:r>
              <a:rPr lang="en-US" altLang="en-US" sz="2000" dirty="0">
                <a:solidFill>
                  <a:srgbClr val="7F7F7F"/>
                </a:solidFill>
              </a:rPr>
              <a:t> </a:t>
            </a:r>
            <a:r>
              <a:rPr lang="en-US" altLang="en-US" sz="2000" dirty="0" err="1"/>
              <a:t>tứ</a:t>
            </a:r>
            <a:r>
              <a:rPr lang="en-US" altLang="en-US" sz="2000" dirty="0">
                <a:solidFill>
                  <a:srgbClr val="7F7F7F"/>
                </a:solidFill>
              </a:rPr>
              <a:t> </a:t>
            </a:r>
            <a:r>
              <a:rPr lang="en-US" altLang="en-US" sz="2000" dirty="0" err="1"/>
              <a:t>giác</a:t>
            </a:r>
            <a:r>
              <a:rPr lang="en-US" altLang="en-US" sz="2000" dirty="0">
                <a:solidFill>
                  <a:srgbClr val="7F7F7F"/>
                </a:solidFill>
              </a:rPr>
              <a:t> </a:t>
            </a:r>
            <a:r>
              <a:rPr lang="en-US" altLang="en-US" sz="2000" dirty="0" err="1"/>
              <a:t>có</a:t>
            </a:r>
            <a:r>
              <a:rPr lang="en-US" altLang="en-US" sz="2000" dirty="0">
                <a:solidFill>
                  <a:srgbClr val="7F7F7F"/>
                </a:solidFill>
              </a:rPr>
              <a:t> </a:t>
            </a:r>
            <a:r>
              <a:rPr lang="en-US" altLang="en-US" sz="2000" dirty="0" err="1"/>
              <a:t>bốn</a:t>
            </a:r>
            <a:r>
              <a:rPr lang="en-US" altLang="en-US" sz="2000" dirty="0">
                <a:solidFill>
                  <a:srgbClr val="7F7F7F"/>
                </a:solidFill>
              </a:rPr>
              <a:t> </a:t>
            </a:r>
            <a:r>
              <a:rPr lang="en-US" altLang="en-US" sz="2000" dirty="0" err="1"/>
              <a:t>đỉnh</a:t>
            </a:r>
            <a:r>
              <a:rPr lang="en-US" altLang="en-US" sz="2000" dirty="0">
                <a:solidFill>
                  <a:srgbClr val="7F7F7F"/>
                </a:solidFill>
              </a:rPr>
              <a:t> </a:t>
            </a:r>
            <a:r>
              <a:rPr lang="en-US" altLang="en-US" sz="2000" dirty="0" err="1"/>
              <a:t>nằm</a:t>
            </a:r>
            <a:r>
              <a:rPr lang="en-US" altLang="en-US" sz="2000" dirty="0">
                <a:solidFill>
                  <a:srgbClr val="7F7F7F"/>
                </a:solidFill>
              </a:rPr>
              <a:t> </a:t>
            </a:r>
            <a:r>
              <a:rPr lang="en-US" altLang="en-US" sz="2000" dirty="0" err="1"/>
              <a:t>trên</a:t>
            </a:r>
            <a:r>
              <a:rPr lang="en-US" altLang="en-US" sz="2000" dirty="0">
                <a:solidFill>
                  <a:srgbClr val="7F7F7F"/>
                </a:solidFill>
              </a:rPr>
              <a:t> </a:t>
            </a:r>
            <a:r>
              <a:rPr lang="en-US" altLang="en-US" sz="2000" dirty="0" err="1"/>
              <a:t>một</a:t>
            </a:r>
            <a:r>
              <a:rPr lang="en-US" altLang="en-US" sz="2000" dirty="0">
                <a:solidFill>
                  <a:srgbClr val="7F7F7F"/>
                </a:solidFill>
              </a:rPr>
              <a:t> </a:t>
            </a:r>
            <a:r>
              <a:rPr lang="en-US" altLang="en-US" sz="2000" dirty="0" err="1"/>
              <a:t>đường</a:t>
            </a:r>
            <a:r>
              <a:rPr lang="en-US" altLang="en-US" sz="2000" dirty="0">
                <a:solidFill>
                  <a:srgbClr val="7F7F7F"/>
                </a:solidFill>
              </a:rPr>
              <a:t> </a:t>
            </a:r>
            <a:r>
              <a:rPr lang="en-US" altLang="en-US" sz="2000" dirty="0" err="1"/>
              <a:t>tròn</a:t>
            </a:r>
            <a:r>
              <a:rPr lang="en-US" altLang="en-US" sz="2000" dirty="0">
                <a:solidFill>
                  <a:srgbClr val="7F7F7F"/>
                </a:solidFill>
              </a:rPr>
              <a:t> </a:t>
            </a:r>
            <a:r>
              <a:rPr lang="en-US" altLang="en-US" sz="2000" dirty="0" err="1"/>
              <a:t>được</a:t>
            </a:r>
            <a:r>
              <a:rPr lang="en-US" altLang="en-US" sz="2000" dirty="0">
                <a:solidFill>
                  <a:srgbClr val="7F7F7F"/>
                </a:solidFill>
              </a:rPr>
              <a:t> </a:t>
            </a:r>
            <a:r>
              <a:rPr lang="en-US" altLang="en-US" sz="2000" dirty="0" err="1"/>
              <a:t>gọi</a:t>
            </a:r>
            <a:r>
              <a:rPr lang="en-US" altLang="en-US" sz="2000" dirty="0">
                <a:solidFill>
                  <a:srgbClr val="7F7F7F"/>
                </a:solidFill>
              </a:rPr>
              <a:t> </a:t>
            </a:r>
            <a:r>
              <a:rPr lang="en-US" altLang="en-US" sz="2000" dirty="0" err="1"/>
              <a:t>là</a:t>
            </a:r>
            <a:r>
              <a:rPr lang="en-US" altLang="en-US" sz="2000" dirty="0">
                <a:solidFill>
                  <a:srgbClr val="7F7F7F"/>
                </a:solidFill>
              </a:rPr>
              <a:t> </a:t>
            </a:r>
            <a:r>
              <a:rPr lang="en-US" altLang="en-US" sz="2000" dirty="0" err="1"/>
              <a:t>tứ</a:t>
            </a:r>
            <a:r>
              <a:rPr lang="en-US" altLang="en-US" sz="2000" dirty="0">
                <a:solidFill>
                  <a:srgbClr val="7F7F7F"/>
                </a:solidFill>
              </a:rPr>
              <a:t> </a:t>
            </a:r>
            <a:r>
              <a:rPr lang="en-US" altLang="en-US" sz="2000" dirty="0" err="1"/>
              <a:t>giác</a:t>
            </a:r>
            <a:r>
              <a:rPr lang="en-US" altLang="en-US" sz="2000" dirty="0">
                <a:solidFill>
                  <a:srgbClr val="7F7F7F"/>
                </a:solidFill>
              </a:rPr>
              <a:t> </a:t>
            </a:r>
            <a:r>
              <a:rPr lang="en-US" altLang="en-US" sz="2000" dirty="0" err="1"/>
              <a:t>nội</a:t>
            </a:r>
            <a:r>
              <a:rPr lang="en-US" altLang="en-US" sz="2000" dirty="0">
                <a:solidFill>
                  <a:srgbClr val="7F7F7F"/>
                </a:solidFill>
              </a:rPr>
              <a:t> </a:t>
            </a:r>
            <a:r>
              <a:rPr lang="en-US" altLang="en-US" sz="2000" dirty="0" err="1"/>
              <a:t>tiếp</a:t>
            </a:r>
            <a:r>
              <a:rPr lang="en-US" altLang="en-US" sz="2000" dirty="0">
                <a:solidFill>
                  <a:srgbClr val="7F7F7F"/>
                </a:solidFill>
              </a:rPr>
              <a:t> </a:t>
            </a:r>
            <a:r>
              <a:rPr lang="en-US" altLang="en-US" sz="2000" dirty="0" err="1"/>
              <a:t>đường</a:t>
            </a:r>
            <a:r>
              <a:rPr lang="en-US" altLang="en-US" sz="2000" dirty="0">
                <a:solidFill>
                  <a:srgbClr val="7F7F7F"/>
                </a:solidFill>
              </a:rPr>
              <a:t> </a:t>
            </a:r>
            <a:r>
              <a:rPr lang="en-US" altLang="en-US" sz="2000" dirty="0" err="1"/>
              <a:t>tròn</a:t>
            </a:r>
            <a:r>
              <a:rPr lang="en-US" altLang="en-US" sz="2000" dirty="0">
                <a:solidFill>
                  <a:srgbClr val="7F7F7F"/>
                </a:solidFill>
              </a:rPr>
              <a:t> </a:t>
            </a:r>
            <a:r>
              <a:rPr lang="en-US" altLang="en-US" sz="2000" dirty="0" err="1"/>
              <a:t>đó</a:t>
            </a:r>
            <a:r>
              <a:rPr lang="en-US" altLang="en-US" sz="2000" dirty="0">
                <a:solidFill>
                  <a:srgbClr val="7F7F7F"/>
                </a:solidFill>
              </a:rPr>
              <a:t> </a:t>
            </a:r>
            <a:r>
              <a:rPr lang="en-US" altLang="en-US" sz="2000" dirty="0"/>
              <a:t>(</a:t>
            </a:r>
            <a:r>
              <a:rPr lang="en-US" altLang="en-US" sz="2000" dirty="0" err="1"/>
              <a:t>tứ</a:t>
            </a:r>
            <a:r>
              <a:rPr lang="en-US" altLang="en-US" sz="2000" dirty="0">
                <a:solidFill>
                  <a:srgbClr val="7F7F7F"/>
                </a:solidFill>
              </a:rPr>
              <a:t> </a:t>
            </a:r>
            <a:r>
              <a:rPr lang="en-US" altLang="en-US" sz="2000" dirty="0" err="1"/>
              <a:t>giác</a:t>
            </a:r>
            <a:r>
              <a:rPr lang="en-US" altLang="en-US" sz="2000" dirty="0">
                <a:solidFill>
                  <a:srgbClr val="7F7F7F"/>
                </a:solidFill>
              </a:rPr>
              <a:t> </a:t>
            </a:r>
            <a:r>
              <a:rPr lang="en-US" altLang="en-US" sz="2000" dirty="0" err="1"/>
              <a:t>nội</a:t>
            </a:r>
            <a:r>
              <a:rPr lang="en-US" altLang="en-US" sz="2000" dirty="0">
                <a:solidFill>
                  <a:srgbClr val="7F7F7F"/>
                </a:solidFill>
              </a:rPr>
              <a:t> </a:t>
            </a:r>
            <a:r>
              <a:rPr lang="en-US" altLang="en-US" sz="2000" dirty="0" err="1"/>
              <a:t>tiếp</a:t>
            </a:r>
            <a:r>
              <a:rPr lang="en-US" altLang="en-US" sz="2000" dirty="0"/>
              <a:t>).</a:t>
            </a:r>
          </a:p>
        </p:txBody>
      </p:sp>
      <p:sp>
        <p:nvSpPr>
          <p:cNvPr id="16389" name="Text Box 9"/>
          <p:cNvSpPr txBox="1">
            <a:spLocks noChangeArrowheads="1"/>
          </p:cNvSpPr>
          <p:nvPr/>
        </p:nvSpPr>
        <p:spPr bwMode="auto">
          <a:xfrm>
            <a:off x="1628776" y="3119439"/>
            <a:ext cx="2035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00FF"/>
                </a:solidFill>
              </a:rPr>
              <a:t>2. Định lý</a:t>
            </a:r>
          </a:p>
        </p:txBody>
      </p:sp>
      <p:sp>
        <p:nvSpPr>
          <p:cNvPr id="16390" name="Text Box 10"/>
          <p:cNvSpPr txBox="1">
            <a:spLocks noChangeArrowheads="1"/>
          </p:cNvSpPr>
          <p:nvPr/>
        </p:nvSpPr>
        <p:spPr bwMode="auto">
          <a:xfrm>
            <a:off x="1524001" y="3516314"/>
            <a:ext cx="3586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/>
              <a:t>Trong</a:t>
            </a:r>
            <a:r>
              <a:rPr lang="en-US" altLang="en-US" sz="2000">
                <a:solidFill>
                  <a:srgbClr val="7F7F7F"/>
                </a:solidFill>
              </a:rPr>
              <a:t> </a:t>
            </a:r>
            <a:r>
              <a:rPr lang="en-US" altLang="en-US" sz="2000"/>
              <a:t>một</a:t>
            </a:r>
            <a:r>
              <a:rPr lang="en-US" altLang="en-US" sz="2000">
                <a:solidFill>
                  <a:srgbClr val="7F7F7F"/>
                </a:solidFill>
              </a:rPr>
              <a:t> </a:t>
            </a:r>
            <a:r>
              <a:rPr lang="en-US" altLang="en-US" sz="2000"/>
              <a:t>tứ</a:t>
            </a:r>
            <a:r>
              <a:rPr lang="en-US" altLang="en-US" sz="2000">
                <a:solidFill>
                  <a:srgbClr val="7F7F7F"/>
                </a:solidFill>
              </a:rPr>
              <a:t> </a:t>
            </a:r>
            <a:r>
              <a:rPr lang="en-US" altLang="en-US" sz="2000"/>
              <a:t>giác</a:t>
            </a:r>
            <a:r>
              <a:rPr lang="en-US" altLang="en-US" sz="2000">
                <a:solidFill>
                  <a:srgbClr val="7F7F7F"/>
                </a:solidFill>
              </a:rPr>
              <a:t> </a:t>
            </a:r>
            <a:r>
              <a:rPr lang="en-US" altLang="en-US" sz="2000"/>
              <a:t>nội</a:t>
            </a:r>
            <a:r>
              <a:rPr lang="en-US" altLang="en-US" sz="2000">
                <a:solidFill>
                  <a:srgbClr val="7F7F7F"/>
                </a:solidFill>
              </a:rPr>
              <a:t> </a:t>
            </a:r>
            <a:r>
              <a:rPr lang="en-US" altLang="en-US" sz="2000"/>
              <a:t>tiếp,</a:t>
            </a:r>
            <a:r>
              <a:rPr lang="en-US" altLang="en-US" sz="2000">
                <a:solidFill>
                  <a:srgbClr val="7F7F7F"/>
                </a:solidFill>
              </a:rPr>
              <a:t> </a:t>
            </a:r>
            <a:r>
              <a:rPr lang="en-US" altLang="en-US" sz="2000"/>
              <a:t>tổng</a:t>
            </a:r>
            <a:r>
              <a:rPr lang="en-US" altLang="en-US" sz="2000">
                <a:solidFill>
                  <a:srgbClr val="7F7F7F"/>
                </a:solidFill>
              </a:rPr>
              <a:t> </a:t>
            </a:r>
            <a:r>
              <a:rPr lang="en-US" altLang="en-US" sz="2000"/>
              <a:t>số</a:t>
            </a:r>
            <a:r>
              <a:rPr lang="en-US" altLang="en-US" sz="2000">
                <a:solidFill>
                  <a:srgbClr val="7F7F7F"/>
                </a:solidFill>
              </a:rPr>
              <a:t> </a:t>
            </a:r>
            <a:r>
              <a:rPr lang="en-US" altLang="en-US" sz="2000"/>
              <a:t>đo</a:t>
            </a:r>
            <a:r>
              <a:rPr lang="en-US" altLang="en-US" sz="2000">
                <a:solidFill>
                  <a:srgbClr val="7F7F7F"/>
                </a:solidFill>
              </a:rPr>
              <a:t> </a:t>
            </a:r>
            <a:r>
              <a:rPr lang="en-US" altLang="en-US" sz="2000"/>
              <a:t>hai</a:t>
            </a:r>
            <a:r>
              <a:rPr lang="en-US" altLang="en-US" sz="2000">
                <a:solidFill>
                  <a:srgbClr val="7F7F7F"/>
                </a:solidFill>
              </a:rPr>
              <a:t> </a:t>
            </a:r>
            <a:r>
              <a:rPr lang="en-US" altLang="en-US" sz="2000"/>
              <a:t>góc</a:t>
            </a:r>
            <a:r>
              <a:rPr lang="en-US" altLang="en-US" sz="2000">
                <a:solidFill>
                  <a:srgbClr val="7F7F7F"/>
                </a:solidFill>
              </a:rPr>
              <a:t> </a:t>
            </a:r>
            <a:r>
              <a:rPr lang="en-US" altLang="en-US" sz="2000"/>
              <a:t>đối</a:t>
            </a:r>
            <a:r>
              <a:rPr lang="en-US" altLang="en-US" sz="2000">
                <a:solidFill>
                  <a:srgbClr val="7F7F7F"/>
                </a:solidFill>
              </a:rPr>
              <a:t> </a:t>
            </a:r>
            <a:r>
              <a:rPr lang="en-US" altLang="en-US" sz="2000"/>
              <a:t>diện</a:t>
            </a:r>
            <a:r>
              <a:rPr lang="en-US" altLang="en-US" sz="2000">
                <a:solidFill>
                  <a:srgbClr val="7F7F7F"/>
                </a:solidFill>
              </a:rPr>
              <a:t> </a:t>
            </a:r>
            <a:r>
              <a:rPr lang="en-US" altLang="en-US" sz="2000"/>
              <a:t>bằng</a:t>
            </a:r>
            <a:r>
              <a:rPr lang="en-US" altLang="en-US" sz="2000">
                <a:solidFill>
                  <a:srgbClr val="7F7F7F"/>
                </a:solidFill>
              </a:rPr>
              <a:t> </a:t>
            </a:r>
            <a:r>
              <a:rPr lang="en-US" altLang="en-US" sz="2000"/>
              <a:t>180</a:t>
            </a:r>
            <a:r>
              <a:rPr lang="en-US" altLang="en-US" sz="2000" baseline="30000"/>
              <a:t>o</a:t>
            </a:r>
            <a:r>
              <a:rPr lang="en-US" altLang="en-US" sz="2000"/>
              <a:t>.</a:t>
            </a:r>
            <a:endParaRPr lang="en-US" altLang="en-US" sz="2000" baseline="30000"/>
          </a:p>
        </p:txBody>
      </p:sp>
      <p:sp>
        <p:nvSpPr>
          <p:cNvPr id="16391" name="Text Box 11"/>
          <p:cNvSpPr txBox="1">
            <a:spLocks noChangeArrowheads="1"/>
          </p:cNvSpPr>
          <p:nvPr/>
        </p:nvSpPr>
        <p:spPr bwMode="auto">
          <a:xfrm>
            <a:off x="1628775" y="4614864"/>
            <a:ext cx="2465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00FF"/>
                </a:solidFill>
              </a:rPr>
              <a:t>3. Định lý đảo</a:t>
            </a:r>
          </a:p>
        </p:txBody>
      </p:sp>
      <p:sp>
        <p:nvSpPr>
          <p:cNvPr id="16392" name="Text Box 12"/>
          <p:cNvSpPr txBox="1">
            <a:spLocks noChangeArrowheads="1"/>
          </p:cNvSpPr>
          <p:nvPr/>
        </p:nvSpPr>
        <p:spPr bwMode="auto">
          <a:xfrm>
            <a:off x="1524001" y="5029201"/>
            <a:ext cx="35861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 dirty="0" err="1"/>
              <a:t>Nếu</a:t>
            </a:r>
            <a:r>
              <a:rPr lang="en-US" altLang="en-US" sz="2000" dirty="0">
                <a:solidFill>
                  <a:srgbClr val="7F7F7F"/>
                </a:solidFill>
              </a:rPr>
              <a:t> </a:t>
            </a:r>
            <a:r>
              <a:rPr lang="en-US" altLang="en-US" sz="2000" dirty="0" err="1"/>
              <a:t>một</a:t>
            </a:r>
            <a:r>
              <a:rPr lang="en-US" altLang="en-US" sz="2000" dirty="0">
                <a:solidFill>
                  <a:srgbClr val="7F7F7F"/>
                </a:solidFill>
              </a:rPr>
              <a:t> </a:t>
            </a:r>
            <a:r>
              <a:rPr lang="en-US" altLang="en-US" sz="2000" dirty="0" err="1"/>
              <a:t>tứ</a:t>
            </a:r>
            <a:r>
              <a:rPr lang="en-US" altLang="en-US" sz="2000" dirty="0">
                <a:solidFill>
                  <a:srgbClr val="7F7F7F"/>
                </a:solidFill>
              </a:rPr>
              <a:t> </a:t>
            </a:r>
            <a:r>
              <a:rPr lang="en-US" altLang="en-US" sz="2000" dirty="0" err="1"/>
              <a:t>giác</a:t>
            </a:r>
            <a:r>
              <a:rPr lang="en-US" altLang="en-US" sz="2000" dirty="0">
                <a:solidFill>
                  <a:srgbClr val="7F7F7F"/>
                </a:solidFill>
              </a:rPr>
              <a:t> </a:t>
            </a:r>
            <a:r>
              <a:rPr lang="en-US" altLang="en-US" sz="2000" dirty="0" err="1"/>
              <a:t>có</a:t>
            </a:r>
            <a:r>
              <a:rPr lang="en-US" altLang="en-US" sz="2000" dirty="0">
                <a:solidFill>
                  <a:srgbClr val="7F7F7F"/>
                </a:solidFill>
              </a:rPr>
              <a:t> </a:t>
            </a:r>
            <a:r>
              <a:rPr lang="en-US" altLang="en-US" sz="2000" dirty="0" err="1"/>
              <a:t>tổng</a:t>
            </a:r>
            <a:r>
              <a:rPr lang="en-US" altLang="en-US" sz="2000" dirty="0">
                <a:solidFill>
                  <a:srgbClr val="7F7F7F"/>
                </a:solidFill>
              </a:rPr>
              <a:t> </a:t>
            </a:r>
            <a:r>
              <a:rPr lang="en-US" altLang="en-US" sz="2000" dirty="0" err="1"/>
              <a:t>số</a:t>
            </a:r>
            <a:r>
              <a:rPr lang="en-US" altLang="en-US" sz="2000" dirty="0">
                <a:solidFill>
                  <a:srgbClr val="7F7F7F"/>
                </a:solidFill>
              </a:rPr>
              <a:t> </a:t>
            </a:r>
            <a:r>
              <a:rPr lang="en-US" altLang="en-US" sz="2000" dirty="0" err="1"/>
              <a:t>đo</a:t>
            </a:r>
            <a:r>
              <a:rPr lang="en-US" altLang="en-US" sz="2000" dirty="0">
                <a:solidFill>
                  <a:srgbClr val="7F7F7F"/>
                </a:solidFill>
              </a:rPr>
              <a:t> </a:t>
            </a:r>
            <a:r>
              <a:rPr lang="en-US" altLang="en-US" sz="2000" dirty="0" err="1"/>
              <a:t>hai</a:t>
            </a:r>
            <a:r>
              <a:rPr lang="en-US" altLang="en-US" sz="2000" dirty="0">
                <a:solidFill>
                  <a:srgbClr val="7F7F7F"/>
                </a:solidFill>
              </a:rPr>
              <a:t> </a:t>
            </a:r>
            <a:r>
              <a:rPr lang="en-US" altLang="en-US" sz="2000" dirty="0" err="1"/>
              <a:t>góc</a:t>
            </a:r>
            <a:r>
              <a:rPr lang="en-US" altLang="en-US" sz="2000" dirty="0">
                <a:solidFill>
                  <a:srgbClr val="7F7F7F"/>
                </a:solidFill>
              </a:rPr>
              <a:t> </a:t>
            </a:r>
            <a:r>
              <a:rPr lang="en-US" altLang="en-US" sz="2000" dirty="0" err="1"/>
              <a:t>đối</a:t>
            </a:r>
            <a:r>
              <a:rPr lang="en-US" altLang="en-US" sz="2000" dirty="0">
                <a:solidFill>
                  <a:srgbClr val="7F7F7F"/>
                </a:solidFill>
              </a:rPr>
              <a:t> </a:t>
            </a:r>
            <a:r>
              <a:rPr lang="en-US" altLang="en-US" sz="2000" dirty="0" err="1"/>
              <a:t>diện</a:t>
            </a:r>
            <a:r>
              <a:rPr lang="en-US" altLang="en-US" sz="2000" dirty="0">
                <a:solidFill>
                  <a:srgbClr val="7F7F7F"/>
                </a:solidFill>
              </a:rPr>
              <a:t> </a:t>
            </a:r>
            <a:r>
              <a:rPr lang="en-US" altLang="en-US" sz="2000"/>
              <a:t>bằng</a:t>
            </a:r>
            <a:r>
              <a:rPr lang="en-US" altLang="en-US" sz="2000" dirty="0">
                <a:solidFill>
                  <a:srgbClr val="7F7F7F"/>
                </a:solidFill>
              </a:rPr>
              <a:t> </a:t>
            </a:r>
            <a:r>
              <a:rPr lang="en-US" altLang="en-US" sz="2000" dirty="0" err="1"/>
              <a:t>180</a:t>
            </a:r>
            <a:r>
              <a:rPr lang="en-US" altLang="en-US" sz="2000" baseline="30000" dirty="0" err="1"/>
              <a:t>o</a:t>
            </a:r>
            <a:r>
              <a:rPr lang="en-US" altLang="en-US" sz="2000" dirty="0">
                <a:solidFill>
                  <a:srgbClr val="7F7F7F"/>
                </a:solidFill>
              </a:rPr>
              <a:t> </a:t>
            </a:r>
            <a:r>
              <a:rPr lang="en-US" altLang="en-US" sz="2000" dirty="0" err="1"/>
              <a:t>thì</a:t>
            </a:r>
            <a:r>
              <a:rPr lang="en-US" altLang="en-US" sz="2000" dirty="0">
                <a:solidFill>
                  <a:srgbClr val="7F7F7F"/>
                </a:solidFill>
              </a:rPr>
              <a:t> </a:t>
            </a:r>
            <a:r>
              <a:rPr lang="en-US" altLang="en-US" sz="2000" dirty="0" err="1"/>
              <a:t>tứ</a:t>
            </a:r>
            <a:r>
              <a:rPr lang="en-US" altLang="en-US" sz="2000" dirty="0">
                <a:solidFill>
                  <a:srgbClr val="7F7F7F"/>
                </a:solidFill>
              </a:rPr>
              <a:t> </a:t>
            </a:r>
            <a:r>
              <a:rPr lang="en-US" altLang="en-US" sz="2000" dirty="0" err="1"/>
              <a:t>giác</a:t>
            </a:r>
            <a:r>
              <a:rPr lang="en-US" altLang="en-US" sz="2000" dirty="0">
                <a:solidFill>
                  <a:srgbClr val="7F7F7F"/>
                </a:solidFill>
              </a:rPr>
              <a:t> </a:t>
            </a:r>
            <a:r>
              <a:rPr lang="en-US" altLang="en-US" sz="2000" dirty="0" err="1"/>
              <a:t>đó</a:t>
            </a:r>
            <a:r>
              <a:rPr lang="en-US" altLang="en-US" sz="2000" dirty="0">
                <a:solidFill>
                  <a:srgbClr val="7F7F7F"/>
                </a:solidFill>
              </a:rPr>
              <a:t> </a:t>
            </a:r>
            <a:r>
              <a:rPr lang="en-US" altLang="en-US" sz="2000" dirty="0" err="1"/>
              <a:t>nội</a:t>
            </a:r>
            <a:r>
              <a:rPr lang="en-US" altLang="en-US" sz="2000" dirty="0">
                <a:solidFill>
                  <a:srgbClr val="7F7F7F"/>
                </a:solidFill>
              </a:rPr>
              <a:t> </a:t>
            </a:r>
            <a:r>
              <a:rPr lang="en-US" altLang="en-US" sz="2000" dirty="0" err="1"/>
              <a:t>tiếp</a:t>
            </a:r>
            <a:r>
              <a:rPr lang="en-US" altLang="en-US" sz="2000" dirty="0">
                <a:solidFill>
                  <a:srgbClr val="7F7F7F"/>
                </a:solidFill>
              </a:rPr>
              <a:t> </a:t>
            </a:r>
            <a:r>
              <a:rPr lang="en-US" altLang="en-US" sz="2000" dirty="0" err="1"/>
              <a:t>được</a:t>
            </a:r>
            <a:r>
              <a:rPr lang="en-US" altLang="en-US" sz="2000" dirty="0">
                <a:solidFill>
                  <a:srgbClr val="7F7F7F"/>
                </a:solidFill>
              </a:rPr>
              <a:t> </a:t>
            </a:r>
            <a:r>
              <a:rPr lang="en-US" altLang="en-US" sz="2000" dirty="0" err="1"/>
              <a:t>đường</a:t>
            </a:r>
            <a:r>
              <a:rPr lang="en-US" altLang="en-US" sz="2000" dirty="0">
                <a:solidFill>
                  <a:srgbClr val="7F7F7F"/>
                </a:solidFill>
              </a:rPr>
              <a:t> </a:t>
            </a:r>
            <a:r>
              <a:rPr lang="en-US" altLang="en-US" sz="2000" dirty="0" err="1"/>
              <a:t>tròn</a:t>
            </a:r>
            <a:r>
              <a:rPr lang="en-US" altLang="en-US" sz="2000" dirty="0"/>
              <a:t>.</a:t>
            </a:r>
          </a:p>
        </p:txBody>
      </p:sp>
      <p:sp>
        <p:nvSpPr>
          <p:cNvPr id="16393" name="Rectangle 13"/>
          <p:cNvSpPr>
            <a:spLocks noChangeArrowheads="1"/>
          </p:cNvSpPr>
          <p:nvPr/>
        </p:nvSpPr>
        <p:spPr bwMode="auto">
          <a:xfrm>
            <a:off x="1576388" y="1103313"/>
            <a:ext cx="3492500" cy="5302250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5110164" y="1103314"/>
            <a:ext cx="5557837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500" b="1" dirty="0" err="1">
                <a:solidFill>
                  <a:srgbClr val="0000FF"/>
                </a:solidFill>
              </a:rPr>
              <a:t>Tìm</a:t>
            </a:r>
            <a:r>
              <a:rPr lang="en-US" altLang="en-US" sz="2500" b="1" dirty="0">
                <a:solidFill>
                  <a:srgbClr val="0000FF"/>
                </a:solidFill>
              </a:rPr>
              <a:t> </a:t>
            </a:r>
            <a:r>
              <a:rPr lang="en-US" altLang="en-US" sz="2500" b="1" dirty="0" err="1">
                <a:solidFill>
                  <a:srgbClr val="0000FF"/>
                </a:solidFill>
              </a:rPr>
              <a:t>tòi</a:t>
            </a:r>
            <a:r>
              <a:rPr lang="en-US" altLang="en-US" sz="2500" b="1" dirty="0">
                <a:solidFill>
                  <a:srgbClr val="0000FF"/>
                </a:solidFill>
              </a:rPr>
              <a:t> </a:t>
            </a:r>
            <a:r>
              <a:rPr lang="en-US" altLang="en-US" sz="2500" b="1" dirty="0" err="1">
                <a:solidFill>
                  <a:srgbClr val="0000FF"/>
                </a:solidFill>
              </a:rPr>
              <a:t>mở</a:t>
            </a:r>
            <a:r>
              <a:rPr lang="en-US" altLang="en-US" sz="2500" b="1" dirty="0">
                <a:solidFill>
                  <a:srgbClr val="0000FF"/>
                </a:solidFill>
              </a:rPr>
              <a:t> </a:t>
            </a:r>
            <a:r>
              <a:rPr lang="en-US" altLang="en-US" sz="2500" b="1" dirty="0" err="1">
                <a:solidFill>
                  <a:srgbClr val="0000FF"/>
                </a:solidFill>
              </a:rPr>
              <a:t>rộng</a:t>
            </a:r>
            <a:r>
              <a:rPr lang="en-US" altLang="en-US" sz="2500" b="1" dirty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5110164" y="1643064"/>
            <a:ext cx="6948486" cy="11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- </a:t>
            </a:r>
            <a:r>
              <a:rPr lang="en-US" altLang="en-US" dirty="0" err="1"/>
              <a:t>Ôn</a:t>
            </a:r>
            <a:r>
              <a:rPr lang="en-US" altLang="en-US" dirty="0"/>
              <a:t> </a:t>
            </a:r>
            <a:r>
              <a:rPr lang="en-US" altLang="en-US" dirty="0" err="1"/>
              <a:t>lại</a:t>
            </a:r>
            <a:r>
              <a:rPr lang="en-US" altLang="en-US" dirty="0"/>
              <a:t> </a:t>
            </a:r>
            <a:r>
              <a:rPr lang="en-US" altLang="en-US" dirty="0" err="1"/>
              <a:t>nội</a:t>
            </a:r>
            <a:r>
              <a:rPr lang="en-US" altLang="en-US" dirty="0"/>
              <a:t> dung </a:t>
            </a:r>
            <a:r>
              <a:rPr lang="en-US" altLang="en-US" dirty="0" err="1"/>
              <a:t>bài</a:t>
            </a:r>
            <a:r>
              <a:rPr lang="en-US" altLang="en-US" dirty="0"/>
              <a:t> </a:t>
            </a:r>
            <a:r>
              <a:rPr lang="en-US" altLang="en-US" dirty="0" err="1"/>
              <a:t>học</a:t>
            </a:r>
            <a:r>
              <a:rPr lang="en-US" altLang="en-US" dirty="0"/>
              <a:t>, </a:t>
            </a:r>
            <a:r>
              <a:rPr lang="en-US" altLang="en-US" dirty="0" err="1"/>
              <a:t>cần</a:t>
            </a:r>
            <a:r>
              <a:rPr lang="en-US" altLang="en-US" dirty="0"/>
              <a:t> </a:t>
            </a:r>
            <a:r>
              <a:rPr lang="en-US" altLang="en-US" dirty="0" err="1"/>
              <a:t>nắm</a:t>
            </a:r>
            <a:r>
              <a:rPr lang="en-US" altLang="en-US" dirty="0"/>
              <a:t> </a:t>
            </a:r>
            <a:r>
              <a:rPr lang="en-US" altLang="en-US" dirty="0" err="1"/>
              <a:t>vững</a:t>
            </a:r>
            <a:r>
              <a:rPr lang="en-US" altLang="en-US" dirty="0"/>
              <a:t> </a:t>
            </a:r>
            <a:r>
              <a:rPr lang="en-US" altLang="en-US" dirty="0" err="1"/>
              <a:t>định</a:t>
            </a:r>
            <a:r>
              <a:rPr lang="en-US" altLang="en-US" dirty="0"/>
              <a:t> </a:t>
            </a:r>
            <a:r>
              <a:rPr lang="en-US" altLang="en-US" dirty="0" err="1"/>
              <a:t>nghĩa</a:t>
            </a:r>
            <a:r>
              <a:rPr lang="en-US" altLang="en-US" dirty="0"/>
              <a:t> </a:t>
            </a:r>
            <a:r>
              <a:rPr lang="en-US" altLang="en-US" dirty="0" err="1"/>
              <a:t>tứ</a:t>
            </a:r>
            <a:r>
              <a:rPr lang="en-US" altLang="en-US" dirty="0"/>
              <a:t> </a:t>
            </a:r>
            <a:r>
              <a:rPr lang="en-US" altLang="en-US" dirty="0" err="1"/>
              <a:t>giác</a:t>
            </a:r>
            <a:r>
              <a:rPr lang="en-US" altLang="en-US" dirty="0"/>
              <a:t> </a:t>
            </a:r>
            <a:r>
              <a:rPr lang="en-US" altLang="en-US" dirty="0" err="1"/>
              <a:t>nội</a:t>
            </a:r>
            <a:r>
              <a:rPr lang="en-US" altLang="en-US" dirty="0"/>
              <a:t> </a:t>
            </a:r>
            <a:r>
              <a:rPr lang="en-US" altLang="en-US" dirty="0" err="1"/>
              <a:t>tiếp</a:t>
            </a:r>
            <a:r>
              <a:rPr lang="en-US" altLang="en-US" dirty="0"/>
              <a:t>, </a:t>
            </a:r>
            <a:r>
              <a:rPr lang="en-US" altLang="en-US" dirty="0" err="1"/>
              <a:t>tính</a:t>
            </a:r>
            <a:r>
              <a:rPr lang="en-US" altLang="en-US" dirty="0"/>
              <a:t> </a:t>
            </a:r>
            <a:r>
              <a:rPr lang="en-US" altLang="en-US" dirty="0" err="1"/>
              <a:t>chất</a:t>
            </a:r>
            <a:r>
              <a:rPr lang="en-US" altLang="en-US" dirty="0"/>
              <a:t> </a:t>
            </a:r>
            <a:r>
              <a:rPr lang="en-US" altLang="en-US" dirty="0" err="1"/>
              <a:t>và</a:t>
            </a:r>
            <a:r>
              <a:rPr lang="en-US" altLang="en-US" dirty="0"/>
              <a:t> </a:t>
            </a:r>
            <a:r>
              <a:rPr lang="en-US" altLang="en-US" dirty="0" err="1"/>
              <a:t>tìm</a:t>
            </a:r>
            <a:r>
              <a:rPr lang="en-US" altLang="en-US" dirty="0"/>
              <a:t> </a:t>
            </a:r>
            <a:r>
              <a:rPr lang="en-US" altLang="en-US" dirty="0" err="1"/>
              <a:t>hiểu</a:t>
            </a:r>
            <a:r>
              <a:rPr lang="en-US" altLang="en-US" dirty="0"/>
              <a:t> </a:t>
            </a:r>
            <a:r>
              <a:rPr lang="en-US" altLang="en-US" dirty="0" err="1"/>
              <a:t>các</a:t>
            </a:r>
            <a:r>
              <a:rPr lang="en-US" altLang="en-US" dirty="0"/>
              <a:t> </a:t>
            </a:r>
            <a:r>
              <a:rPr lang="en-US" altLang="en-US" dirty="0" err="1"/>
              <a:t>dấu</a:t>
            </a:r>
            <a:r>
              <a:rPr lang="en-US" altLang="en-US" dirty="0"/>
              <a:t> </a:t>
            </a:r>
            <a:r>
              <a:rPr lang="en-US" altLang="en-US" dirty="0" err="1"/>
              <a:t>hiệu</a:t>
            </a:r>
            <a:r>
              <a:rPr lang="en-US" altLang="en-US" dirty="0"/>
              <a:t> </a:t>
            </a:r>
            <a:r>
              <a:rPr lang="en-US" altLang="en-US" dirty="0" err="1"/>
              <a:t>nhận</a:t>
            </a:r>
            <a:r>
              <a:rPr lang="en-US" altLang="en-US" dirty="0"/>
              <a:t> </a:t>
            </a:r>
            <a:r>
              <a:rPr lang="en-US" altLang="en-US" dirty="0" err="1"/>
              <a:t>biết</a:t>
            </a:r>
            <a:r>
              <a:rPr lang="en-US" altLang="en-US" dirty="0"/>
              <a:t> </a:t>
            </a:r>
            <a:r>
              <a:rPr lang="en-US" altLang="en-US" dirty="0" err="1"/>
              <a:t>tứ</a:t>
            </a:r>
            <a:r>
              <a:rPr lang="en-US" altLang="en-US" dirty="0"/>
              <a:t> </a:t>
            </a:r>
            <a:r>
              <a:rPr lang="en-US" altLang="en-US" dirty="0" err="1"/>
              <a:t>giác</a:t>
            </a:r>
            <a:r>
              <a:rPr lang="en-US" altLang="en-US" dirty="0"/>
              <a:t> </a:t>
            </a:r>
            <a:r>
              <a:rPr lang="en-US" altLang="en-US" dirty="0" err="1"/>
              <a:t>nội</a:t>
            </a:r>
            <a:r>
              <a:rPr lang="en-US" altLang="en-US" dirty="0"/>
              <a:t> </a:t>
            </a:r>
            <a:r>
              <a:rPr lang="en-US" altLang="en-US" dirty="0" err="1"/>
              <a:t>tiếp</a:t>
            </a:r>
            <a:r>
              <a:rPr lang="en-US" altLang="en-US" dirty="0"/>
              <a:t>.</a:t>
            </a:r>
          </a:p>
        </p:txBody>
      </p: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5110164" y="3184525"/>
            <a:ext cx="6705599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- </a:t>
            </a:r>
            <a:r>
              <a:rPr lang="en-US" altLang="en-US" dirty="0" err="1"/>
              <a:t>Làm</a:t>
            </a:r>
            <a:r>
              <a:rPr lang="en-US" altLang="en-US" dirty="0"/>
              <a:t> </a:t>
            </a:r>
            <a:r>
              <a:rPr lang="en-US" altLang="en-US" dirty="0" err="1"/>
              <a:t>bài</a:t>
            </a:r>
            <a:r>
              <a:rPr lang="en-US" altLang="en-US" dirty="0"/>
              <a:t> </a:t>
            </a:r>
            <a:r>
              <a:rPr lang="en-US" altLang="en-US" dirty="0" err="1"/>
              <a:t>tập</a:t>
            </a:r>
            <a:r>
              <a:rPr lang="en-US" altLang="en-US" dirty="0" smtClean="0"/>
              <a:t>: </a:t>
            </a:r>
            <a:r>
              <a:rPr lang="en-US" altLang="en-US" dirty="0"/>
              <a:t>54, 55, </a:t>
            </a:r>
            <a:r>
              <a:rPr lang="en-US" altLang="en-US" dirty="0" smtClean="0"/>
              <a:t>56 , 57 </a:t>
            </a:r>
            <a:r>
              <a:rPr lang="en-US" altLang="en-US" dirty="0" err="1" smtClean="0"/>
              <a:t>trang</a:t>
            </a:r>
            <a:r>
              <a:rPr lang="en-US" altLang="en-US" dirty="0" smtClean="0"/>
              <a:t> 89 </a:t>
            </a:r>
            <a:r>
              <a:rPr lang="en-US" altLang="en-US" dirty="0" err="1"/>
              <a:t>SGK</a:t>
            </a:r>
            <a:r>
              <a:rPr lang="en-US" altLang="en-US" dirty="0"/>
              <a:t>.</a:t>
            </a:r>
          </a:p>
        </p:txBody>
      </p:sp>
      <p:sp>
        <p:nvSpPr>
          <p:cNvPr id="16397" name="Text Box 17"/>
          <p:cNvSpPr txBox="1">
            <a:spLocks noChangeArrowheads="1"/>
          </p:cNvSpPr>
          <p:nvPr/>
        </p:nvSpPr>
        <p:spPr bwMode="auto">
          <a:xfrm>
            <a:off x="3663950" y="317501"/>
            <a:ext cx="57721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HƯỚNG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DẪN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NHÀ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16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8" grpId="0"/>
      <p:bldP spid="31759" grpId="0"/>
      <p:bldP spid="317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" y="248028"/>
            <a:ext cx="1219199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400" dirty="0" err="1"/>
              <a:t>Quan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sát</a:t>
            </a:r>
            <a:r>
              <a:rPr lang="en-US" altLang="en-US" sz="2400" dirty="0"/>
              <a:t> 3 </a:t>
            </a:r>
            <a:r>
              <a:rPr lang="en-US" altLang="en-US" sz="2400" dirty="0" err="1"/>
              <a:t>hình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vẽ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và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biết</a:t>
            </a:r>
            <a:r>
              <a:rPr lang="en-US" altLang="en-US" sz="2400" dirty="0"/>
              <a:t>:</a:t>
            </a:r>
          </a:p>
          <a:p>
            <a:pPr algn="just" eaLnBrk="1" hangingPunct="1">
              <a:buFontTx/>
              <a:buChar char="-"/>
            </a:pPr>
            <a:r>
              <a:rPr lang="en-US" altLang="en-US" sz="2400" dirty="0"/>
              <a:t> </a:t>
            </a:r>
            <a:r>
              <a:rPr lang="en-US" altLang="en-US" sz="2400" dirty="0" err="1"/>
              <a:t>Nhận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xét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của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về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đặc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điểm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của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các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hình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đó</a:t>
            </a:r>
            <a:r>
              <a:rPr lang="en-US" altLang="en-US" sz="2400" dirty="0"/>
              <a:t>.</a:t>
            </a:r>
          </a:p>
          <a:p>
            <a:pPr algn="just" eaLnBrk="1" hangingPunct="1"/>
            <a:r>
              <a:rPr lang="en-US" altLang="en-US" sz="2400" dirty="0"/>
              <a:t>- </a:t>
            </a:r>
            <a:r>
              <a:rPr lang="en-US" altLang="en-US" sz="2400" dirty="0" err="1"/>
              <a:t>Có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thể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có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một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đường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tròn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nào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đi</a:t>
            </a:r>
            <a:r>
              <a:rPr lang="en-US" altLang="en-US" sz="2400" dirty="0"/>
              <a:t> qua 4 </a:t>
            </a:r>
            <a:r>
              <a:rPr lang="en-US" altLang="en-US" sz="2400" dirty="0" err="1"/>
              <a:t>đỉnh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của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tứ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giác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MNPQ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không</a:t>
            </a:r>
            <a:r>
              <a:rPr lang="en-US" altLang="en-US" sz="2400" dirty="0"/>
              <a:t>? </a:t>
            </a:r>
            <a:r>
              <a:rPr lang="en-US" altLang="en-US" sz="2400" dirty="0" err="1"/>
              <a:t>Có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thể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có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một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đường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tròn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nào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đi</a:t>
            </a:r>
            <a:r>
              <a:rPr lang="en-US" altLang="en-US" sz="2400" dirty="0"/>
              <a:t> qua 4 </a:t>
            </a:r>
            <a:r>
              <a:rPr lang="en-US" altLang="en-US" sz="2400" dirty="0" err="1"/>
              <a:t>đỉnh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của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tứ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giác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EFGH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không</a:t>
            </a:r>
            <a:r>
              <a:rPr lang="en-US" altLang="en-US" sz="2400" dirty="0"/>
              <a:t>?</a:t>
            </a:r>
          </a:p>
        </p:txBody>
      </p:sp>
      <p:grpSp>
        <p:nvGrpSpPr>
          <p:cNvPr id="7172" name="Group 4"/>
          <p:cNvGrpSpPr>
            <a:grpSpLocks/>
          </p:cNvGrpSpPr>
          <p:nvPr/>
        </p:nvGrpSpPr>
        <p:grpSpPr bwMode="auto">
          <a:xfrm>
            <a:off x="1550989" y="3194050"/>
            <a:ext cx="2947987" cy="3240088"/>
            <a:chOff x="17" y="2012"/>
            <a:chExt cx="1857" cy="2041"/>
          </a:xfrm>
        </p:grpSpPr>
        <p:grpSp>
          <p:nvGrpSpPr>
            <p:cNvPr id="4127" name="Group 5"/>
            <p:cNvGrpSpPr>
              <a:grpSpLocks/>
            </p:cNvGrpSpPr>
            <p:nvPr/>
          </p:nvGrpSpPr>
          <p:grpSpPr bwMode="auto">
            <a:xfrm>
              <a:off x="17" y="2012"/>
              <a:ext cx="1857" cy="1651"/>
              <a:chOff x="17" y="1923"/>
              <a:chExt cx="1857" cy="1651"/>
            </a:xfrm>
          </p:grpSpPr>
          <p:sp>
            <p:nvSpPr>
              <p:cNvPr id="4129" name="Oval 6"/>
              <p:cNvSpPr>
                <a:spLocks noChangeAspect="1" noChangeArrowheads="1"/>
              </p:cNvSpPr>
              <p:nvPr/>
            </p:nvSpPr>
            <p:spPr bwMode="auto">
              <a:xfrm>
                <a:off x="109" y="2037"/>
                <a:ext cx="1422" cy="1423"/>
              </a:xfrm>
              <a:prstGeom prst="ellips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30" name="Line 7"/>
              <p:cNvSpPr>
                <a:spLocks noChangeAspect="1" noChangeShapeType="1"/>
              </p:cNvSpPr>
              <p:nvPr/>
            </p:nvSpPr>
            <p:spPr bwMode="auto">
              <a:xfrm flipH="1">
                <a:off x="198" y="2091"/>
                <a:ext cx="344" cy="1006"/>
              </a:xfrm>
              <a:prstGeom prst="line">
                <a:avLst/>
              </a:prstGeom>
              <a:noFill/>
              <a:ln w="2540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1" name="Line 8"/>
              <p:cNvSpPr>
                <a:spLocks noChangeAspect="1" noChangeShapeType="1"/>
              </p:cNvSpPr>
              <p:nvPr/>
            </p:nvSpPr>
            <p:spPr bwMode="auto">
              <a:xfrm>
                <a:off x="198" y="3097"/>
                <a:ext cx="1039" cy="225"/>
              </a:xfrm>
              <a:prstGeom prst="line">
                <a:avLst/>
              </a:prstGeom>
              <a:noFill/>
              <a:ln w="25400">
                <a:solidFill>
                  <a:srgbClr val="0000CC"/>
                </a:solidFill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2" name="Text Box 9"/>
              <p:cNvSpPr txBox="1">
                <a:spLocks noChangeAspect="1" noChangeArrowheads="1"/>
              </p:cNvSpPr>
              <p:nvPr/>
            </p:nvSpPr>
            <p:spPr bwMode="auto">
              <a:xfrm>
                <a:off x="266" y="1923"/>
                <a:ext cx="2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>
                    <a:solidFill>
                      <a:srgbClr val="0000CC"/>
                    </a:solidFill>
                  </a:rPr>
                  <a:t>M</a:t>
                </a:r>
              </a:p>
            </p:txBody>
          </p:sp>
          <p:sp>
            <p:nvSpPr>
              <p:cNvPr id="4133" name="Text Box 10"/>
              <p:cNvSpPr txBox="1">
                <a:spLocks noChangeAspect="1" noChangeArrowheads="1"/>
              </p:cNvSpPr>
              <p:nvPr/>
            </p:nvSpPr>
            <p:spPr bwMode="auto">
              <a:xfrm>
                <a:off x="1633" y="2091"/>
                <a:ext cx="24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>
                    <a:solidFill>
                      <a:srgbClr val="0000CC"/>
                    </a:solidFill>
                  </a:rPr>
                  <a:t>Q</a:t>
                </a:r>
              </a:p>
            </p:txBody>
          </p:sp>
          <p:sp>
            <p:nvSpPr>
              <p:cNvPr id="4134" name="Text Box 11"/>
              <p:cNvSpPr txBox="1">
                <a:spLocks noChangeAspect="1" noChangeArrowheads="1"/>
              </p:cNvSpPr>
              <p:nvPr/>
            </p:nvSpPr>
            <p:spPr bwMode="auto">
              <a:xfrm>
                <a:off x="1146" y="3322"/>
                <a:ext cx="224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>
                    <a:solidFill>
                      <a:srgbClr val="0000CC"/>
                    </a:solidFill>
                  </a:rPr>
                  <a:t>P</a:t>
                </a:r>
              </a:p>
            </p:txBody>
          </p:sp>
          <p:sp>
            <p:nvSpPr>
              <p:cNvPr id="4135" name="Text Box 12"/>
              <p:cNvSpPr txBox="1">
                <a:spLocks noChangeAspect="1" noChangeArrowheads="1"/>
              </p:cNvSpPr>
              <p:nvPr/>
            </p:nvSpPr>
            <p:spPr bwMode="auto">
              <a:xfrm>
                <a:off x="17" y="2999"/>
                <a:ext cx="23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>
                    <a:solidFill>
                      <a:srgbClr val="0000CC"/>
                    </a:solidFill>
                  </a:rPr>
                  <a:t>N</a:t>
                </a:r>
              </a:p>
            </p:txBody>
          </p:sp>
          <p:sp>
            <p:nvSpPr>
              <p:cNvPr id="4136" name="Oval 13"/>
              <p:cNvSpPr>
                <a:spLocks noChangeAspect="1" noChangeArrowheads="1"/>
              </p:cNvSpPr>
              <p:nvPr/>
            </p:nvSpPr>
            <p:spPr bwMode="auto">
              <a:xfrm>
                <a:off x="798" y="2726"/>
                <a:ext cx="44" cy="4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37" name="Text Box 14"/>
              <p:cNvSpPr txBox="1">
                <a:spLocks noChangeAspect="1" noChangeArrowheads="1"/>
              </p:cNvSpPr>
              <p:nvPr/>
            </p:nvSpPr>
            <p:spPr bwMode="auto">
              <a:xfrm>
                <a:off x="625" y="2700"/>
                <a:ext cx="24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>
                    <a:solidFill>
                      <a:srgbClr val="FF3300"/>
                    </a:solidFill>
                  </a:rPr>
                  <a:t>O</a:t>
                </a:r>
              </a:p>
            </p:txBody>
          </p:sp>
          <p:sp>
            <p:nvSpPr>
              <p:cNvPr id="4138" name="Line 15"/>
              <p:cNvSpPr>
                <a:spLocks noChangeAspect="1" noChangeShapeType="1"/>
              </p:cNvSpPr>
              <p:nvPr/>
            </p:nvSpPr>
            <p:spPr bwMode="auto">
              <a:xfrm>
                <a:off x="542" y="2091"/>
                <a:ext cx="1194" cy="315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9" name="Line 16"/>
              <p:cNvSpPr>
                <a:spLocks noChangeAspect="1" noChangeShapeType="1"/>
              </p:cNvSpPr>
              <p:nvPr/>
            </p:nvSpPr>
            <p:spPr bwMode="auto">
              <a:xfrm flipV="1">
                <a:off x="1237" y="2406"/>
                <a:ext cx="499" cy="916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28" name="Text Box 17"/>
            <p:cNvSpPr txBox="1">
              <a:spLocks noChangeArrowheads="1"/>
            </p:cNvSpPr>
            <p:nvPr/>
          </p:nvSpPr>
          <p:spPr bwMode="auto">
            <a:xfrm>
              <a:off x="352" y="3745"/>
              <a:ext cx="730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00" dirty="0" err="1"/>
                <a:t>Hình</a:t>
              </a:r>
              <a:r>
                <a:rPr lang="en-US" altLang="en-US" sz="2600" dirty="0"/>
                <a:t> 1</a:t>
              </a:r>
            </a:p>
          </p:txBody>
        </p:sp>
      </p:grpSp>
      <p:grpSp>
        <p:nvGrpSpPr>
          <p:cNvPr id="7186" name="Group 18"/>
          <p:cNvGrpSpPr>
            <a:grpSpLocks/>
          </p:cNvGrpSpPr>
          <p:nvPr/>
        </p:nvGrpSpPr>
        <p:grpSpPr bwMode="auto">
          <a:xfrm>
            <a:off x="4948239" y="2914650"/>
            <a:ext cx="2382837" cy="3519488"/>
            <a:chOff x="2157" y="1836"/>
            <a:chExt cx="1501" cy="2217"/>
          </a:xfrm>
        </p:grpSpPr>
        <p:grpSp>
          <p:nvGrpSpPr>
            <p:cNvPr id="4117" name="Group 19"/>
            <p:cNvGrpSpPr>
              <a:grpSpLocks/>
            </p:cNvGrpSpPr>
            <p:nvPr/>
          </p:nvGrpSpPr>
          <p:grpSpPr bwMode="auto">
            <a:xfrm>
              <a:off x="2157" y="1836"/>
              <a:ext cx="1501" cy="1828"/>
              <a:chOff x="1833" y="1836"/>
              <a:chExt cx="1501" cy="1828"/>
            </a:xfrm>
          </p:grpSpPr>
          <p:sp>
            <p:nvSpPr>
              <p:cNvPr id="4119" name="Oval 20"/>
              <p:cNvSpPr>
                <a:spLocks noChangeAspect="1" noChangeArrowheads="1"/>
              </p:cNvSpPr>
              <p:nvPr/>
            </p:nvSpPr>
            <p:spPr bwMode="auto">
              <a:xfrm>
                <a:off x="1909" y="2037"/>
                <a:ext cx="1421" cy="1423"/>
              </a:xfrm>
              <a:prstGeom prst="ellips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20" name="Text Box 21"/>
              <p:cNvSpPr txBox="1">
                <a:spLocks noChangeAspect="1" noChangeArrowheads="1"/>
              </p:cNvSpPr>
              <p:nvPr/>
            </p:nvSpPr>
            <p:spPr bwMode="auto">
              <a:xfrm>
                <a:off x="1833" y="2186"/>
                <a:ext cx="22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>
                    <a:solidFill>
                      <a:srgbClr val="0000CC"/>
                    </a:solidFill>
                  </a:rPr>
                  <a:t>E</a:t>
                </a:r>
              </a:p>
            </p:txBody>
          </p:sp>
          <p:sp>
            <p:nvSpPr>
              <p:cNvPr id="4121" name="Text Box 22"/>
              <p:cNvSpPr txBox="1">
                <a:spLocks noChangeAspect="1" noChangeArrowheads="1"/>
              </p:cNvSpPr>
              <p:nvPr/>
            </p:nvSpPr>
            <p:spPr bwMode="auto">
              <a:xfrm>
                <a:off x="3122" y="2650"/>
                <a:ext cx="21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>
                    <a:solidFill>
                      <a:srgbClr val="0000CC"/>
                    </a:solidFill>
                  </a:rPr>
                  <a:t>H</a:t>
                </a:r>
              </a:p>
            </p:txBody>
          </p:sp>
          <p:sp>
            <p:nvSpPr>
              <p:cNvPr id="4122" name="Text Box 23"/>
              <p:cNvSpPr txBox="1">
                <a:spLocks noChangeAspect="1" noChangeArrowheads="1"/>
              </p:cNvSpPr>
              <p:nvPr/>
            </p:nvSpPr>
            <p:spPr bwMode="auto">
              <a:xfrm>
                <a:off x="2781" y="1836"/>
                <a:ext cx="24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>
                    <a:solidFill>
                      <a:srgbClr val="0000CC"/>
                    </a:solidFill>
                  </a:rPr>
                  <a:t>G</a:t>
                </a:r>
              </a:p>
            </p:txBody>
          </p:sp>
          <p:sp>
            <p:nvSpPr>
              <p:cNvPr id="4123" name="Text Box 24"/>
              <p:cNvSpPr txBox="1">
                <a:spLocks noChangeAspect="1" noChangeArrowheads="1"/>
              </p:cNvSpPr>
              <p:nvPr/>
            </p:nvSpPr>
            <p:spPr bwMode="auto">
              <a:xfrm>
                <a:off x="2085" y="3412"/>
                <a:ext cx="215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>
                    <a:solidFill>
                      <a:srgbClr val="0000CC"/>
                    </a:solidFill>
                  </a:rPr>
                  <a:t>F</a:t>
                </a:r>
              </a:p>
            </p:txBody>
          </p:sp>
          <p:sp>
            <p:nvSpPr>
              <p:cNvPr id="4124" name="Oval 25"/>
              <p:cNvSpPr>
                <a:spLocks noChangeAspect="1" noChangeArrowheads="1"/>
              </p:cNvSpPr>
              <p:nvPr/>
            </p:nvSpPr>
            <p:spPr bwMode="auto">
              <a:xfrm>
                <a:off x="2598" y="2726"/>
                <a:ext cx="43" cy="4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25" name="Text Box 26"/>
              <p:cNvSpPr txBox="1">
                <a:spLocks noChangeAspect="1" noChangeArrowheads="1"/>
              </p:cNvSpPr>
              <p:nvPr/>
            </p:nvSpPr>
            <p:spPr bwMode="auto">
              <a:xfrm>
                <a:off x="2424" y="2700"/>
                <a:ext cx="24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>
                    <a:solidFill>
                      <a:srgbClr val="FF3300"/>
                    </a:solidFill>
                  </a:rPr>
                  <a:t>O</a:t>
                </a:r>
              </a:p>
            </p:txBody>
          </p:sp>
          <p:sp>
            <p:nvSpPr>
              <p:cNvPr id="4126" name="Freeform 27"/>
              <p:cNvSpPr>
                <a:spLocks noChangeAspect="1"/>
              </p:cNvSpPr>
              <p:nvPr/>
            </p:nvSpPr>
            <p:spPr bwMode="auto">
              <a:xfrm>
                <a:off x="2030" y="2050"/>
                <a:ext cx="1140" cy="1343"/>
              </a:xfrm>
              <a:custGeom>
                <a:avLst/>
                <a:gdLst>
                  <a:gd name="T0" fmla="*/ 0 w 1248"/>
                  <a:gd name="T1" fmla="*/ 285 h 1470"/>
                  <a:gd name="T2" fmla="*/ 246 w 1248"/>
                  <a:gd name="T3" fmla="*/ 1227 h 1470"/>
                  <a:gd name="T4" fmla="*/ 1041 w 1248"/>
                  <a:gd name="T5" fmla="*/ 701 h 1470"/>
                  <a:gd name="T6" fmla="*/ 696 w 1248"/>
                  <a:gd name="T7" fmla="*/ 0 h 1470"/>
                  <a:gd name="T8" fmla="*/ 0 w 1248"/>
                  <a:gd name="T9" fmla="*/ 285 h 14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48" h="1470">
                    <a:moveTo>
                      <a:pt x="0" y="342"/>
                    </a:moveTo>
                    <a:lnTo>
                      <a:pt x="294" y="1470"/>
                    </a:lnTo>
                    <a:lnTo>
                      <a:pt x="1248" y="840"/>
                    </a:lnTo>
                    <a:lnTo>
                      <a:pt x="834" y="0"/>
                    </a:lnTo>
                    <a:lnTo>
                      <a:pt x="0" y="342"/>
                    </a:lnTo>
                    <a:close/>
                  </a:path>
                </a:pathLst>
              </a:custGeom>
              <a:noFill/>
              <a:ln w="28575" cmpd="sng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18" name="Text Box 28"/>
            <p:cNvSpPr txBox="1">
              <a:spLocks noChangeArrowheads="1"/>
            </p:cNvSpPr>
            <p:nvPr/>
          </p:nvSpPr>
          <p:spPr bwMode="auto">
            <a:xfrm>
              <a:off x="2512" y="3745"/>
              <a:ext cx="730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00"/>
                <a:t>Hình 2</a:t>
              </a:r>
            </a:p>
          </p:txBody>
        </p:sp>
      </p:grpSp>
      <p:grpSp>
        <p:nvGrpSpPr>
          <p:cNvPr id="7197" name="Group 29"/>
          <p:cNvGrpSpPr>
            <a:grpSpLocks/>
          </p:cNvGrpSpPr>
          <p:nvPr/>
        </p:nvGrpSpPr>
        <p:grpSpPr bwMode="auto">
          <a:xfrm>
            <a:off x="7781925" y="3221038"/>
            <a:ext cx="2757488" cy="3213100"/>
            <a:chOff x="3942" y="2029"/>
            <a:chExt cx="1737" cy="2024"/>
          </a:xfrm>
        </p:grpSpPr>
        <p:grpSp>
          <p:nvGrpSpPr>
            <p:cNvPr id="4104" name="Group 30"/>
            <p:cNvGrpSpPr>
              <a:grpSpLocks noChangeAspect="1"/>
            </p:cNvGrpSpPr>
            <p:nvPr/>
          </p:nvGrpSpPr>
          <p:grpSpPr bwMode="auto">
            <a:xfrm>
              <a:off x="3942" y="2029"/>
              <a:ext cx="1737" cy="1632"/>
              <a:chOff x="3390" y="1867"/>
              <a:chExt cx="2228" cy="2092"/>
            </a:xfrm>
          </p:grpSpPr>
          <p:sp>
            <p:nvSpPr>
              <p:cNvPr id="4106" name="Oval 31"/>
              <p:cNvSpPr>
                <a:spLocks noChangeAspect="1" noChangeArrowheads="1"/>
              </p:cNvSpPr>
              <p:nvPr/>
            </p:nvSpPr>
            <p:spPr bwMode="auto">
              <a:xfrm>
                <a:off x="3508" y="1992"/>
                <a:ext cx="1824" cy="1824"/>
              </a:xfrm>
              <a:prstGeom prst="ellips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07" name="Line 32"/>
              <p:cNvSpPr>
                <a:spLocks noChangeAspect="1" noChangeShapeType="1"/>
              </p:cNvSpPr>
              <p:nvPr/>
            </p:nvSpPr>
            <p:spPr bwMode="auto">
              <a:xfrm flipH="1">
                <a:off x="3622" y="2061"/>
                <a:ext cx="441" cy="129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" name="Line 33"/>
              <p:cNvSpPr>
                <a:spLocks noChangeAspect="1" noChangeShapeType="1"/>
              </p:cNvSpPr>
              <p:nvPr/>
            </p:nvSpPr>
            <p:spPr bwMode="auto">
              <a:xfrm>
                <a:off x="4063" y="2061"/>
                <a:ext cx="1269" cy="765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" name="Line 34"/>
              <p:cNvSpPr>
                <a:spLocks noChangeAspect="1" noChangeShapeType="1"/>
              </p:cNvSpPr>
              <p:nvPr/>
            </p:nvSpPr>
            <p:spPr bwMode="auto">
              <a:xfrm>
                <a:off x="3622" y="3351"/>
                <a:ext cx="1332" cy="288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0" name="Line 35"/>
              <p:cNvSpPr>
                <a:spLocks noChangeAspect="1" noChangeShapeType="1"/>
              </p:cNvSpPr>
              <p:nvPr/>
            </p:nvSpPr>
            <p:spPr bwMode="auto">
              <a:xfrm flipH="1">
                <a:off x="4954" y="2826"/>
                <a:ext cx="378" cy="813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" name="Text Box 36"/>
              <p:cNvSpPr txBox="1">
                <a:spLocks noChangeAspect="1" noChangeArrowheads="1"/>
              </p:cNvSpPr>
              <p:nvPr/>
            </p:nvSpPr>
            <p:spPr bwMode="auto">
              <a:xfrm>
                <a:off x="3840" y="1867"/>
                <a:ext cx="286" cy="3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>
                    <a:solidFill>
                      <a:srgbClr val="0000CC"/>
                    </a:solidFill>
                  </a:rPr>
                  <a:t>A</a:t>
                </a:r>
              </a:p>
            </p:txBody>
          </p:sp>
          <p:sp>
            <p:nvSpPr>
              <p:cNvPr id="4112" name="Text Box 37"/>
              <p:cNvSpPr txBox="1">
                <a:spLocks noChangeAspect="1" noChangeArrowheads="1"/>
              </p:cNvSpPr>
              <p:nvPr/>
            </p:nvSpPr>
            <p:spPr bwMode="auto">
              <a:xfrm>
                <a:off x="5332" y="2716"/>
                <a:ext cx="286" cy="3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>
                    <a:solidFill>
                      <a:srgbClr val="0000CC"/>
                    </a:solidFill>
                  </a:rPr>
                  <a:t>B</a:t>
                </a:r>
              </a:p>
            </p:txBody>
          </p:sp>
          <p:sp>
            <p:nvSpPr>
              <p:cNvPr id="4113" name="Text Box 38"/>
              <p:cNvSpPr txBox="1">
                <a:spLocks noChangeAspect="1" noChangeArrowheads="1"/>
              </p:cNvSpPr>
              <p:nvPr/>
            </p:nvSpPr>
            <p:spPr bwMode="auto">
              <a:xfrm>
                <a:off x="4838" y="3638"/>
                <a:ext cx="297" cy="3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>
                    <a:solidFill>
                      <a:srgbClr val="0000CC"/>
                    </a:solidFill>
                  </a:rPr>
                  <a:t>C</a:t>
                </a:r>
              </a:p>
            </p:txBody>
          </p:sp>
          <p:sp>
            <p:nvSpPr>
              <p:cNvPr id="4114" name="Text Box 39"/>
              <p:cNvSpPr txBox="1">
                <a:spLocks noChangeAspect="1" noChangeArrowheads="1"/>
              </p:cNvSpPr>
              <p:nvPr/>
            </p:nvSpPr>
            <p:spPr bwMode="auto">
              <a:xfrm>
                <a:off x="3390" y="3226"/>
                <a:ext cx="297" cy="3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>
                    <a:solidFill>
                      <a:srgbClr val="0000CC"/>
                    </a:solidFill>
                  </a:rPr>
                  <a:t>D</a:t>
                </a:r>
              </a:p>
            </p:txBody>
          </p:sp>
          <p:sp>
            <p:nvSpPr>
              <p:cNvPr id="4115" name="Oval 40"/>
              <p:cNvSpPr>
                <a:spLocks noChangeAspect="1" noChangeArrowheads="1"/>
              </p:cNvSpPr>
              <p:nvPr/>
            </p:nvSpPr>
            <p:spPr bwMode="auto">
              <a:xfrm>
                <a:off x="4392" y="2875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16" name="Text Box 41"/>
              <p:cNvSpPr txBox="1">
                <a:spLocks noChangeAspect="1" noChangeArrowheads="1"/>
              </p:cNvSpPr>
              <p:nvPr/>
            </p:nvSpPr>
            <p:spPr bwMode="auto">
              <a:xfrm>
                <a:off x="4170" y="2841"/>
                <a:ext cx="307" cy="3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>
                    <a:solidFill>
                      <a:srgbClr val="FF3300"/>
                    </a:solidFill>
                  </a:rPr>
                  <a:t>O</a:t>
                </a:r>
              </a:p>
            </p:txBody>
          </p:sp>
        </p:grpSp>
        <p:sp>
          <p:nvSpPr>
            <p:cNvPr id="4105" name="Text Box 42"/>
            <p:cNvSpPr txBox="1">
              <a:spLocks noChangeArrowheads="1"/>
            </p:cNvSpPr>
            <p:nvPr/>
          </p:nvSpPr>
          <p:spPr bwMode="auto">
            <a:xfrm>
              <a:off x="4494" y="3745"/>
              <a:ext cx="730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00"/>
                <a:t>Hình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05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2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20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813672-7710-42C5-87CE-87E685B755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1393" y="0"/>
            <a:ext cx="11330606" cy="715618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C73A2EB5-FC64-4CE6-A6CA-1C7C88C72507}"/>
              </a:ext>
            </a:extLst>
          </p:cNvPr>
          <p:cNvCxnSpPr>
            <a:cxnSpLocks/>
          </p:cNvCxnSpPr>
          <p:nvPr/>
        </p:nvCxnSpPr>
        <p:spPr>
          <a:xfrm>
            <a:off x="861393" y="715618"/>
            <a:ext cx="113306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11">
            <a:extLst>
              <a:ext uri="{FF2B5EF4-FFF2-40B4-BE49-F238E27FC236}">
                <a16:creationId xmlns:a16="http://schemas.microsoft.com/office/drawing/2014/main" xmlns="" id="{55F7F769-2003-4EBF-A614-6AC5375FA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798" y="914400"/>
            <a:ext cx="510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400" b="1" u="sng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400" b="1" u="sng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Nghĩa</a:t>
            </a:r>
            <a:endParaRPr lang="en-US" altLang="en-US" sz="2400" b="1" u="sng" dirty="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1" name="Group 12">
            <a:extLst>
              <a:ext uri="{FF2B5EF4-FFF2-40B4-BE49-F238E27FC236}">
                <a16:creationId xmlns:a16="http://schemas.microsoft.com/office/drawing/2014/main" xmlns="" id="{86FDFC68-F19F-4A57-8E58-AD400E532799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1630680"/>
            <a:ext cx="3276600" cy="2832100"/>
            <a:chOff x="576" y="969"/>
            <a:chExt cx="1800" cy="1563"/>
          </a:xfrm>
        </p:grpSpPr>
        <p:sp>
          <p:nvSpPr>
            <p:cNvPr id="12" name="Text Box 13">
              <a:extLst>
                <a:ext uri="{FF2B5EF4-FFF2-40B4-BE49-F238E27FC236}">
                  <a16:creationId xmlns:a16="http://schemas.microsoft.com/office/drawing/2014/main" xmlns="" id="{E306E96C-EC63-496E-9A2D-A4447A92B9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4" y="1440"/>
              <a:ext cx="412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latin typeface="VNI-Times" pitchFamily="2" charset="0"/>
                </a:rPr>
                <a:t>.</a:t>
              </a:r>
              <a:r>
                <a:rPr lang="en-US" altLang="en-US" sz="2400" b="1">
                  <a:latin typeface="VNI-Times" pitchFamily="2" charset="0"/>
                </a:rPr>
                <a:t>O</a:t>
              </a:r>
            </a:p>
          </p:txBody>
        </p:sp>
        <p:sp>
          <p:nvSpPr>
            <p:cNvPr id="13" name="Oval 14">
              <a:extLst>
                <a:ext uri="{FF2B5EF4-FFF2-40B4-BE49-F238E27FC236}">
                  <a16:creationId xmlns:a16="http://schemas.microsoft.com/office/drawing/2014/main" xmlns="" id="{2AF1B243-866F-47A8-993F-49BBE13CD7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008"/>
              <a:ext cx="1383" cy="136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4" name="Line 15">
              <a:extLst>
                <a:ext uri="{FF2B5EF4-FFF2-40B4-BE49-F238E27FC236}">
                  <a16:creationId xmlns:a16="http://schemas.microsoft.com/office/drawing/2014/main" xmlns="" id="{38456F02-940B-4D2F-8CC9-8F84CA8BE5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8" y="1152"/>
              <a:ext cx="1104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6">
              <a:extLst>
                <a:ext uri="{FF2B5EF4-FFF2-40B4-BE49-F238E27FC236}">
                  <a16:creationId xmlns:a16="http://schemas.microsoft.com/office/drawing/2014/main" xmlns="" id="{9D4351F6-6E4B-40A9-85B0-22E525BD2A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1152"/>
              <a:ext cx="24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7">
              <a:extLst>
                <a:ext uri="{FF2B5EF4-FFF2-40B4-BE49-F238E27FC236}">
                  <a16:creationId xmlns:a16="http://schemas.microsoft.com/office/drawing/2014/main" xmlns="" id="{7D6215C2-1BB4-4D4F-B4D4-E847820138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28" y="1920"/>
              <a:ext cx="38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8">
              <a:extLst>
                <a:ext uri="{FF2B5EF4-FFF2-40B4-BE49-F238E27FC236}">
                  <a16:creationId xmlns:a16="http://schemas.microsoft.com/office/drawing/2014/main" xmlns="" id="{DDDC16E8-E8B7-40E0-A037-CEAD7C0250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68" y="1728"/>
              <a:ext cx="96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" name="Group 19">
              <a:extLst>
                <a:ext uri="{FF2B5EF4-FFF2-40B4-BE49-F238E27FC236}">
                  <a16:creationId xmlns:a16="http://schemas.microsoft.com/office/drawing/2014/main" xmlns="" id="{819543C1-DA26-4D62-8E55-EEBA4EF72A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969"/>
              <a:ext cx="1800" cy="1563"/>
              <a:chOff x="3168" y="1200"/>
              <a:chExt cx="1800" cy="1563"/>
            </a:xfrm>
          </p:grpSpPr>
          <p:sp>
            <p:nvSpPr>
              <p:cNvPr id="24" name="Text Box 20">
                <a:extLst>
                  <a:ext uri="{FF2B5EF4-FFF2-40B4-BE49-F238E27FC236}">
                    <a16:creationId xmlns:a16="http://schemas.microsoft.com/office/drawing/2014/main" xmlns="" id="{C8FC0A6C-E781-4832-9FEF-E6AEFBF9AB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68" y="1968"/>
                <a:ext cx="288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000" b="1">
                    <a:solidFill>
                      <a:srgbClr val="0066FF"/>
                    </a:solidFill>
                  </a:rPr>
                  <a:t>A</a:t>
                </a:r>
              </a:p>
            </p:txBody>
          </p:sp>
          <p:sp>
            <p:nvSpPr>
              <p:cNvPr id="25" name="Text Box 21">
                <a:extLst>
                  <a:ext uri="{FF2B5EF4-FFF2-40B4-BE49-F238E27FC236}">
                    <a16:creationId xmlns:a16="http://schemas.microsoft.com/office/drawing/2014/main" xmlns="" id="{9210462F-DCC4-49C2-AC14-F56D1328AB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40" y="1200"/>
                <a:ext cx="288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000" b="1">
                    <a:solidFill>
                      <a:srgbClr val="0066FF"/>
                    </a:solidFill>
                  </a:rPr>
                  <a:t>B</a:t>
                </a:r>
              </a:p>
            </p:txBody>
          </p:sp>
          <p:sp>
            <p:nvSpPr>
              <p:cNvPr id="26" name="Text Box 22">
                <a:extLst>
                  <a:ext uri="{FF2B5EF4-FFF2-40B4-BE49-F238E27FC236}">
                    <a16:creationId xmlns:a16="http://schemas.microsoft.com/office/drawing/2014/main" xmlns="" id="{7FD3E04F-274F-420C-A1E5-03AA6743F9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80" y="2064"/>
                <a:ext cx="288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000" b="1">
                    <a:solidFill>
                      <a:srgbClr val="0066FF"/>
                    </a:solidFill>
                  </a:rPr>
                  <a:t>C</a:t>
                </a:r>
              </a:p>
            </p:txBody>
          </p:sp>
          <p:sp>
            <p:nvSpPr>
              <p:cNvPr id="27" name="Text Box 23">
                <a:extLst>
                  <a:ext uri="{FF2B5EF4-FFF2-40B4-BE49-F238E27FC236}">
                    <a16:creationId xmlns:a16="http://schemas.microsoft.com/office/drawing/2014/main" xmlns="" id="{07CECE48-749C-4A6E-AE64-39B75ED860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48" y="2544"/>
                <a:ext cx="288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000" b="1">
                    <a:solidFill>
                      <a:srgbClr val="0066FF"/>
                    </a:solidFill>
                  </a:rPr>
                  <a:t>D</a:t>
                </a:r>
              </a:p>
            </p:txBody>
          </p:sp>
        </p:grpSp>
        <p:grpSp>
          <p:nvGrpSpPr>
            <p:cNvPr id="19" name="Group 24">
              <a:extLst>
                <a:ext uri="{FF2B5EF4-FFF2-40B4-BE49-F238E27FC236}">
                  <a16:creationId xmlns:a16="http://schemas.microsoft.com/office/drawing/2014/main" xmlns="" id="{CB6896EE-F767-4E11-888C-A9F8ACC0B2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1152"/>
              <a:ext cx="1344" cy="1152"/>
              <a:chOff x="768" y="1152"/>
              <a:chExt cx="1344" cy="1152"/>
            </a:xfrm>
          </p:grpSpPr>
          <p:sp>
            <p:nvSpPr>
              <p:cNvPr id="20" name="Line 25">
                <a:extLst>
                  <a:ext uri="{FF2B5EF4-FFF2-40B4-BE49-F238E27FC236}">
                    <a16:creationId xmlns:a16="http://schemas.microsoft.com/office/drawing/2014/main" xmlns="" id="{B2272AEE-73F5-44EB-A884-D49D6E0453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8" y="1152"/>
                <a:ext cx="1104" cy="576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26">
                <a:extLst>
                  <a:ext uri="{FF2B5EF4-FFF2-40B4-BE49-F238E27FC236}">
                    <a16:creationId xmlns:a16="http://schemas.microsoft.com/office/drawing/2014/main" xmlns="" id="{6838FD85-25CA-4C4D-BCD5-669155219B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2" y="1152"/>
                <a:ext cx="240" cy="768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27">
                <a:extLst>
                  <a:ext uri="{FF2B5EF4-FFF2-40B4-BE49-F238E27FC236}">
                    <a16:creationId xmlns:a16="http://schemas.microsoft.com/office/drawing/2014/main" xmlns="" id="{EE64B168-6B1B-475E-A100-2D9969E464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28" y="1920"/>
                <a:ext cx="384" cy="384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28">
                <a:extLst>
                  <a:ext uri="{FF2B5EF4-FFF2-40B4-BE49-F238E27FC236}">
                    <a16:creationId xmlns:a16="http://schemas.microsoft.com/office/drawing/2014/main" xmlns="" id="{F9D5F776-080F-4216-B0F0-CB8DFFD26B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68" y="1728"/>
                <a:ext cx="960" cy="576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9" name="Text Box 30">
            <a:extLst>
              <a:ext uri="{FF2B5EF4-FFF2-40B4-BE49-F238E27FC236}">
                <a16:creationId xmlns:a16="http://schemas.microsoft.com/office/drawing/2014/main" xmlns="" id="{D602B744-0A33-4F17-8FD0-9F48EC233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068" y="4924034"/>
            <a:ext cx="113306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 i="1" dirty="0">
                <a:latin typeface="VNI-Times" pitchFamily="2" charset="0"/>
              </a:rPr>
              <a:t>	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tứ</a:t>
            </a:r>
            <a:r>
              <a:rPr lang="en-US" altLang="en-US" sz="2400" b="1" i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2400" b="1" i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b="1" i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bốn</a:t>
            </a:r>
            <a:r>
              <a:rPr lang="en-US" altLang="en-US" sz="2400" b="1" i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đỉnh</a:t>
            </a:r>
            <a:r>
              <a:rPr lang="en-US" altLang="en-US" sz="2400" b="1" i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nằm</a:t>
            </a:r>
            <a:r>
              <a:rPr lang="en-US" altLang="en-US" sz="2400" b="1" i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400" b="1" i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b="1" i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400" b="1" i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tròn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gọi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tứ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giác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nội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tiếp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tròn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(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gọi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tắt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tứ</a:t>
            </a:r>
            <a:r>
              <a:rPr lang="en-US" altLang="en-US" sz="2400" b="1" i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2400" b="1" i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2400" b="1" i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)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62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7">
            <a:extLst>
              <a:ext uri="{FF2B5EF4-FFF2-40B4-BE49-F238E27FC236}">
                <a16:creationId xmlns:a16="http://schemas.microsoft.com/office/drawing/2014/main" xmlns="" id="{258296DC-05E8-4ECE-AF68-3467F65FAEA0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02407"/>
            <a:ext cx="12192000" cy="6334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5" name="Text Box 3">
            <a:extLst>
              <a:ext uri="{FF2B5EF4-FFF2-40B4-BE49-F238E27FC236}">
                <a16:creationId xmlns:a16="http://schemas.microsoft.com/office/drawing/2014/main" xmlns="" id="{5E5934FE-08BA-4520-B721-DCB271384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2743" y="56530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  </a:t>
            </a:r>
            <a:endParaRPr lang="en-US" altLang="en-US" sz="2000" b="1"/>
          </a:p>
        </p:txBody>
      </p:sp>
      <p:sp>
        <p:nvSpPr>
          <p:cNvPr id="46" name="Text Box 4">
            <a:extLst>
              <a:ext uri="{FF2B5EF4-FFF2-40B4-BE49-F238E27FC236}">
                <a16:creationId xmlns:a16="http://schemas.microsoft.com/office/drawing/2014/main" xmlns="" id="{A0596C1D-BB20-4B72-98E4-1E83ECF73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4543" y="2514600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1800"/>
          </a:p>
        </p:txBody>
      </p:sp>
      <p:sp>
        <p:nvSpPr>
          <p:cNvPr id="47" name="Oval 8">
            <a:extLst>
              <a:ext uri="{FF2B5EF4-FFF2-40B4-BE49-F238E27FC236}">
                <a16:creationId xmlns:a16="http://schemas.microsoft.com/office/drawing/2014/main" xmlns="" id="{98EABD4F-BE3D-4D2A-8AAD-E5DB0A734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9743" y="1828800"/>
            <a:ext cx="1981200" cy="1981200"/>
          </a:xfrm>
          <a:prstGeom prst="ellips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>
              <a:latin typeface="Times New Roman" panose="02020603050405020304" pitchFamily="18" charset="0"/>
            </a:endParaRPr>
          </a:p>
        </p:txBody>
      </p:sp>
      <p:sp>
        <p:nvSpPr>
          <p:cNvPr id="48" name="Oval 9">
            <a:extLst>
              <a:ext uri="{FF2B5EF4-FFF2-40B4-BE49-F238E27FC236}">
                <a16:creationId xmlns:a16="http://schemas.microsoft.com/office/drawing/2014/main" xmlns="" id="{991A7C44-075F-44CF-852E-027938E266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6943" y="1905000"/>
            <a:ext cx="1981200" cy="1981200"/>
          </a:xfrm>
          <a:prstGeom prst="ellips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>
              <a:latin typeface="Times New Roman" panose="02020603050405020304" pitchFamily="18" charset="0"/>
            </a:endParaRPr>
          </a:p>
        </p:txBody>
      </p:sp>
      <p:sp>
        <p:nvSpPr>
          <p:cNvPr id="49" name="Oval 10">
            <a:extLst>
              <a:ext uri="{FF2B5EF4-FFF2-40B4-BE49-F238E27FC236}">
                <a16:creationId xmlns:a16="http://schemas.microsoft.com/office/drawing/2014/main" xmlns="" id="{A2B8EF5E-A3D9-4BBD-96C8-A62977DB2C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7022" y="4267200"/>
            <a:ext cx="1981200" cy="1981200"/>
          </a:xfrm>
          <a:prstGeom prst="ellips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" name="Oval 11">
            <a:extLst>
              <a:ext uri="{FF2B5EF4-FFF2-40B4-BE49-F238E27FC236}">
                <a16:creationId xmlns:a16="http://schemas.microsoft.com/office/drawing/2014/main" xmlns="" id="{CA0DA5B9-6561-4D76-A1E9-C240A4FDB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5543" y="4343400"/>
            <a:ext cx="1981200" cy="1981200"/>
          </a:xfrm>
          <a:prstGeom prst="ellips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>
              <a:latin typeface="Times New Roman" panose="02020603050405020304" pitchFamily="18" charset="0"/>
            </a:endParaRPr>
          </a:p>
        </p:txBody>
      </p:sp>
      <p:sp>
        <p:nvSpPr>
          <p:cNvPr id="51" name="Oval 12">
            <a:extLst>
              <a:ext uri="{FF2B5EF4-FFF2-40B4-BE49-F238E27FC236}">
                <a16:creationId xmlns:a16="http://schemas.microsoft.com/office/drawing/2014/main" xmlns="" id="{DE752C99-B109-447F-AE50-FBEAE7E778E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790343" y="2743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>
              <a:latin typeface="Times New Roman" panose="02020603050405020304" pitchFamily="18" charset="0"/>
            </a:endParaRPr>
          </a:p>
        </p:txBody>
      </p:sp>
      <p:sp>
        <p:nvSpPr>
          <p:cNvPr id="52" name="Oval 13">
            <a:extLst>
              <a:ext uri="{FF2B5EF4-FFF2-40B4-BE49-F238E27FC236}">
                <a16:creationId xmlns:a16="http://schemas.microsoft.com/office/drawing/2014/main" xmlns="" id="{54470364-B846-484A-9FB1-BDF2BAFA488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057543" y="2819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>
              <a:latin typeface="Times New Roman" panose="02020603050405020304" pitchFamily="18" charset="0"/>
            </a:endParaRPr>
          </a:p>
        </p:txBody>
      </p:sp>
      <p:sp>
        <p:nvSpPr>
          <p:cNvPr id="53" name="Oval 14">
            <a:extLst>
              <a:ext uri="{FF2B5EF4-FFF2-40B4-BE49-F238E27FC236}">
                <a16:creationId xmlns:a16="http://schemas.microsoft.com/office/drawing/2014/main" xmlns="" id="{6825E567-32EF-4945-A8DA-52CB9EE352B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942743" y="52197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>
              <a:latin typeface="Times New Roman" panose="02020603050405020304" pitchFamily="18" charset="0"/>
            </a:endParaRPr>
          </a:p>
        </p:txBody>
      </p:sp>
      <p:sp>
        <p:nvSpPr>
          <p:cNvPr id="54" name="Oval 15">
            <a:extLst>
              <a:ext uri="{FF2B5EF4-FFF2-40B4-BE49-F238E27FC236}">
                <a16:creationId xmlns:a16="http://schemas.microsoft.com/office/drawing/2014/main" xmlns="" id="{BC5F3F3F-B551-4EAE-9104-0A5129BEC37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286143" y="5257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>
              <a:latin typeface="Times New Roman" panose="02020603050405020304" pitchFamily="18" charset="0"/>
            </a:endParaRPr>
          </a:p>
        </p:txBody>
      </p:sp>
      <p:sp>
        <p:nvSpPr>
          <p:cNvPr id="55" name="Line 16">
            <a:extLst>
              <a:ext uri="{FF2B5EF4-FFF2-40B4-BE49-F238E27FC236}">
                <a16:creationId xmlns:a16="http://schemas.microsoft.com/office/drawing/2014/main" xmlns="" id="{74FBA192-465A-4722-A3A9-583EFFBAA78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80743" y="2133600"/>
            <a:ext cx="457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Line 17">
            <a:extLst>
              <a:ext uri="{FF2B5EF4-FFF2-40B4-BE49-F238E27FC236}">
                <a16:creationId xmlns:a16="http://schemas.microsoft.com/office/drawing/2014/main" xmlns="" id="{67C49B78-0913-493F-BA88-331AD88A0B1A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7943" y="2133600"/>
            <a:ext cx="914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Line 18">
            <a:extLst>
              <a:ext uri="{FF2B5EF4-FFF2-40B4-BE49-F238E27FC236}">
                <a16:creationId xmlns:a16="http://schemas.microsoft.com/office/drawing/2014/main" xmlns="" id="{D4E91994-42D2-4534-B69F-5DAEBBF8776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90343" y="2590800"/>
            <a:ext cx="7620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Line 19">
            <a:extLst>
              <a:ext uri="{FF2B5EF4-FFF2-40B4-BE49-F238E27FC236}">
                <a16:creationId xmlns:a16="http://schemas.microsoft.com/office/drawing/2014/main" xmlns="" id="{A526BBF3-6213-4F4D-BAB8-E17A42E83FD2}"/>
              </a:ext>
            </a:extLst>
          </p:cNvPr>
          <p:cNvSpPr>
            <a:spLocks noChangeShapeType="1"/>
          </p:cNvSpPr>
          <p:nvPr/>
        </p:nvSpPr>
        <p:spPr bwMode="auto">
          <a:xfrm>
            <a:off x="3180743" y="2819400"/>
            <a:ext cx="6096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Line 20">
            <a:extLst>
              <a:ext uri="{FF2B5EF4-FFF2-40B4-BE49-F238E27FC236}">
                <a16:creationId xmlns:a16="http://schemas.microsoft.com/office/drawing/2014/main" xmlns="" id="{45B0A315-CECD-4193-8A31-788AE6A8E7E8}"/>
              </a:ext>
            </a:extLst>
          </p:cNvPr>
          <p:cNvSpPr>
            <a:spLocks noChangeShapeType="1"/>
          </p:cNvSpPr>
          <p:nvPr/>
        </p:nvSpPr>
        <p:spPr bwMode="auto">
          <a:xfrm>
            <a:off x="7143143" y="2514600"/>
            <a:ext cx="3048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Line 21">
            <a:extLst>
              <a:ext uri="{FF2B5EF4-FFF2-40B4-BE49-F238E27FC236}">
                <a16:creationId xmlns:a16="http://schemas.microsoft.com/office/drawing/2014/main" xmlns="" id="{639C51D5-01D3-4B34-BA7D-CB1E728338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43143" y="1881188"/>
            <a:ext cx="2286000" cy="633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Line 22">
            <a:extLst>
              <a:ext uri="{FF2B5EF4-FFF2-40B4-BE49-F238E27FC236}">
                <a16:creationId xmlns:a16="http://schemas.microsoft.com/office/drawing/2014/main" xmlns="" id="{EF2A7D53-0A7C-4559-A47A-3574D358E8F0}"/>
              </a:ext>
            </a:extLst>
          </p:cNvPr>
          <p:cNvSpPr>
            <a:spLocks noChangeShapeType="1"/>
          </p:cNvSpPr>
          <p:nvPr/>
        </p:nvSpPr>
        <p:spPr bwMode="auto">
          <a:xfrm>
            <a:off x="7447943" y="3657600"/>
            <a:ext cx="11430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Line 23">
            <a:extLst>
              <a:ext uri="{FF2B5EF4-FFF2-40B4-BE49-F238E27FC236}">
                <a16:creationId xmlns:a16="http://schemas.microsoft.com/office/drawing/2014/main" xmlns="" id="{B16034B1-AF4E-4E38-81E6-77C093F2254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590943" y="1905000"/>
            <a:ext cx="838200" cy="182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Line 24">
            <a:extLst>
              <a:ext uri="{FF2B5EF4-FFF2-40B4-BE49-F238E27FC236}">
                <a16:creationId xmlns:a16="http://schemas.microsoft.com/office/drawing/2014/main" xmlns="" id="{5A9C4DD6-3DD9-442A-8092-DAAB48B2BC86}"/>
              </a:ext>
            </a:extLst>
          </p:cNvPr>
          <p:cNvSpPr>
            <a:spLocks noChangeShapeType="1"/>
          </p:cNvSpPr>
          <p:nvPr/>
        </p:nvSpPr>
        <p:spPr bwMode="auto">
          <a:xfrm>
            <a:off x="6000143" y="3352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Line 25">
            <a:extLst>
              <a:ext uri="{FF2B5EF4-FFF2-40B4-BE49-F238E27FC236}">
                <a16:creationId xmlns:a16="http://schemas.microsoft.com/office/drawing/2014/main" xmlns="" id="{489AAE03-03F4-4508-BABF-982C784579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80743" y="579120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Line 26">
            <a:extLst>
              <a:ext uri="{FF2B5EF4-FFF2-40B4-BE49-F238E27FC236}">
                <a16:creationId xmlns:a16="http://schemas.microsoft.com/office/drawing/2014/main" xmlns="" id="{21D7AD72-4FC1-4C05-8A3A-014C4283A5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80743" y="4495800"/>
            <a:ext cx="22860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Line 27">
            <a:extLst>
              <a:ext uri="{FF2B5EF4-FFF2-40B4-BE49-F238E27FC236}">
                <a16:creationId xmlns:a16="http://schemas.microsoft.com/office/drawing/2014/main" xmlns="" id="{61FFF8BC-CF34-4E70-BA07-E9B624A76F6C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9343" y="4495800"/>
            <a:ext cx="15240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Line 28">
            <a:extLst>
              <a:ext uri="{FF2B5EF4-FFF2-40B4-BE49-F238E27FC236}">
                <a16:creationId xmlns:a16="http://schemas.microsoft.com/office/drawing/2014/main" xmlns="" id="{7EC5CD9F-4B2A-43AA-9933-ECADDDC1F8E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57143" y="4876800"/>
            <a:ext cx="762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Line 29">
            <a:extLst>
              <a:ext uri="{FF2B5EF4-FFF2-40B4-BE49-F238E27FC236}">
                <a16:creationId xmlns:a16="http://schemas.microsoft.com/office/drawing/2014/main" xmlns="" id="{C590635B-295E-41BF-9091-8FAA93FAFF9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05143" y="5791200"/>
            <a:ext cx="1219200" cy="422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Line 30">
            <a:extLst>
              <a:ext uri="{FF2B5EF4-FFF2-40B4-BE49-F238E27FC236}">
                <a16:creationId xmlns:a16="http://schemas.microsoft.com/office/drawing/2014/main" xmlns="" id="{D0FBA9C0-9EC4-4409-9C83-0AE3A806DEF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447943" y="4800600"/>
            <a:ext cx="457200" cy="144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Line 31">
            <a:extLst>
              <a:ext uri="{FF2B5EF4-FFF2-40B4-BE49-F238E27FC236}">
                <a16:creationId xmlns:a16="http://schemas.microsoft.com/office/drawing/2014/main" xmlns="" id="{1C816842-A881-4296-9627-D98DD85902FE}"/>
              </a:ext>
            </a:extLst>
          </p:cNvPr>
          <p:cNvSpPr>
            <a:spLocks noChangeShapeType="1"/>
          </p:cNvSpPr>
          <p:nvPr/>
        </p:nvSpPr>
        <p:spPr bwMode="auto">
          <a:xfrm>
            <a:off x="7447943" y="4800600"/>
            <a:ext cx="1219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Line 32">
            <a:extLst>
              <a:ext uri="{FF2B5EF4-FFF2-40B4-BE49-F238E27FC236}">
                <a16:creationId xmlns:a16="http://schemas.microsoft.com/office/drawing/2014/main" xmlns="" id="{ECEC6107-705D-4900-B723-66C6648DC84D}"/>
              </a:ext>
            </a:extLst>
          </p:cNvPr>
          <p:cNvSpPr>
            <a:spLocks noChangeShapeType="1"/>
          </p:cNvSpPr>
          <p:nvPr/>
        </p:nvSpPr>
        <p:spPr bwMode="auto">
          <a:xfrm>
            <a:off x="8667143" y="4876800"/>
            <a:ext cx="4572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Text Box 33">
            <a:extLst>
              <a:ext uri="{FF2B5EF4-FFF2-40B4-BE49-F238E27FC236}">
                <a16:creationId xmlns:a16="http://schemas.microsoft.com/office/drawing/2014/main" xmlns="" id="{7415E1B0-AB2C-463D-92EF-96A4D0383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1743" y="18288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A</a:t>
            </a:r>
          </a:p>
        </p:txBody>
      </p:sp>
      <p:sp>
        <p:nvSpPr>
          <p:cNvPr id="73" name="Text Box 34">
            <a:extLst>
              <a:ext uri="{FF2B5EF4-FFF2-40B4-BE49-F238E27FC236}">
                <a16:creationId xmlns:a16="http://schemas.microsoft.com/office/drawing/2014/main" xmlns="" id="{962CE240-B811-45E0-ACC8-8C2D075C6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143" y="24384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B</a:t>
            </a:r>
          </a:p>
        </p:txBody>
      </p:sp>
      <p:sp>
        <p:nvSpPr>
          <p:cNvPr id="74" name="Text Box 35">
            <a:extLst>
              <a:ext uri="{FF2B5EF4-FFF2-40B4-BE49-F238E27FC236}">
                <a16:creationId xmlns:a16="http://schemas.microsoft.com/office/drawing/2014/main" xmlns="" id="{82C9ED5B-C051-4A48-AB67-819BE530F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7943" y="32766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C</a:t>
            </a:r>
          </a:p>
        </p:txBody>
      </p:sp>
      <p:sp>
        <p:nvSpPr>
          <p:cNvPr id="75" name="Text Box 36">
            <a:extLst>
              <a:ext uri="{FF2B5EF4-FFF2-40B4-BE49-F238E27FC236}">
                <a16:creationId xmlns:a16="http://schemas.microsoft.com/office/drawing/2014/main" xmlns="" id="{45DA91B8-5578-4BA3-86E1-C8C2035A8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5943" y="2590800"/>
            <a:ext cx="22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D</a:t>
            </a:r>
          </a:p>
        </p:txBody>
      </p:sp>
      <p:sp>
        <p:nvSpPr>
          <p:cNvPr id="78" name="Text Box 39">
            <a:extLst>
              <a:ext uri="{FF2B5EF4-FFF2-40B4-BE49-F238E27FC236}">
                <a16:creationId xmlns:a16="http://schemas.microsoft.com/office/drawing/2014/main" xmlns="" id="{FEE09C81-020E-4DC5-841E-106B8EBAC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5943" y="22860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M</a:t>
            </a:r>
          </a:p>
        </p:txBody>
      </p:sp>
      <p:sp>
        <p:nvSpPr>
          <p:cNvPr id="79" name="Text Box 40">
            <a:extLst>
              <a:ext uri="{FF2B5EF4-FFF2-40B4-BE49-F238E27FC236}">
                <a16:creationId xmlns:a16="http://schemas.microsoft.com/office/drawing/2014/main" xmlns="" id="{78B71CCC-B070-4014-B654-592FED3FD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5343" y="16764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N</a:t>
            </a:r>
          </a:p>
        </p:txBody>
      </p:sp>
      <p:sp>
        <p:nvSpPr>
          <p:cNvPr id="80" name="Text Box 41">
            <a:extLst>
              <a:ext uri="{FF2B5EF4-FFF2-40B4-BE49-F238E27FC236}">
                <a16:creationId xmlns:a16="http://schemas.microsoft.com/office/drawing/2014/main" xmlns="" id="{20173BCC-8F8A-464E-A3BA-BF8E1C58F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3343" y="36576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E</a:t>
            </a:r>
          </a:p>
        </p:txBody>
      </p:sp>
      <p:sp>
        <p:nvSpPr>
          <p:cNvPr id="81" name="Text Box 42">
            <a:extLst>
              <a:ext uri="{FF2B5EF4-FFF2-40B4-BE49-F238E27FC236}">
                <a16:creationId xmlns:a16="http://schemas.microsoft.com/office/drawing/2014/main" xmlns="" id="{8F28B660-9FDF-4B7A-8FA4-79AE482CE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9343" y="3657600"/>
            <a:ext cx="22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F</a:t>
            </a:r>
          </a:p>
        </p:txBody>
      </p:sp>
      <p:sp>
        <p:nvSpPr>
          <p:cNvPr id="83" name="Text Box 44">
            <a:extLst>
              <a:ext uri="{FF2B5EF4-FFF2-40B4-BE49-F238E27FC236}">
                <a16:creationId xmlns:a16="http://schemas.microsoft.com/office/drawing/2014/main" xmlns="" id="{4B7976BA-7807-4E2C-A67A-5D25ADCE9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4543" y="4191000"/>
            <a:ext cx="22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P</a:t>
            </a:r>
          </a:p>
        </p:txBody>
      </p:sp>
      <p:sp>
        <p:nvSpPr>
          <p:cNvPr id="84" name="Text Box 45">
            <a:extLst>
              <a:ext uri="{FF2B5EF4-FFF2-40B4-BE49-F238E27FC236}">
                <a16:creationId xmlns:a16="http://schemas.microsoft.com/office/drawing/2014/main" xmlns="" id="{C0017904-2DC6-43A2-833D-D1671E6C2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3343" y="47244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Q</a:t>
            </a:r>
          </a:p>
        </p:txBody>
      </p:sp>
      <p:sp>
        <p:nvSpPr>
          <p:cNvPr id="85" name="Text Box 46">
            <a:extLst>
              <a:ext uri="{FF2B5EF4-FFF2-40B4-BE49-F238E27FC236}">
                <a16:creationId xmlns:a16="http://schemas.microsoft.com/office/drawing/2014/main" xmlns="" id="{064D65B7-0D4A-45A8-A7B8-D4B924E29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9543" y="57150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R</a:t>
            </a:r>
          </a:p>
        </p:txBody>
      </p:sp>
      <p:sp>
        <p:nvSpPr>
          <p:cNvPr id="86" name="Text Box 47">
            <a:extLst>
              <a:ext uri="{FF2B5EF4-FFF2-40B4-BE49-F238E27FC236}">
                <a16:creationId xmlns:a16="http://schemas.microsoft.com/office/drawing/2014/main" xmlns="" id="{1AF8AB94-8D17-4EDE-862C-73355100A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9743" y="57150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S</a:t>
            </a:r>
          </a:p>
        </p:txBody>
      </p:sp>
      <p:sp>
        <p:nvSpPr>
          <p:cNvPr id="88" name="Text Box 49">
            <a:extLst>
              <a:ext uri="{FF2B5EF4-FFF2-40B4-BE49-F238E27FC236}">
                <a16:creationId xmlns:a16="http://schemas.microsoft.com/office/drawing/2014/main" xmlns="" id="{B953E549-B45A-42C8-8B56-1FA41A877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6943" y="46482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K</a:t>
            </a:r>
          </a:p>
        </p:txBody>
      </p:sp>
      <p:sp>
        <p:nvSpPr>
          <p:cNvPr id="89" name="Text Box 50">
            <a:extLst>
              <a:ext uri="{FF2B5EF4-FFF2-40B4-BE49-F238E27FC236}">
                <a16:creationId xmlns:a16="http://schemas.microsoft.com/office/drawing/2014/main" xmlns="" id="{1EFDEBD8-E084-488F-B307-8FE4EE552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143" y="6172200"/>
            <a:ext cx="22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E</a:t>
            </a:r>
          </a:p>
        </p:txBody>
      </p:sp>
      <p:sp>
        <p:nvSpPr>
          <p:cNvPr id="90" name="Text Box 51">
            <a:extLst>
              <a:ext uri="{FF2B5EF4-FFF2-40B4-BE49-F238E27FC236}">
                <a16:creationId xmlns:a16="http://schemas.microsoft.com/office/drawing/2014/main" xmlns="" id="{DBE0A93A-FC67-447A-A48A-8649E8CFE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6743" y="5715000"/>
            <a:ext cx="22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M</a:t>
            </a:r>
          </a:p>
        </p:txBody>
      </p:sp>
      <p:sp>
        <p:nvSpPr>
          <p:cNvPr id="91" name="Text Box 52">
            <a:extLst>
              <a:ext uri="{FF2B5EF4-FFF2-40B4-BE49-F238E27FC236}">
                <a16:creationId xmlns:a16="http://schemas.microsoft.com/office/drawing/2014/main" xmlns="" id="{0EF5DCB7-623A-4BCA-AEB6-B15E0C829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143" y="4648200"/>
            <a:ext cx="22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G</a:t>
            </a:r>
          </a:p>
        </p:txBody>
      </p:sp>
      <p:sp>
        <p:nvSpPr>
          <p:cNvPr id="92" name="Text Box 54">
            <a:extLst>
              <a:ext uri="{FF2B5EF4-FFF2-40B4-BE49-F238E27FC236}">
                <a16:creationId xmlns:a16="http://schemas.microsoft.com/office/drawing/2014/main" xmlns="" id="{83EA4BD1-3ADC-4904-A5A4-78C3731A9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1743" y="3784600"/>
            <a:ext cx="4841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VNI-Times" pitchFamily="2" charset="0"/>
              </a:rPr>
              <a:t>a)</a:t>
            </a:r>
          </a:p>
        </p:txBody>
      </p:sp>
      <p:sp>
        <p:nvSpPr>
          <p:cNvPr id="93" name="Text Box 55">
            <a:extLst>
              <a:ext uri="{FF2B5EF4-FFF2-40B4-BE49-F238E27FC236}">
                <a16:creationId xmlns:a16="http://schemas.microsoft.com/office/drawing/2014/main" xmlns="" id="{3745F973-3134-4AAA-B9B5-6E5981B94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2743" y="3843338"/>
            <a:ext cx="5016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b)</a:t>
            </a:r>
          </a:p>
        </p:txBody>
      </p:sp>
      <p:sp>
        <p:nvSpPr>
          <p:cNvPr id="94" name="Text Box 56">
            <a:extLst>
              <a:ext uri="{FF2B5EF4-FFF2-40B4-BE49-F238E27FC236}">
                <a16:creationId xmlns:a16="http://schemas.microsoft.com/office/drawing/2014/main" xmlns="" id="{BEC0F8FE-B30E-4CF9-A6F8-1D6EC0175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0189" y="6152940"/>
            <a:ext cx="5064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VNI-Times" pitchFamily="2" charset="0"/>
              </a:rPr>
              <a:t>c)</a:t>
            </a:r>
          </a:p>
        </p:txBody>
      </p:sp>
      <p:sp>
        <p:nvSpPr>
          <p:cNvPr id="95" name="Text Box 56">
            <a:extLst>
              <a:ext uri="{FF2B5EF4-FFF2-40B4-BE49-F238E27FC236}">
                <a16:creationId xmlns:a16="http://schemas.microsoft.com/office/drawing/2014/main" xmlns="" id="{F62F37F4-E298-40FD-9A35-83E3129BB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795" y="6292850"/>
            <a:ext cx="5405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VNI-Times" pitchFamily="2" charset="0"/>
              </a:rPr>
              <a:t>d)</a:t>
            </a:r>
          </a:p>
        </p:txBody>
      </p:sp>
    </p:spTree>
    <p:extLst>
      <p:ext uri="{BB962C8B-B14F-4D97-AF65-F5344CB8AC3E}">
        <p14:creationId xmlns:p14="http://schemas.microsoft.com/office/powerpoint/2010/main" val="428973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repeatCount="indefinite" grpId="0" nodeType="click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C73A2EB5-FC64-4CE6-A6CA-1C7C88C72507}"/>
              </a:ext>
            </a:extLst>
          </p:cNvPr>
          <p:cNvCxnSpPr>
            <a:cxnSpLocks/>
          </p:cNvCxnSpPr>
          <p:nvPr/>
        </p:nvCxnSpPr>
        <p:spPr>
          <a:xfrm>
            <a:off x="861393" y="715618"/>
            <a:ext cx="113306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 Box 5">
            <a:extLst>
              <a:ext uri="{FF2B5EF4-FFF2-40B4-BE49-F238E27FC236}">
                <a16:creationId xmlns:a16="http://schemas.microsoft.com/office/drawing/2014/main" xmlns="" id="{E5FCA1D6-35E6-49A2-8D12-4ABC82F3D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3252" y="222824"/>
            <a:ext cx="12205252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vi-VN" sz="2400" b="1" dirty="0" smtClean="0">
                <a:latin typeface="+mj-lt"/>
              </a:rPr>
              <a:t>H</a:t>
            </a:r>
            <a:r>
              <a:rPr lang="en-US" sz="2400" b="1" dirty="0" err="1" smtClean="0">
                <a:latin typeface="+mj-lt"/>
              </a:rPr>
              <a:t>ãy</a:t>
            </a:r>
            <a:r>
              <a:rPr lang="vi-VN" sz="2400" b="1" dirty="0" smtClean="0">
                <a:latin typeface="+mj-lt"/>
              </a:rPr>
              <a:t> </a:t>
            </a:r>
            <a:r>
              <a:rPr lang="vi-VN" sz="2400" b="1" dirty="0">
                <a:latin typeface="+mj-lt"/>
              </a:rPr>
              <a:t>cho biết trong hình sau </a:t>
            </a:r>
            <a:r>
              <a:rPr lang="vi-VN" sz="2400" b="1" dirty="0" smtClean="0">
                <a:latin typeface="+mj-lt"/>
              </a:rPr>
              <a:t>c</a:t>
            </a:r>
            <a:r>
              <a:rPr lang="en-US" sz="2400" b="1" dirty="0">
                <a:latin typeface="+mj-lt"/>
              </a:rPr>
              <a:t>ó</a:t>
            </a:r>
            <a:r>
              <a:rPr lang="vi-VN" sz="2400" b="1" dirty="0" smtClean="0">
                <a:latin typeface="+mj-lt"/>
              </a:rPr>
              <a:t> </a:t>
            </a:r>
            <a:r>
              <a:rPr lang="vi-VN" sz="2400" b="1" dirty="0">
                <a:latin typeface="+mj-lt"/>
              </a:rPr>
              <a:t>bao </a:t>
            </a:r>
            <a:r>
              <a:rPr lang="vi-VN" sz="2400" b="1" dirty="0" smtClean="0">
                <a:latin typeface="+mj-lt"/>
              </a:rPr>
              <a:t>nhi</a:t>
            </a:r>
            <a:r>
              <a:rPr lang="en-US" sz="2400" b="1" dirty="0">
                <a:latin typeface="+mj-lt"/>
              </a:rPr>
              <a:t>ê</a:t>
            </a:r>
            <a:r>
              <a:rPr lang="vi-VN" sz="2400" b="1" dirty="0" smtClean="0">
                <a:latin typeface="+mj-lt"/>
              </a:rPr>
              <a:t>u </a:t>
            </a:r>
            <a:r>
              <a:rPr lang="vi-VN" sz="2400" b="1" dirty="0">
                <a:latin typeface="+mj-lt"/>
              </a:rPr>
              <a:t>tứ </a:t>
            </a:r>
            <a:r>
              <a:rPr lang="vi-VN" sz="2400" b="1" dirty="0" smtClean="0">
                <a:latin typeface="+mj-lt"/>
              </a:rPr>
              <a:t>gi</a:t>
            </a:r>
            <a:r>
              <a:rPr lang="en-US" sz="2400" b="1" dirty="0">
                <a:latin typeface="+mj-lt"/>
              </a:rPr>
              <a:t>á</a:t>
            </a:r>
            <a:r>
              <a:rPr lang="vi-VN" sz="2400" b="1" dirty="0" smtClean="0">
                <a:latin typeface="+mj-lt"/>
              </a:rPr>
              <a:t>c </a:t>
            </a:r>
            <a:r>
              <a:rPr lang="vi-VN" sz="2400" b="1" dirty="0">
                <a:latin typeface="+mj-lt"/>
              </a:rPr>
              <a:t>nội tiếp đường </a:t>
            </a:r>
            <a:r>
              <a:rPr lang="vi-VN" sz="2400" b="1" dirty="0" smtClean="0">
                <a:latin typeface="+mj-lt"/>
              </a:rPr>
              <a:t>tr</a:t>
            </a:r>
            <a:r>
              <a:rPr lang="en-US" sz="2400" b="1" dirty="0">
                <a:latin typeface="+mj-lt"/>
              </a:rPr>
              <a:t>ò</a:t>
            </a:r>
            <a:r>
              <a:rPr lang="vi-VN" sz="2400" b="1" dirty="0" smtClean="0">
                <a:latin typeface="+mj-lt"/>
              </a:rPr>
              <a:t>n </a:t>
            </a:r>
            <a:r>
              <a:rPr lang="vi-VN" sz="2400" b="1" dirty="0">
                <a:latin typeface="+mj-lt"/>
              </a:rPr>
              <a:t>(O)?</a:t>
            </a:r>
          </a:p>
        </p:txBody>
      </p:sp>
      <p:sp>
        <p:nvSpPr>
          <p:cNvPr id="97" name="Rectangle 68">
            <a:extLst>
              <a:ext uri="{FF2B5EF4-FFF2-40B4-BE49-F238E27FC236}">
                <a16:creationId xmlns:a16="http://schemas.microsoft.com/office/drawing/2014/main" xmlns="" id="{13E264AE-8E39-4180-B67E-AB06A0AA9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3613" y="1188720"/>
            <a:ext cx="6605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</a:rPr>
              <a:t>Tên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mỗi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tứ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giác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chỉ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liệt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kê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lần</a:t>
            </a:r>
            <a:r>
              <a:rPr lang="en-US" altLang="en-US" sz="2400" b="1" dirty="0">
                <a:latin typeface="Times New Roman" panose="02020603050405020304" pitchFamily="18" charset="0"/>
              </a:rPr>
              <a:t> .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98" name="Rectangle 69">
            <a:extLst>
              <a:ext uri="{FF2B5EF4-FFF2-40B4-BE49-F238E27FC236}">
                <a16:creationId xmlns:a16="http://schemas.microsoft.com/office/drawing/2014/main" xmlns="" id="{D95D594E-964F-459D-92A9-5B08210E0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961" y="1188720"/>
            <a:ext cx="1343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Yêu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cầu</a:t>
            </a:r>
            <a:r>
              <a:rPr lang="en-US" altLang="en-US" sz="2400" b="1" u="sng" dirty="0">
                <a:solidFill>
                  <a:srgbClr val="0000FF"/>
                </a:solidFill>
                <a:latin typeface="VNI-Times" pitchFamily="2" charset="0"/>
              </a:rPr>
              <a:t>:</a:t>
            </a:r>
          </a:p>
        </p:txBody>
      </p:sp>
      <p:grpSp>
        <p:nvGrpSpPr>
          <p:cNvPr id="99" name="Group 72">
            <a:extLst>
              <a:ext uri="{FF2B5EF4-FFF2-40B4-BE49-F238E27FC236}">
                <a16:creationId xmlns:a16="http://schemas.microsoft.com/office/drawing/2014/main" xmlns="" id="{59C8A124-BBFA-48FC-88D9-6EC6A34D1C4E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2914650"/>
            <a:ext cx="3657600" cy="3714750"/>
            <a:chOff x="2916" y="1260"/>
            <a:chExt cx="2142" cy="2148"/>
          </a:xfrm>
        </p:grpSpPr>
        <p:sp>
          <p:nvSpPr>
            <p:cNvPr id="100" name="AutoShape 42">
              <a:extLst>
                <a:ext uri="{FF2B5EF4-FFF2-40B4-BE49-F238E27FC236}">
                  <a16:creationId xmlns:a16="http://schemas.microsoft.com/office/drawing/2014/main" xmlns="" id="{5F7BB847-65F7-402D-BBAF-9BE91351DBE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916" y="1260"/>
              <a:ext cx="2142" cy="2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44">
              <a:extLst>
                <a:ext uri="{FF2B5EF4-FFF2-40B4-BE49-F238E27FC236}">
                  <a16:creationId xmlns:a16="http://schemas.microsoft.com/office/drawing/2014/main" xmlns="" id="{53DE74A2-111D-4303-8B4D-59CA8EE29B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52" y="1514"/>
              <a:ext cx="535" cy="164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45">
              <a:extLst>
                <a:ext uri="{FF2B5EF4-FFF2-40B4-BE49-F238E27FC236}">
                  <a16:creationId xmlns:a16="http://schemas.microsoft.com/office/drawing/2014/main" xmlns="" id="{68E3CD06-40EC-4D94-A3EE-76BC6B4D5F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7" y="1514"/>
              <a:ext cx="536" cy="164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46">
              <a:extLst>
                <a:ext uri="{FF2B5EF4-FFF2-40B4-BE49-F238E27FC236}">
                  <a16:creationId xmlns:a16="http://schemas.microsoft.com/office/drawing/2014/main" xmlns="" id="{EDACAF74-E779-4EB3-8B2D-D5677AED97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5" y="2148"/>
              <a:ext cx="1724" cy="1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Line 47">
              <a:extLst>
                <a:ext uri="{FF2B5EF4-FFF2-40B4-BE49-F238E27FC236}">
                  <a16:creationId xmlns:a16="http://schemas.microsoft.com/office/drawing/2014/main" xmlns="" id="{F3396FEC-51BE-489F-B1F6-54C02D1BC2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5" y="2148"/>
              <a:ext cx="1398" cy="1006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48">
              <a:extLst>
                <a:ext uri="{FF2B5EF4-FFF2-40B4-BE49-F238E27FC236}">
                  <a16:creationId xmlns:a16="http://schemas.microsoft.com/office/drawing/2014/main" xmlns="" id="{8AFC127D-BB31-4722-9F2C-3E87570612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52" y="2148"/>
              <a:ext cx="1397" cy="1006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49">
              <a:extLst>
                <a:ext uri="{FF2B5EF4-FFF2-40B4-BE49-F238E27FC236}">
                  <a16:creationId xmlns:a16="http://schemas.microsoft.com/office/drawing/2014/main" xmlns="" id="{817BC4F4-32C3-4902-ACBD-678ABB946A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25" y="1514"/>
              <a:ext cx="862" cy="634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50">
              <a:extLst>
                <a:ext uri="{FF2B5EF4-FFF2-40B4-BE49-F238E27FC236}">
                  <a16:creationId xmlns:a16="http://schemas.microsoft.com/office/drawing/2014/main" xmlns="" id="{9541FD77-653C-4217-9C59-5CD43393EC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7" y="1514"/>
              <a:ext cx="862" cy="634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51">
              <a:extLst>
                <a:ext uri="{FF2B5EF4-FFF2-40B4-BE49-F238E27FC236}">
                  <a16:creationId xmlns:a16="http://schemas.microsoft.com/office/drawing/2014/main" xmlns="" id="{BAFD53DC-B356-4417-B825-C82510454F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23" y="2148"/>
              <a:ext cx="326" cy="1006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52">
              <a:extLst>
                <a:ext uri="{FF2B5EF4-FFF2-40B4-BE49-F238E27FC236}">
                  <a16:creationId xmlns:a16="http://schemas.microsoft.com/office/drawing/2014/main" xmlns="" id="{58482B22-AAEA-41CB-92EB-344AAE8160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2" y="3154"/>
              <a:ext cx="1071" cy="1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53">
              <a:extLst>
                <a:ext uri="{FF2B5EF4-FFF2-40B4-BE49-F238E27FC236}">
                  <a16:creationId xmlns:a16="http://schemas.microsoft.com/office/drawing/2014/main" xmlns="" id="{95377CAE-E70E-4F72-958F-FEF8D9709E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5" y="2148"/>
              <a:ext cx="327" cy="1006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Oval 54">
              <a:extLst>
                <a:ext uri="{FF2B5EF4-FFF2-40B4-BE49-F238E27FC236}">
                  <a16:creationId xmlns:a16="http://schemas.microsoft.com/office/drawing/2014/main" xmlns="" id="{240D4270-6A8E-4F00-876A-A5777885B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8" y="2411"/>
              <a:ext cx="27" cy="36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800" b="1">
                <a:solidFill>
                  <a:srgbClr val="D0EAEC"/>
                </a:solidFill>
                <a:latin typeface="VNI-Times" pitchFamily="2" charset="0"/>
              </a:endParaRPr>
            </a:p>
          </p:txBody>
        </p:sp>
        <p:sp>
          <p:nvSpPr>
            <p:cNvPr id="112" name="Rectangle 55">
              <a:extLst>
                <a:ext uri="{FF2B5EF4-FFF2-40B4-BE49-F238E27FC236}">
                  <a16:creationId xmlns:a16="http://schemas.microsoft.com/office/drawing/2014/main" xmlns="" id="{D41FAB3F-D3B7-441C-8C81-AEB5177A0B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0" y="2420"/>
              <a:ext cx="98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VNI-Times" pitchFamily="2" charset="0"/>
                </a:rPr>
                <a:t>O</a:t>
              </a:r>
              <a:endParaRPr lang="en-US" altLang="en-US" b="1">
                <a:solidFill>
                  <a:srgbClr val="FF6600"/>
                </a:solidFill>
                <a:latin typeface="VNI-Times" pitchFamily="2" charset="0"/>
              </a:endParaRPr>
            </a:p>
          </p:txBody>
        </p:sp>
        <p:sp>
          <p:nvSpPr>
            <p:cNvPr id="113" name="Oval 56">
              <a:extLst>
                <a:ext uri="{FF2B5EF4-FFF2-40B4-BE49-F238E27FC236}">
                  <a16:creationId xmlns:a16="http://schemas.microsoft.com/office/drawing/2014/main" xmlns="" id="{6B70CC5E-67F1-41AB-837F-07A850082D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3145"/>
              <a:ext cx="28" cy="27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800" b="1">
                <a:solidFill>
                  <a:srgbClr val="D0EAEC"/>
                </a:solidFill>
                <a:latin typeface="VNI-Times" pitchFamily="2" charset="0"/>
              </a:endParaRPr>
            </a:p>
          </p:txBody>
        </p:sp>
        <p:sp>
          <p:nvSpPr>
            <p:cNvPr id="114" name="Rectangle 57">
              <a:extLst>
                <a:ext uri="{FF2B5EF4-FFF2-40B4-BE49-F238E27FC236}">
                  <a16:creationId xmlns:a16="http://schemas.microsoft.com/office/drawing/2014/main" xmlns="" id="{39AE04CC-5430-4A75-9BD1-74A16B3744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8" y="3109"/>
              <a:ext cx="102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VNI-Times" pitchFamily="2" charset="0"/>
                </a:rPr>
                <a:t>D</a:t>
              </a:r>
              <a:endParaRPr lang="en-US" altLang="en-US" b="1">
                <a:solidFill>
                  <a:srgbClr val="FF6600"/>
                </a:solidFill>
                <a:latin typeface="VNI-Times" pitchFamily="2" charset="0"/>
              </a:endParaRPr>
            </a:p>
          </p:txBody>
        </p:sp>
        <p:sp>
          <p:nvSpPr>
            <p:cNvPr id="115" name="Oval 58">
              <a:extLst>
                <a:ext uri="{FF2B5EF4-FFF2-40B4-BE49-F238E27FC236}">
                  <a16:creationId xmlns:a16="http://schemas.microsoft.com/office/drawing/2014/main" xmlns="" id="{FCEFEB4D-563E-4718-BF4C-3A26DECF94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2" y="3145"/>
              <a:ext cx="28" cy="27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800" b="1">
                <a:solidFill>
                  <a:srgbClr val="D0EAEC"/>
                </a:solidFill>
                <a:latin typeface="VNI-Times" pitchFamily="2" charset="0"/>
              </a:endParaRPr>
            </a:p>
          </p:txBody>
        </p:sp>
        <p:sp>
          <p:nvSpPr>
            <p:cNvPr id="116" name="Rectangle 59">
              <a:extLst>
                <a:ext uri="{FF2B5EF4-FFF2-40B4-BE49-F238E27FC236}">
                  <a16:creationId xmlns:a16="http://schemas.microsoft.com/office/drawing/2014/main" xmlns="" id="{77D716B6-6C58-4FC7-B03B-D3DDDAD231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1" y="3145"/>
              <a:ext cx="94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VNI-Times" pitchFamily="2" charset="0"/>
                </a:rPr>
                <a:t>E</a:t>
              </a:r>
              <a:endParaRPr lang="en-US" altLang="en-US" b="1">
                <a:solidFill>
                  <a:srgbClr val="FF6600"/>
                </a:solidFill>
                <a:latin typeface="VNI-Times" pitchFamily="2" charset="0"/>
              </a:endParaRPr>
            </a:p>
          </p:txBody>
        </p:sp>
        <p:sp>
          <p:nvSpPr>
            <p:cNvPr id="117" name="Oval 60">
              <a:extLst>
                <a:ext uri="{FF2B5EF4-FFF2-40B4-BE49-F238E27FC236}">
                  <a16:creationId xmlns:a16="http://schemas.microsoft.com/office/drawing/2014/main" xmlns="" id="{E448EDB1-2281-4A26-B3C6-4CAC3054EF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8" y="1505"/>
              <a:ext cx="27" cy="36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800" b="1">
                <a:solidFill>
                  <a:srgbClr val="D0EAEC"/>
                </a:solidFill>
                <a:latin typeface="VNI-Times" pitchFamily="2" charset="0"/>
              </a:endParaRPr>
            </a:p>
          </p:txBody>
        </p:sp>
        <p:sp>
          <p:nvSpPr>
            <p:cNvPr id="118" name="Rectangle 61">
              <a:extLst>
                <a:ext uri="{FF2B5EF4-FFF2-40B4-BE49-F238E27FC236}">
                  <a16:creationId xmlns:a16="http://schemas.microsoft.com/office/drawing/2014/main" xmlns="" id="{C8444BA3-7173-427B-B4AC-0E58760D02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2" y="1305"/>
              <a:ext cx="94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VNI-Times" pitchFamily="2" charset="0"/>
                </a:rPr>
                <a:t>B</a:t>
              </a:r>
              <a:endParaRPr lang="en-US" altLang="en-US" b="1">
                <a:solidFill>
                  <a:srgbClr val="FF6600"/>
                </a:solidFill>
                <a:latin typeface="VNI-Times" pitchFamily="2" charset="0"/>
              </a:endParaRPr>
            </a:p>
          </p:txBody>
        </p:sp>
        <p:sp>
          <p:nvSpPr>
            <p:cNvPr id="119" name="Oval 62">
              <a:extLst>
                <a:ext uri="{FF2B5EF4-FFF2-40B4-BE49-F238E27FC236}">
                  <a16:creationId xmlns:a16="http://schemas.microsoft.com/office/drawing/2014/main" xmlns="" id="{D997FD3C-32BB-442A-B725-E8C20F4286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0" y="2139"/>
              <a:ext cx="27" cy="27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800" b="1">
                <a:solidFill>
                  <a:srgbClr val="D0EAEC"/>
                </a:solidFill>
                <a:latin typeface="VNI-Times" pitchFamily="2" charset="0"/>
              </a:endParaRPr>
            </a:p>
          </p:txBody>
        </p:sp>
        <p:sp>
          <p:nvSpPr>
            <p:cNvPr id="120" name="Rectangle 63">
              <a:extLst>
                <a:ext uri="{FF2B5EF4-FFF2-40B4-BE49-F238E27FC236}">
                  <a16:creationId xmlns:a16="http://schemas.microsoft.com/office/drawing/2014/main" xmlns="" id="{AD63316F-B25E-4F7D-827A-38BFB9E61C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4" y="2012"/>
              <a:ext cx="99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VNI-Times" pitchFamily="2" charset="0"/>
                </a:rPr>
                <a:t>C</a:t>
              </a:r>
              <a:endParaRPr lang="en-US" altLang="en-US" b="1">
                <a:solidFill>
                  <a:srgbClr val="FF6600"/>
                </a:solidFill>
                <a:latin typeface="VNI-Times" pitchFamily="2" charset="0"/>
              </a:endParaRPr>
            </a:p>
          </p:txBody>
        </p:sp>
        <p:sp>
          <p:nvSpPr>
            <p:cNvPr id="121" name="Oval 64">
              <a:extLst>
                <a:ext uri="{FF2B5EF4-FFF2-40B4-BE49-F238E27FC236}">
                  <a16:creationId xmlns:a16="http://schemas.microsoft.com/office/drawing/2014/main" xmlns="" id="{3A676041-BF3A-4D24-BEC7-020FC8A50C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7" y="2139"/>
              <a:ext cx="27" cy="27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800" b="1">
                <a:solidFill>
                  <a:srgbClr val="D0EAEC"/>
                </a:solidFill>
                <a:latin typeface="VNI-Times" pitchFamily="2" charset="0"/>
              </a:endParaRPr>
            </a:p>
          </p:txBody>
        </p:sp>
        <p:sp>
          <p:nvSpPr>
            <p:cNvPr id="122" name="Rectangle 65">
              <a:extLst>
                <a:ext uri="{FF2B5EF4-FFF2-40B4-BE49-F238E27FC236}">
                  <a16:creationId xmlns:a16="http://schemas.microsoft.com/office/drawing/2014/main" xmlns="" id="{C566E520-8694-4168-BBAB-5B1429DB90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0" y="2012"/>
              <a:ext cx="97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VNI-Times" pitchFamily="2" charset="0"/>
                </a:rPr>
                <a:t>A</a:t>
              </a:r>
              <a:endParaRPr lang="en-US" altLang="en-US" b="1">
                <a:solidFill>
                  <a:srgbClr val="FF6600"/>
                </a:solidFill>
                <a:latin typeface="VNI-Times" pitchFamily="2" charset="0"/>
              </a:endParaRPr>
            </a:p>
          </p:txBody>
        </p:sp>
        <p:sp>
          <p:nvSpPr>
            <p:cNvPr id="123" name="Oval 71">
              <a:extLst>
                <a:ext uri="{FF2B5EF4-FFF2-40B4-BE49-F238E27FC236}">
                  <a16:creationId xmlns:a16="http://schemas.microsoft.com/office/drawing/2014/main" xmlns="" id="{321C5F83-61E6-488B-AD72-081C538EA0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1" y="1515"/>
              <a:ext cx="1814" cy="181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800" b="1">
                <a:solidFill>
                  <a:srgbClr val="D0EAEC"/>
                </a:solidFill>
                <a:latin typeface="VNI-Times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383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7" grpId="0"/>
      <p:bldP spid="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roup 26">
            <a:extLst>
              <a:ext uri="{FF2B5EF4-FFF2-40B4-BE49-F238E27FC236}">
                <a16:creationId xmlns:a16="http://schemas.microsoft.com/office/drawing/2014/main" xmlns="" id="{0F2A88D8-3CF0-4FD2-B1B1-2E1C20F5845A}"/>
              </a:ext>
            </a:extLst>
          </p:cNvPr>
          <p:cNvGrpSpPr>
            <a:grpSpLocks/>
          </p:cNvGrpSpPr>
          <p:nvPr/>
        </p:nvGrpSpPr>
        <p:grpSpPr bwMode="auto">
          <a:xfrm>
            <a:off x="4511993" y="1697355"/>
            <a:ext cx="3381375" cy="3228975"/>
            <a:chOff x="1569" y="1152"/>
            <a:chExt cx="2130" cy="2034"/>
          </a:xfrm>
        </p:grpSpPr>
        <p:sp>
          <p:nvSpPr>
            <p:cNvPr id="183" name="Freeform 27">
              <a:extLst>
                <a:ext uri="{FF2B5EF4-FFF2-40B4-BE49-F238E27FC236}">
                  <a16:creationId xmlns:a16="http://schemas.microsoft.com/office/drawing/2014/main" xmlns="" id="{35554971-F105-487C-9018-A58C4093C3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" y="1386"/>
              <a:ext cx="1737" cy="1647"/>
            </a:xfrm>
            <a:custGeom>
              <a:avLst/>
              <a:gdLst>
                <a:gd name="T0" fmla="*/ 0 w 1737"/>
                <a:gd name="T1" fmla="*/ 639 h 1647"/>
                <a:gd name="T2" fmla="*/ 870 w 1737"/>
                <a:gd name="T3" fmla="*/ 0 h 1647"/>
                <a:gd name="T4" fmla="*/ 1737 w 1737"/>
                <a:gd name="T5" fmla="*/ 639 h 1647"/>
                <a:gd name="T6" fmla="*/ 1404 w 1737"/>
                <a:gd name="T7" fmla="*/ 1647 h 1647"/>
                <a:gd name="T8" fmla="*/ 0 w 1737"/>
                <a:gd name="T9" fmla="*/ 639 h 16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7"/>
                <a:gd name="T16" fmla="*/ 0 h 1647"/>
                <a:gd name="T17" fmla="*/ 1737 w 1737"/>
                <a:gd name="T18" fmla="*/ 1647 h 16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7" h="1647">
                  <a:moveTo>
                    <a:pt x="0" y="639"/>
                  </a:moveTo>
                  <a:lnTo>
                    <a:pt x="870" y="0"/>
                  </a:lnTo>
                  <a:lnTo>
                    <a:pt x="1737" y="639"/>
                  </a:lnTo>
                  <a:lnTo>
                    <a:pt x="1404" y="1647"/>
                  </a:lnTo>
                  <a:lnTo>
                    <a:pt x="0" y="639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Text Box 28">
              <a:extLst>
                <a:ext uri="{FF2B5EF4-FFF2-40B4-BE49-F238E27FC236}">
                  <a16:creationId xmlns:a16="http://schemas.microsoft.com/office/drawing/2014/main" xmlns="" id="{EE036803-833F-4211-8EDC-5BBE056061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9" y="1854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FF6600"/>
                  </a:solidFill>
                  <a:latin typeface="VNI-Times" pitchFamily="2" charset="0"/>
                </a:rPr>
                <a:t>A</a:t>
              </a:r>
            </a:p>
          </p:txBody>
        </p:sp>
        <p:sp>
          <p:nvSpPr>
            <p:cNvPr id="185" name="Text Box 29">
              <a:extLst>
                <a:ext uri="{FF2B5EF4-FFF2-40B4-BE49-F238E27FC236}">
                  <a16:creationId xmlns:a16="http://schemas.microsoft.com/office/drawing/2014/main" xmlns="" id="{13C1D87D-ABC4-4E3F-9B6C-6EEA53823A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7" y="1857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FF6600"/>
                  </a:solidFill>
                  <a:latin typeface="VNI-Times" pitchFamily="2" charset="0"/>
                </a:rPr>
                <a:t>C</a:t>
              </a:r>
            </a:p>
          </p:txBody>
        </p:sp>
        <p:sp>
          <p:nvSpPr>
            <p:cNvPr id="186" name="Text Box 30">
              <a:extLst>
                <a:ext uri="{FF2B5EF4-FFF2-40B4-BE49-F238E27FC236}">
                  <a16:creationId xmlns:a16="http://schemas.microsoft.com/office/drawing/2014/main" xmlns="" id="{6EAE05F5-0996-4D34-8239-CC5C2CBD5F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8" y="1152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FF6600"/>
                  </a:solidFill>
                  <a:latin typeface="VNI-Times" pitchFamily="2" charset="0"/>
                </a:rPr>
                <a:t>B</a:t>
              </a:r>
            </a:p>
          </p:txBody>
        </p:sp>
        <p:sp>
          <p:nvSpPr>
            <p:cNvPr id="187" name="Text Box 31">
              <a:extLst>
                <a:ext uri="{FF2B5EF4-FFF2-40B4-BE49-F238E27FC236}">
                  <a16:creationId xmlns:a16="http://schemas.microsoft.com/office/drawing/2014/main" xmlns="" id="{93F8BDBA-B1CF-4C3C-B7E8-37A92B2B89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1" y="2955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FF6600"/>
                  </a:solidFill>
                  <a:latin typeface="VNI-Times" pitchFamily="2" charset="0"/>
                </a:rPr>
                <a:t>D</a:t>
              </a:r>
            </a:p>
          </p:txBody>
        </p:sp>
      </p:grpSp>
      <p:grpSp>
        <p:nvGrpSpPr>
          <p:cNvPr id="188" name="Group 20">
            <a:extLst>
              <a:ext uri="{FF2B5EF4-FFF2-40B4-BE49-F238E27FC236}">
                <a16:creationId xmlns:a16="http://schemas.microsoft.com/office/drawing/2014/main" xmlns="" id="{CA1A6120-0582-4539-A42D-45A6D59B9C2C}"/>
              </a:ext>
            </a:extLst>
          </p:cNvPr>
          <p:cNvGrpSpPr>
            <a:grpSpLocks/>
          </p:cNvGrpSpPr>
          <p:nvPr/>
        </p:nvGrpSpPr>
        <p:grpSpPr bwMode="auto">
          <a:xfrm>
            <a:off x="4500880" y="1697355"/>
            <a:ext cx="3376613" cy="3286125"/>
            <a:chOff x="1572" y="1152"/>
            <a:chExt cx="2127" cy="2070"/>
          </a:xfrm>
        </p:grpSpPr>
        <p:sp>
          <p:nvSpPr>
            <p:cNvPr id="189" name="Text Box 21">
              <a:extLst>
                <a:ext uri="{FF2B5EF4-FFF2-40B4-BE49-F238E27FC236}">
                  <a16:creationId xmlns:a16="http://schemas.microsoft.com/office/drawing/2014/main" xmlns="" id="{0B69927D-C274-4A5A-918E-9B0AA80424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2" y="2991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FF6600"/>
                  </a:solidFill>
                  <a:latin typeface="VNI-Times" pitchFamily="2" charset="0"/>
                </a:rPr>
                <a:t>E</a:t>
              </a:r>
            </a:p>
          </p:txBody>
        </p:sp>
        <p:sp>
          <p:nvSpPr>
            <p:cNvPr id="190" name="Freeform 22">
              <a:extLst>
                <a:ext uri="{FF2B5EF4-FFF2-40B4-BE49-F238E27FC236}">
                  <a16:creationId xmlns:a16="http://schemas.microsoft.com/office/drawing/2014/main" xmlns="" id="{E7255D1F-9EFD-417C-9BCF-7A187D3B9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" y="1386"/>
              <a:ext cx="1740" cy="1647"/>
            </a:xfrm>
            <a:custGeom>
              <a:avLst/>
              <a:gdLst>
                <a:gd name="T0" fmla="*/ 339 w 1740"/>
                <a:gd name="T1" fmla="*/ 1647 h 1647"/>
                <a:gd name="T2" fmla="*/ 0 w 1740"/>
                <a:gd name="T3" fmla="*/ 636 h 1647"/>
                <a:gd name="T4" fmla="*/ 870 w 1740"/>
                <a:gd name="T5" fmla="*/ 0 h 1647"/>
                <a:gd name="T6" fmla="*/ 1740 w 1740"/>
                <a:gd name="T7" fmla="*/ 639 h 1647"/>
                <a:gd name="T8" fmla="*/ 339 w 1740"/>
                <a:gd name="T9" fmla="*/ 1647 h 16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40"/>
                <a:gd name="T16" fmla="*/ 0 h 1647"/>
                <a:gd name="T17" fmla="*/ 1740 w 1740"/>
                <a:gd name="T18" fmla="*/ 1647 h 16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40" h="1647">
                  <a:moveTo>
                    <a:pt x="339" y="1647"/>
                  </a:moveTo>
                  <a:lnTo>
                    <a:pt x="0" y="636"/>
                  </a:lnTo>
                  <a:lnTo>
                    <a:pt x="870" y="0"/>
                  </a:lnTo>
                  <a:lnTo>
                    <a:pt x="1740" y="639"/>
                  </a:lnTo>
                  <a:lnTo>
                    <a:pt x="339" y="1647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Text Box 23">
              <a:extLst>
                <a:ext uri="{FF2B5EF4-FFF2-40B4-BE49-F238E27FC236}">
                  <a16:creationId xmlns:a16="http://schemas.microsoft.com/office/drawing/2014/main" xmlns="" id="{6404D78A-FA8C-4FF2-8626-8EC1D02BFB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2" y="1854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FF6600"/>
                  </a:solidFill>
                  <a:latin typeface="VNI-Times" pitchFamily="2" charset="0"/>
                </a:rPr>
                <a:t>A</a:t>
              </a:r>
            </a:p>
          </p:txBody>
        </p:sp>
        <p:sp>
          <p:nvSpPr>
            <p:cNvPr id="192" name="Text Box 24">
              <a:extLst>
                <a:ext uri="{FF2B5EF4-FFF2-40B4-BE49-F238E27FC236}">
                  <a16:creationId xmlns:a16="http://schemas.microsoft.com/office/drawing/2014/main" xmlns="" id="{F1FAF76B-80BB-44DF-8B4A-47C23B9EDB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7" y="1854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FF6600"/>
                  </a:solidFill>
                  <a:latin typeface="VNI-Times" pitchFamily="2" charset="0"/>
                </a:rPr>
                <a:t>C</a:t>
              </a:r>
            </a:p>
          </p:txBody>
        </p:sp>
        <p:sp>
          <p:nvSpPr>
            <p:cNvPr id="193" name="Text Box 25">
              <a:extLst>
                <a:ext uri="{FF2B5EF4-FFF2-40B4-BE49-F238E27FC236}">
                  <a16:creationId xmlns:a16="http://schemas.microsoft.com/office/drawing/2014/main" xmlns="" id="{150A1515-2353-4F24-A6EC-406DD9B08B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8" y="1152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FF6600"/>
                  </a:solidFill>
                  <a:latin typeface="VNI-Times" pitchFamily="2" charset="0"/>
                </a:rPr>
                <a:t>B</a:t>
              </a:r>
            </a:p>
          </p:txBody>
        </p:sp>
      </p:grpSp>
      <p:grpSp>
        <p:nvGrpSpPr>
          <p:cNvPr id="194" name="Group 8">
            <a:extLst>
              <a:ext uri="{FF2B5EF4-FFF2-40B4-BE49-F238E27FC236}">
                <a16:creationId xmlns:a16="http://schemas.microsoft.com/office/drawing/2014/main" xmlns="" id="{B36ED111-8B47-4084-A552-EF8AA6797911}"/>
              </a:ext>
            </a:extLst>
          </p:cNvPr>
          <p:cNvGrpSpPr>
            <a:grpSpLocks/>
          </p:cNvGrpSpPr>
          <p:nvPr/>
        </p:nvGrpSpPr>
        <p:grpSpPr bwMode="auto">
          <a:xfrm>
            <a:off x="4507230" y="1697355"/>
            <a:ext cx="2843213" cy="3286125"/>
            <a:chOff x="1572" y="1152"/>
            <a:chExt cx="1791" cy="2070"/>
          </a:xfrm>
        </p:grpSpPr>
        <p:sp>
          <p:nvSpPr>
            <p:cNvPr id="195" name="Text Box 9">
              <a:extLst>
                <a:ext uri="{FF2B5EF4-FFF2-40B4-BE49-F238E27FC236}">
                  <a16:creationId xmlns:a16="http://schemas.microsoft.com/office/drawing/2014/main" xmlns="" id="{A24D1C63-F741-4149-8B03-BAADE31FEE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1" y="2955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FF6600"/>
                  </a:solidFill>
                  <a:latin typeface="VNI-Times" pitchFamily="2" charset="0"/>
                </a:rPr>
                <a:t>D</a:t>
              </a:r>
            </a:p>
          </p:txBody>
        </p:sp>
        <p:sp>
          <p:nvSpPr>
            <p:cNvPr id="196" name="Text Box 10">
              <a:extLst>
                <a:ext uri="{FF2B5EF4-FFF2-40B4-BE49-F238E27FC236}">
                  <a16:creationId xmlns:a16="http://schemas.microsoft.com/office/drawing/2014/main" xmlns="" id="{2E36FE8F-B7C0-4917-99E3-CD8314D6B5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2" y="1854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FF6600"/>
                  </a:solidFill>
                  <a:latin typeface="VNI-Times" pitchFamily="2" charset="0"/>
                </a:rPr>
                <a:t>A</a:t>
              </a:r>
            </a:p>
          </p:txBody>
        </p:sp>
        <p:sp>
          <p:nvSpPr>
            <p:cNvPr id="197" name="Freeform 11">
              <a:extLst>
                <a:ext uri="{FF2B5EF4-FFF2-40B4-BE49-F238E27FC236}">
                  <a16:creationId xmlns:a16="http://schemas.microsoft.com/office/drawing/2014/main" xmlns="" id="{ABC297EE-5DA1-4E5B-A711-025DD92162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" y="1386"/>
              <a:ext cx="1401" cy="1647"/>
            </a:xfrm>
            <a:custGeom>
              <a:avLst/>
              <a:gdLst>
                <a:gd name="T0" fmla="*/ 1401 w 1401"/>
                <a:gd name="T1" fmla="*/ 1644 h 1647"/>
                <a:gd name="T2" fmla="*/ 339 w 1401"/>
                <a:gd name="T3" fmla="*/ 1647 h 1647"/>
                <a:gd name="T4" fmla="*/ 0 w 1401"/>
                <a:gd name="T5" fmla="*/ 642 h 1647"/>
                <a:gd name="T6" fmla="*/ 876 w 1401"/>
                <a:gd name="T7" fmla="*/ 0 h 1647"/>
                <a:gd name="T8" fmla="*/ 1401 w 1401"/>
                <a:gd name="T9" fmla="*/ 1644 h 16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1"/>
                <a:gd name="T16" fmla="*/ 0 h 1647"/>
                <a:gd name="T17" fmla="*/ 1401 w 1401"/>
                <a:gd name="T18" fmla="*/ 1647 h 16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1" h="1647">
                  <a:moveTo>
                    <a:pt x="1401" y="1644"/>
                  </a:moveTo>
                  <a:lnTo>
                    <a:pt x="339" y="1647"/>
                  </a:lnTo>
                  <a:lnTo>
                    <a:pt x="0" y="642"/>
                  </a:lnTo>
                  <a:lnTo>
                    <a:pt x="876" y="0"/>
                  </a:lnTo>
                  <a:lnTo>
                    <a:pt x="1401" y="1644"/>
                  </a:lnTo>
                  <a:close/>
                </a:path>
              </a:pathLst>
            </a:cu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Text Box 12">
              <a:extLst>
                <a:ext uri="{FF2B5EF4-FFF2-40B4-BE49-F238E27FC236}">
                  <a16:creationId xmlns:a16="http://schemas.microsoft.com/office/drawing/2014/main" xmlns="" id="{71621CDA-0D73-4705-8EFF-032C0B30D5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2" y="2991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FF6600"/>
                  </a:solidFill>
                  <a:latin typeface="VNI-Times" pitchFamily="2" charset="0"/>
                </a:rPr>
                <a:t>E</a:t>
              </a:r>
            </a:p>
          </p:txBody>
        </p:sp>
        <p:sp>
          <p:nvSpPr>
            <p:cNvPr id="199" name="Text Box 13">
              <a:extLst>
                <a:ext uri="{FF2B5EF4-FFF2-40B4-BE49-F238E27FC236}">
                  <a16:creationId xmlns:a16="http://schemas.microsoft.com/office/drawing/2014/main" xmlns="" id="{AED09CF8-85C2-4061-A315-8B87C31192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1152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FF6600"/>
                  </a:solidFill>
                  <a:latin typeface="VNI-Times" pitchFamily="2" charset="0"/>
                </a:rPr>
                <a:t>B</a:t>
              </a:r>
            </a:p>
          </p:txBody>
        </p:sp>
      </p:grpSp>
      <p:grpSp>
        <p:nvGrpSpPr>
          <p:cNvPr id="200" name="Group 2">
            <a:extLst>
              <a:ext uri="{FF2B5EF4-FFF2-40B4-BE49-F238E27FC236}">
                <a16:creationId xmlns:a16="http://schemas.microsoft.com/office/drawing/2014/main" xmlns="" id="{7F1C435C-6A78-4452-A4E4-51BECAA93EA4}"/>
              </a:ext>
            </a:extLst>
          </p:cNvPr>
          <p:cNvGrpSpPr>
            <a:grpSpLocks/>
          </p:cNvGrpSpPr>
          <p:nvPr/>
        </p:nvGrpSpPr>
        <p:grpSpPr bwMode="auto">
          <a:xfrm>
            <a:off x="4510405" y="2814955"/>
            <a:ext cx="3376613" cy="2171700"/>
            <a:chOff x="1572" y="1854"/>
            <a:chExt cx="2127" cy="1368"/>
          </a:xfrm>
        </p:grpSpPr>
        <p:sp>
          <p:nvSpPr>
            <p:cNvPr id="201" name="Text Box 3">
              <a:extLst>
                <a:ext uri="{FF2B5EF4-FFF2-40B4-BE49-F238E27FC236}">
                  <a16:creationId xmlns:a16="http://schemas.microsoft.com/office/drawing/2014/main" xmlns="" id="{E62E7E7D-5785-4DCF-AE59-F61E3EA332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1" y="2955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FF6600"/>
                  </a:solidFill>
                  <a:latin typeface="VNI-Times" pitchFamily="2" charset="0"/>
                </a:rPr>
                <a:t>D</a:t>
              </a:r>
            </a:p>
          </p:txBody>
        </p:sp>
        <p:sp>
          <p:nvSpPr>
            <p:cNvPr id="202" name="Text Box 4">
              <a:extLst>
                <a:ext uri="{FF2B5EF4-FFF2-40B4-BE49-F238E27FC236}">
                  <a16:creationId xmlns:a16="http://schemas.microsoft.com/office/drawing/2014/main" xmlns="" id="{E669F8ED-F2FA-4AB7-BAFA-7F84DC4DD8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2" y="1854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FF6600"/>
                  </a:solidFill>
                  <a:latin typeface="VNI-Times" pitchFamily="2" charset="0"/>
                </a:rPr>
                <a:t>A</a:t>
              </a:r>
            </a:p>
          </p:txBody>
        </p:sp>
        <p:sp>
          <p:nvSpPr>
            <p:cNvPr id="203" name="Freeform 5">
              <a:extLst>
                <a:ext uri="{FF2B5EF4-FFF2-40B4-BE49-F238E27FC236}">
                  <a16:creationId xmlns:a16="http://schemas.microsoft.com/office/drawing/2014/main" xmlns="" id="{68CADE94-3481-47EE-AA27-5F593D376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9" y="2022"/>
              <a:ext cx="1737" cy="1014"/>
            </a:xfrm>
            <a:custGeom>
              <a:avLst/>
              <a:gdLst>
                <a:gd name="T0" fmla="*/ 1737 w 1737"/>
                <a:gd name="T1" fmla="*/ 0 h 1014"/>
                <a:gd name="T2" fmla="*/ 1404 w 1737"/>
                <a:gd name="T3" fmla="*/ 1014 h 1014"/>
                <a:gd name="T4" fmla="*/ 336 w 1737"/>
                <a:gd name="T5" fmla="*/ 1008 h 1014"/>
                <a:gd name="T6" fmla="*/ 0 w 1737"/>
                <a:gd name="T7" fmla="*/ 3 h 1014"/>
                <a:gd name="T8" fmla="*/ 1737 w 1737"/>
                <a:gd name="T9" fmla="*/ 0 h 10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7"/>
                <a:gd name="T16" fmla="*/ 0 h 1014"/>
                <a:gd name="T17" fmla="*/ 1737 w 1737"/>
                <a:gd name="T18" fmla="*/ 1014 h 10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7" h="1014">
                  <a:moveTo>
                    <a:pt x="1737" y="0"/>
                  </a:moveTo>
                  <a:lnTo>
                    <a:pt x="1404" y="1014"/>
                  </a:lnTo>
                  <a:lnTo>
                    <a:pt x="336" y="1008"/>
                  </a:lnTo>
                  <a:lnTo>
                    <a:pt x="0" y="3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Text Box 6">
              <a:extLst>
                <a:ext uri="{FF2B5EF4-FFF2-40B4-BE49-F238E27FC236}">
                  <a16:creationId xmlns:a16="http://schemas.microsoft.com/office/drawing/2014/main" xmlns="" id="{FB159C5B-DFC5-4A59-8A99-D994B00B94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2" y="2991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FF6600"/>
                  </a:solidFill>
                  <a:latin typeface="VNI-Times" pitchFamily="2" charset="0"/>
                </a:rPr>
                <a:t>E</a:t>
              </a:r>
            </a:p>
          </p:txBody>
        </p:sp>
        <p:sp>
          <p:nvSpPr>
            <p:cNvPr id="205" name="Text Box 7">
              <a:extLst>
                <a:ext uri="{FF2B5EF4-FFF2-40B4-BE49-F238E27FC236}">
                  <a16:creationId xmlns:a16="http://schemas.microsoft.com/office/drawing/2014/main" xmlns="" id="{0FDE0B3B-48A5-4470-A63C-DC7C65C193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7" y="1857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FF6600"/>
                  </a:solidFill>
                  <a:latin typeface="VNI-Times" pitchFamily="2" charset="0"/>
                </a:rPr>
                <a:t>C</a:t>
              </a:r>
            </a:p>
          </p:txBody>
        </p:sp>
      </p:grpSp>
      <p:grpSp>
        <p:nvGrpSpPr>
          <p:cNvPr id="206" name="Group 14">
            <a:extLst>
              <a:ext uri="{FF2B5EF4-FFF2-40B4-BE49-F238E27FC236}">
                <a16:creationId xmlns:a16="http://schemas.microsoft.com/office/drawing/2014/main" xmlns="" id="{1DE3E523-95A7-4FA0-8A92-797957F10FE4}"/>
              </a:ext>
            </a:extLst>
          </p:cNvPr>
          <p:cNvGrpSpPr>
            <a:grpSpLocks/>
          </p:cNvGrpSpPr>
          <p:nvPr/>
        </p:nvGrpSpPr>
        <p:grpSpPr bwMode="auto">
          <a:xfrm>
            <a:off x="5126355" y="1698943"/>
            <a:ext cx="2757488" cy="3286125"/>
            <a:chOff x="1962" y="1152"/>
            <a:chExt cx="1737" cy="2070"/>
          </a:xfrm>
        </p:grpSpPr>
        <p:sp>
          <p:nvSpPr>
            <p:cNvPr id="207" name="Text Box 15">
              <a:extLst>
                <a:ext uri="{FF2B5EF4-FFF2-40B4-BE49-F238E27FC236}">
                  <a16:creationId xmlns:a16="http://schemas.microsoft.com/office/drawing/2014/main" xmlns="" id="{7F9D9F83-62AE-445B-982A-926750608D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2" y="2991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FF6600"/>
                  </a:solidFill>
                  <a:latin typeface="VNI-Times" pitchFamily="2" charset="0"/>
                </a:rPr>
                <a:t>E</a:t>
              </a:r>
            </a:p>
          </p:txBody>
        </p:sp>
        <p:sp>
          <p:nvSpPr>
            <p:cNvPr id="208" name="Freeform 16">
              <a:extLst>
                <a:ext uri="{FF2B5EF4-FFF2-40B4-BE49-F238E27FC236}">
                  <a16:creationId xmlns:a16="http://schemas.microsoft.com/office/drawing/2014/main" xmlns="" id="{CF2BE70E-80F0-4AAA-8424-A0E120FFF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9" y="1380"/>
              <a:ext cx="1407" cy="1656"/>
            </a:xfrm>
            <a:custGeom>
              <a:avLst/>
              <a:gdLst>
                <a:gd name="T0" fmla="*/ 534 w 1407"/>
                <a:gd name="T1" fmla="*/ 0 h 1656"/>
                <a:gd name="T2" fmla="*/ 1407 w 1407"/>
                <a:gd name="T3" fmla="*/ 645 h 1656"/>
                <a:gd name="T4" fmla="*/ 1074 w 1407"/>
                <a:gd name="T5" fmla="*/ 1656 h 1656"/>
                <a:gd name="T6" fmla="*/ 0 w 1407"/>
                <a:gd name="T7" fmla="*/ 1653 h 1656"/>
                <a:gd name="T8" fmla="*/ 534 w 1407"/>
                <a:gd name="T9" fmla="*/ 0 h 16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7"/>
                <a:gd name="T16" fmla="*/ 0 h 1656"/>
                <a:gd name="T17" fmla="*/ 1407 w 1407"/>
                <a:gd name="T18" fmla="*/ 1656 h 16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7" h="1656">
                  <a:moveTo>
                    <a:pt x="534" y="0"/>
                  </a:moveTo>
                  <a:lnTo>
                    <a:pt x="1407" y="645"/>
                  </a:lnTo>
                  <a:lnTo>
                    <a:pt x="1074" y="1656"/>
                  </a:lnTo>
                  <a:lnTo>
                    <a:pt x="0" y="1653"/>
                  </a:lnTo>
                  <a:lnTo>
                    <a:pt x="534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Text Box 17">
              <a:extLst>
                <a:ext uri="{FF2B5EF4-FFF2-40B4-BE49-F238E27FC236}">
                  <a16:creationId xmlns:a16="http://schemas.microsoft.com/office/drawing/2014/main" xmlns="" id="{FBCA9923-5081-4922-B9D2-F83F68E7C9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1" y="2955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FF6600"/>
                  </a:solidFill>
                  <a:latin typeface="VNI-Times" pitchFamily="2" charset="0"/>
                </a:rPr>
                <a:t>D</a:t>
              </a:r>
            </a:p>
          </p:txBody>
        </p:sp>
        <p:sp>
          <p:nvSpPr>
            <p:cNvPr id="210" name="Text Box 18">
              <a:extLst>
                <a:ext uri="{FF2B5EF4-FFF2-40B4-BE49-F238E27FC236}">
                  <a16:creationId xmlns:a16="http://schemas.microsoft.com/office/drawing/2014/main" xmlns="" id="{938B89F1-A4DA-4099-872A-EF2AA7AD22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7" y="1857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FF6600"/>
                  </a:solidFill>
                  <a:latin typeface="VNI-Times" pitchFamily="2" charset="0"/>
                </a:rPr>
                <a:t>C</a:t>
              </a:r>
            </a:p>
          </p:txBody>
        </p:sp>
        <p:sp>
          <p:nvSpPr>
            <p:cNvPr id="211" name="Text Box 19">
              <a:extLst>
                <a:ext uri="{FF2B5EF4-FFF2-40B4-BE49-F238E27FC236}">
                  <a16:creationId xmlns:a16="http://schemas.microsoft.com/office/drawing/2014/main" xmlns="" id="{8381218A-8534-45AB-8F2A-F4E92D36DA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1" y="1152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FF6600"/>
                  </a:solidFill>
                  <a:latin typeface="VNI-Times" pitchFamily="2" charset="0"/>
                </a:rPr>
                <a:t>B</a:t>
              </a:r>
            </a:p>
          </p:txBody>
        </p:sp>
      </p:grpSp>
      <p:grpSp>
        <p:nvGrpSpPr>
          <p:cNvPr id="212" name="Group 37">
            <a:extLst>
              <a:ext uri="{FF2B5EF4-FFF2-40B4-BE49-F238E27FC236}">
                <a16:creationId xmlns:a16="http://schemas.microsoft.com/office/drawing/2014/main" xmlns="" id="{6B01CF13-BFBB-4B52-A0F8-2A2E0E9CF0E7}"/>
              </a:ext>
            </a:extLst>
          </p:cNvPr>
          <p:cNvGrpSpPr>
            <a:grpSpLocks/>
          </p:cNvGrpSpPr>
          <p:nvPr/>
        </p:nvGrpSpPr>
        <p:grpSpPr bwMode="auto">
          <a:xfrm>
            <a:off x="4508818" y="1672876"/>
            <a:ext cx="3400425" cy="3409950"/>
            <a:chOff x="1575" y="1134"/>
            <a:chExt cx="2142" cy="2148"/>
          </a:xfrm>
        </p:grpSpPr>
        <p:sp>
          <p:nvSpPr>
            <p:cNvPr id="213" name="AutoShape 38">
              <a:extLst>
                <a:ext uri="{FF2B5EF4-FFF2-40B4-BE49-F238E27FC236}">
                  <a16:creationId xmlns:a16="http://schemas.microsoft.com/office/drawing/2014/main" xmlns="" id="{3E7E8478-1DA0-4392-821C-D18257B6EB9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75" y="1134"/>
              <a:ext cx="2142" cy="2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Line 40">
              <a:extLst>
                <a:ext uri="{FF2B5EF4-FFF2-40B4-BE49-F238E27FC236}">
                  <a16:creationId xmlns:a16="http://schemas.microsoft.com/office/drawing/2014/main" xmlns="" id="{4345C5AE-1936-4DAA-B51F-CF5BC889E8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11" y="1388"/>
              <a:ext cx="535" cy="164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Line 41">
              <a:extLst>
                <a:ext uri="{FF2B5EF4-FFF2-40B4-BE49-F238E27FC236}">
                  <a16:creationId xmlns:a16="http://schemas.microsoft.com/office/drawing/2014/main" xmlns="" id="{FDDFB519-CF87-4E40-A0CD-1D1AF0A733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6" y="1388"/>
              <a:ext cx="536" cy="164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Line 42">
              <a:extLst>
                <a:ext uri="{FF2B5EF4-FFF2-40B4-BE49-F238E27FC236}">
                  <a16:creationId xmlns:a16="http://schemas.microsoft.com/office/drawing/2014/main" xmlns="" id="{1499271C-103E-400C-A37F-21A5332500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84" y="2022"/>
              <a:ext cx="1724" cy="1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Line 43">
              <a:extLst>
                <a:ext uri="{FF2B5EF4-FFF2-40B4-BE49-F238E27FC236}">
                  <a16:creationId xmlns:a16="http://schemas.microsoft.com/office/drawing/2014/main" xmlns="" id="{11B80221-0528-494B-BAAB-D557806E35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84" y="2022"/>
              <a:ext cx="1398" cy="100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Line 44">
              <a:extLst>
                <a:ext uri="{FF2B5EF4-FFF2-40B4-BE49-F238E27FC236}">
                  <a16:creationId xmlns:a16="http://schemas.microsoft.com/office/drawing/2014/main" xmlns="" id="{2B14433C-0000-4476-81A6-E9E495CB80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11" y="2022"/>
              <a:ext cx="1397" cy="100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Line 45">
              <a:extLst>
                <a:ext uri="{FF2B5EF4-FFF2-40B4-BE49-F238E27FC236}">
                  <a16:creationId xmlns:a16="http://schemas.microsoft.com/office/drawing/2014/main" xmlns="" id="{3BA5966B-D3AD-47B6-9E2F-41D02AFAA9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84" y="1388"/>
              <a:ext cx="862" cy="634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Line 46">
              <a:extLst>
                <a:ext uri="{FF2B5EF4-FFF2-40B4-BE49-F238E27FC236}">
                  <a16:creationId xmlns:a16="http://schemas.microsoft.com/office/drawing/2014/main" xmlns="" id="{04621769-6B00-46A3-B3AB-EAC703E141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6" y="1388"/>
              <a:ext cx="862" cy="634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Line 47">
              <a:extLst>
                <a:ext uri="{FF2B5EF4-FFF2-40B4-BE49-F238E27FC236}">
                  <a16:creationId xmlns:a16="http://schemas.microsoft.com/office/drawing/2014/main" xmlns="" id="{29DBA848-FB34-4F94-A272-12487ADB18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82" y="2022"/>
              <a:ext cx="326" cy="100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Line 48">
              <a:extLst>
                <a:ext uri="{FF2B5EF4-FFF2-40B4-BE49-F238E27FC236}">
                  <a16:creationId xmlns:a16="http://schemas.microsoft.com/office/drawing/2014/main" xmlns="" id="{E286589A-E155-476D-A6F9-814B6C63F4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1" y="3028"/>
              <a:ext cx="1071" cy="1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Line 49">
              <a:extLst>
                <a:ext uri="{FF2B5EF4-FFF2-40B4-BE49-F238E27FC236}">
                  <a16:creationId xmlns:a16="http://schemas.microsoft.com/office/drawing/2014/main" xmlns="" id="{E0984DB2-2FC9-421C-BD88-204E33568B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84" y="2022"/>
              <a:ext cx="327" cy="100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Oval 50">
              <a:extLst>
                <a:ext uri="{FF2B5EF4-FFF2-40B4-BE49-F238E27FC236}">
                  <a16:creationId xmlns:a16="http://schemas.microsoft.com/office/drawing/2014/main" xmlns="" id="{41E8E433-99D5-48E6-8015-F87B16F29B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7" y="2285"/>
              <a:ext cx="27" cy="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800">
                <a:solidFill>
                  <a:srgbClr val="D0EAEC"/>
                </a:solidFill>
                <a:latin typeface="VNI-Times" pitchFamily="2" charset="0"/>
              </a:endParaRPr>
            </a:p>
          </p:txBody>
        </p:sp>
        <p:sp>
          <p:nvSpPr>
            <p:cNvPr id="225" name="Rectangle 51">
              <a:extLst>
                <a:ext uri="{FF2B5EF4-FFF2-40B4-BE49-F238E27FC236}">
                  <a16:creationId xmlns:a16="http://schemas.microsoft.com/office/drawing/2014/main" xmlns="" id="{46008B8C-6E02-45B5-9E02-F3E761DF4F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9" y="2294"/>
              <a:ext cx="10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latin typeface="VNI-Times" pitchFamily="2" charset="0"/>
                </a:rPr>
                <a:t>O</a:t>
              </a:r>
              <a:endParaRPr lang="en-US" altLang="en-US">
                <a:solidFill>
                  <a:srgbClr val="FF6600"/>
                </a:solidFill>
                <a:latin typeface="VNI-Times" pitchFamily="2" charset="0"/>
              </a:endParaRPr>
            </a:p>
          </p:txBody>
        </p:sp>
        <p:sp>
          <p:nvSpPr>
            <p:cNvPr id="226" name="Oval 52">
              <a:extLst>
                <a:ext uri="{FF2B5EF4-FFF2-40B4-BE49-F238E27FC236}">
                  <a16:creationId xmlns:a16="http://schemas.microsoft.com/office/drawing/2014/main" xmlns="" id="{98BF1A65-D4BD-4554-A024-5D2FF6483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2" y="3019"/>
              <a:ext cx="28" cy="2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800">
                <a:solidFill>
                  <a:srgbClr val="D0EAEC"/>
                </a:solidFill>
                <a:latin typeface="VNI-Times" pitchFamily="2" charset="0"/>
              </a:endParaRPr>
            </a:p>
          </p:txBody>
        </p:sp>
        <p:sp>
          <p:nvSpPr>
            <p:cNvPr id="227" name="Rectangle 53">
              <a:extLst>
                <a:ext uri="{FF2B5EF4-FFF2-40B4-BE49-F238E27FC236}">
                  <a16:creationId xmlns:a16="http://schemas.microsoft.com/office/drawing/2014/main" xmlns="" id="{D133B4B1-3B15-4B25-9B05-7845BFCE5D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7" y="2983"/>
              <a:ext cx="1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latin typeface="VNI-Times" pitchFamily="2" charset="0"/>
                </a:rPr>
                <a:t>D</a:t>
              </a:r>
              <a:endParaRPr lang="en-US" altLang="en-US">
                <a:solidFill>
                  <a:srgbClr val="FF6600"/>
                </a:solidFill>
                <a:latin typeface="VNI-Times" pitchFamily="2" charset="0"/>
              </a:endParaRPr>
            </a:p>
          </p:txBody>
        </p:sp>
        <p:sp>
          <p:nvSpPr>
            <p:cNvPr id="228" name="Oval 54">
              <a:extLst>
                <a:ext uri="{FF2B5EF4-FFF2-40B4-BE49-F238E27FC236}">
                  <a16:creationId xmlns:a16="http://schemas.microsoft.com/office/drawing/2014/main" xmlns="" id="{90E1D218-2605-4F2F-A177-A058DB27D6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1" y="3019"/>
              <a:ext cx="28" cy="2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800">
                <a:solidFill>
                  <a:srgbClr val="D0EAEC"/>
                </a:solidFill>
                <a:latin typeface="VNI-Times" pitchFamily="2" charset="0"/>
              </a:endParaRPr>
            </a:p>
          </p:txBody>
        </p:sp>
        <p:sp>
          <p:nvSpPr>
            <p:cNvPr id="229" name="Rectangle 55">
              <a:extLst>
                <a:ext uri="{FF2B5EF4-FFF2-40B4-BE49-F238E27FC236}">
                  <a16:creationId xmlns:a16="http://schemas.microsoft.com/office/drawing/2014/main" xmlns="" id="{19B08860-0A4D-4FD2-87F0-A1B318A93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0" y="3019"/>
              <a:ext cx="9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latin typeface="VNI-Times" pitchFamily="2" charset="0"/>
                </a:rPr>
                <a:t>E</a:t>
              </a:r>
              <a:endParaRPr lang="en-US" altLang="en-US">
                <a:solidFill>
                  <a:srgbClr val="FF6600"/>
                </a:solidFill>
                <a:latin typeface="VNI-Times" pitchFamily="2" charset="0"/>
              </a:endParaRPr>
            </a:p>
          </p:txBody>
        </p:sp>
        <p:sp>
          <p:nvSpPr>
            <p:cNvPr id="230" name="Oval 56">
              <a:extLst>
                <a:ext uri="{FF2B5EF4-FFF2-40B4-BE49-F238E27FC236}">
                  <a16:creationId xmlns:a16="http://schemas.microsoft.com/office/drawing/2014/main" xmlns="" id="{786F1EAA-9B58-44BE-B171-20CCDF641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7" y="1379"/>
              <a:ext cx="27" cy="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800">
                <a:solidFill>
                  <a:srgbClr val="D0EAEC"/>
                </a:solidFill>
                <a:latin typeface="VNI-Times" pitchFamily="2" charset="0"/>
              </a:endParaRPr>
            </a:p>
          </p:txBody>
        </p:sp>
        <p:sp>
          <p:nvSpPr>
            <p:cNvPr id="231" name="Rectangle 57">
              <a:extLst>
                <a:ext uri="{FF2B5EF4-FFF2-40B4-BE49-F238E27FC236}">
                  <a16:creationId xmlns:a16="http://schemas.microsoft.com/office/drawing/2014/main" xmlns="" id="{41B44C0B-6FBA-42D4-AAE7-F990167A10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1" y="1179"/>
              <a:ext cx="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latin typeface="VNI-Times" pitchFamily="2" charset="0"/>
                </a:rPr>
                <a:t>B</a:t>
              </a:r>
              <a:endParaRPr lang="en-US" altLang="en-US">
                <a:solidFill>
                  <a:srgbClr val="FF6600"/>
                </a:solidFill>
                <a:latin typeface="VNI-Times" pitchFamily="2" charset="0"/>
              </a:endParaRPr>
            </a:p>
          </p:txBody>
        </p:sp>
        <p:sp>
          <p:nvSpPr>
            <p:cNvPr id="232" name="Oval 58">
              <a:extLst>
                <a:ext uri="{FF2B5EF4-FFF2-40B4-BE49-F238E27FC236}">
                  <a16:creationId xmlns:a16="http://schemas.microsoft.com/office/drawing/2014/main" xmlns="" id="{37259D16-6D81-4DBB-A887-0FC40B9783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9" y="2013"/>
              <a:ext cx="27" cy="2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800">
                <a:solidFill>
                  <a:srgbClr val="D0EAEC"/>
                </a:solidFill>
                <a:latin typeface="VNI-Times" pitchFamily="2" charset="0"/>
              </a:endParaRPr>
            </a:p>
          </p:txBody>
        </p:sp>
        <p:sp>
          <p:nvSpPr>
            <p:cNvPr id="233" name="Rectangle 59">
              <a:extLst>
                <a:ext uri="{FF2B5EF4-FFF2-40B4-BE49-F238E27FC236}">
                  <a16:creationId xmlns:a16="http://schemas.microsoft.com/office/drawing/2014/main" xmlns="" id="{08DD1AD2-EB21-401E-9F41-336A691E4E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3" y="1886"/>
              <a:ext cx="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latin typeface="VNI-Times" pitchFamily="2" charset="0"/>
                </a:rPr>
                <a:t>C</a:t>
              </a:r>
              <a:endParaRPr lang="en-US" altLang="en-US">
                <a:solidFill>
                  <a:srgbClr val="FF6600"/>
                </a:solidFill>
                <a:latin typeface="VNI-Times" pitchFamily="2" charset="0"/>
              </a:endParaRPr>
            </a:p>
          </p:txBody>
        </p:sp>
        <p:sp>
          <p:nvSpPr>
            <p:cNvPr id="234" name="Oval 60">
              <a:extLst>
                <a:ext uri="{FF2B5EF4-FFF2-40B4-BE49-F238E27FC236}">
                  <a16:creationId xmlns:a16="http://schemas.microsoft.com/office/drawing/2014/main" xmlns="" id="{FC9E8720-B648-4D9A-B2D3-17EC7A70E0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6" y="2013"/>
              <a:ext cx="27" cy="2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800">
                <a:solidFill>
                  <a:srgbClr val="D0EAEC"/>
                </a:solidFill>
                <a:latin typeface="VNI-Times" pitchFamily="2" charset="0"/>
              </a:endParaRPr>
            </a:p>
          </p:txBody>
        </p:sp>
        <p:sp>
          <p:nvSpPr>
            <p:cNvPr id="235" name="Rectangle 61">
              <a:extLst>
                <a:ext uri="{FF2B5EF4-FFF2-40B4-BE49-F238E27FC236}">
                  <a16:creationId xmlns:a16="http://schemas.microsoft.com/office/drawing/2014/main" xmlns="" id="{966B3920-7554-46E4-A929-6767BBD50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9" y="1886"/>
              <a:ext cx="1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latin typeface="VNI-Times" pitchFamily="2" charset="0"/>
                </a:rPr>
                <a:t>A</a:t>
              </a:r>
              <a:endParaRPr lang="en-US" altLang="en-US">
                <a:solidFill>
                  <a:srgbClr val="FF6600"/>
                </a:solidFill>
                <a:latin typeface="VNI-Times" pitchFamily="2" charset="0"/>
              </a:endParaRPr>
            </a:p>
          </p:txBody>
        </p:sp>
      </p:grpSp>
      <p:sp>
        <p:nvSpPr>
          <p:cNvPr id="236" name="Text Box 32">
            <a:extLst>
              <a:ext uri="{FF2B5EF4-FFF2-40B4-BE49-F238E27FC236}">
                <a16:creationId xmlns:a16="http://schemas.microsoft.com/office/drawing/2014/main" xmlns="" id="{48170303-3475-4D77-B812-CF300CF72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4096" y="1697355"/>
            <a:ext cx="1600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66FF"/>
                </a:solidFill>
                <a:latin typeface="VNI-Times" pitchFamily="2" charset="0"/>
              </a:rPr>
              <a:t>ABCD</a:t>
            </a:r>
          </a:p>
        </p:txBody>
      </p:sp>
      <p:sp>
        <p:nvSpPr>
          <p:cNvPr id="237" name="Text Box 33">
            <a:extLst>
              <a:ext uri="{FF2B5EF4-FFF2-40B4-BE49-F238E27FC236}">
                <a16:creationId xmlns:a16="http://schemas.microsoft.com/office/drawing/2014/main" xmlns="" id="{D808AABD-B21E-43E3-8109-F601DE04C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5725" y="1712922"/>
            <a:ext cx="1600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66FF"/>
                </a:solidFill>
                <a:latin typeface="VNI-Times" pitchFamily="2" charset="0"/>
              </a:rPr>
              <a:t>ABCE</a:t>
            </a:r>
          </a:p>
        </p:txBody>
      </p:sp>
      <p:sp>
        <p:nvSpPr>
          <p:cNvPr id="238" name="Text Box 34">
            <a:extLst>
              <a:ext uri="{FF2B5EF4-FFF2-40B4-BE49-F238E27FC236}">
                <a16:creationId xmlns:a16="http://schemas.microsoft.com/office/drawing/2014/main" xmlns="" id="{7150E47C-DD56-44D2-B654-A0B6F0AE7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7860" y="5223510"/>
            <a:ext cx="1600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66FF"/>
                </a:solidFill>
                <a:latin typeface="VNI-Times" pitchFamily="2" charset="0"/>
              </a:rPr>
              <a:t>BCDE</a:t>
            </a:r>
          </a:p>
        </p:txBody>
      </p:sp>
      <p:sp>
        <p:nvSpPr>
          <p:cNvPr id="239" name="Text Box 35">
            <a:extLst>
              <a:ext uri="{FF2B5EF4-FFF2-40B4-BE49-F238E27FC236}">
                <a16:creationId xmlns:a16="http://schemas.microsoft.com/office/drawing/2014/main" xmlns="" id="{E3EFB1B1-761B-45C9-B9A2-17615E796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2086" y="5253275"/>
            <a:ext cx="1600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66FF"/>
                </a:solidFill>
                <a:latin typeface="VNI-Times" pitchFamily="2" charset="0"/>
              </a:rPr>
              <a:t>ABDE</a:t>
            </a:r>
          </a:p>
        </p:txBody>
      </p:sp>
      <p:sp>
        <p:nvSpPr>
          <p:cNvPr id="240" name="Text Box 36">
            <a:extLst>
              <a:ext uri="{FF2B5EF4-FFF2-40B4-BE49-F238E27FC236}">
                <a16:creationId xmlns:a16="http://schemas.microsoft.com/office/drawing/2014/main" xmlns="" id="{D1BB2F53-5DBF-4999-A034-104A9F7FF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1955" y="5955665"/>
            <a:ext cx="1600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66FF"/>
                </a:solidFill>
                <a:latin typeface="VNI-Times" pitchFamily="2" charset="0"/>
              </a:rPr>
              <a:t>ACDE</a:t>
            </a:r>
          </a:p>
        </p:txBody>
      </p:sp>
      <p:sp>
        <p:nvSpPr>
          <p:cNvPr id="241" name="Oval 63">
            <a:extLst>
              <a:ext uri="{FF2B5EF4-FFF2-40B4-BE49-F238E27FC236}">
                <a16:creationId xmlns:a16="http://schemas.microsoft.com/office/drawing/2014/main" xmlns="" id="{C014762A-FCFA-4F88-85AF-E9BD0FFA0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4457" y="2109145"/>
            <a:ext cx="2895600" cy="2895600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800">
              <a:solidFill>
                <a:srgbClr val="D0EAEC"/>
              </a:solidFill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90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48148E-6 L 0.26706 0.228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46" y="1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2315 L 0.00091 0.2796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96296E-6 L -0.07539 0.05115 C -0.10065 0.06412 -0.12813 0.09074 -0.1418 0.10046 C -0.15573 0.10949 -0.15143 0.10416 -0.15847 0.10833 C -0.18477 0.1243 -0.17448 0.11782 -0.18477 0.1243 C -0.1944 0.13287 -0.20365 0.14375 -0.2181 0.15694 L -0.26992 0.20625 " pathEditMode="relative" rAng="0" ptsTypes="AAAAAAA">
                                      <p:cBhvr>
                                        <p:cTn id="22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03" y="1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87 0.10208 L -0.2207 0.01852 C -0.23047 0.00602 -0.26445 -0.04931 -0.27409 -0.05949 C -0.29362 -0.09954 -0.32357 -0.13426 -0.31289 -0.11713 L -0.33945 -0.14723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44" y="-1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25 0.06875 L 0.34271 -0.1335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-1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" grpId="0"/>
      <p:bldP spid="237" grpId="0"/>
      <p:bldP spid="239" grpId="0"/>
      <p:bldP spid="2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 Box 52">
            <a:extLst>
              <a:ext uri="{FF2B5EF4-FFF2-40B4-BE49-F238E27FC236}">
                <a16:creationId xmlns:a16="http://schemas.microsoft.com/office/drawing/2014/main" xmlns="" id="{08119CD2-D1AA-455E-811D-29AA792AE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680422"/>
            <a:ext cx="81073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 dirty="0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altLang="en-US" sz="2400" b="1" u="sng" dirty="0" err="1">
                <a:solidFill>
                  <a:srgbClr val="FF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Định</a:t>
            </a:r>
            <a:r>
              <a:rPr lang="en-US" altLang="en-US" sz="2400" b="1" u="sng" dirty="0">
                <a:solidFill>
                  <a:srgbClr val="FF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lý</a:t>
            </a:r>
            <a:endParaRPr lang="en-US" altLang="en-US" sz="2400" b="1" u="sng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4" name="Text Box 54">
            <a:extLst>
              <a:ext uri="{FF2B5EF4-FFF2-40B4-BE49-F238E27FC236}">
                <a16:creationId xmlns:a16="http://schemas.microsoft.com/office/drawing/2014/main" xmlns="" id="{12305B1A-D664-4492-9333-691E17532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1047750"/>
            <a:ext cx="110775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tứ</a:t>
            </a:r>
            <a:r>
              <a:rPr lang="en-US" altLang="en-US" sz="24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giác</a:t>
            </a:r>
            <a:r>
              <a:rPr lang="en-US" altLang="en-US" sz="24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nội</a:t>
            </a:r>
            <a:r>
              <a:rPr lang="en-US" altLang="en-US" sz="24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tiếp</a:t>
            </a:r>
            <a:r>
              <a:rPr lang="en-US" altLang="en-US" sz="24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tổng</a:t>
            </a:r>
            <a:r>
              <a:rPr lang="en-US" altLang="en-US" sz="24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đo</a:t>
            </a:r>
            <a:r>
              <a:rPr lang="en-US" altLang="en-US" sz="24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góc</a:t>
            </a:r>
            <a:r>
              <a:rPr lang="en-US" altLang="en-US" sz="24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đối</a:t>
            </a:r>
            <a:r>
              <a:rPr lang="en-US" altLang="en-US" sz="24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diện</a:t>
            </a:r>
            <a:r>
              <a:rPr lang="en-US" altLang="en-US" sz="24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180</a:t>
            </a:r>
            <a:r>
              <a:rPr lang="en-US" altLang="en-US" sz="2400" b="1" i="1" baseline="30000" dirty="0">
                <a:solidFill>
                  <a:schemeClr val="accent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0</a:t>
            </a:r>
            <a:endParaRPr lang="en-US" altLang="en-US" sz="2400" b="1" i="1" dirty="0">
              <a:solidFill>
                <a:schemeClr val="accent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8" name="Text Box 8">
            <a:extLst>
              <a:ext uri="{FF2B5EF4-FFF2-40B4-BE49-F238E27FC236}">
                <a16:creationId xmlns:a16="http://schemas.microsoft.com/office/drawing/2014/main" xmlns="" id="{4C2BE571-184E-48D5-81E6-69F4B26DF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823392"/>
            <a:ext cx="704824" cy="481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1800"/>
          </a:p>
        </p:txBody>
      </p:sp>
      <p:grpSp>
        <p:nvGrpSpPr>
          <p:cNvPr id="189" name="Group 1">
            <a:extLst>
              <a:ext uri="{FF2B5EF4-FFF2-40B4-BE49-F238E27FC236}">
                <a16:creationId xmlns:a16="http://schemas.microsoft.com/office/drawing/2014/main" xmlns="" id="{9CC5CA66-F015-457F-8339-525707FC2115}"/>
              </a:ext>
            </a:extLst>
          </p:cNvPr>
          <p:cNvGrpSpPr>
            <a:grpSpLocks/>
          </p:cNvGrpSpPr>
          <p:nvPr/>
        </p:nvGrpSpPr>
        <p:grpSpPr bwMode="auto">
          <a:xfrm>
            <a:off x="608127" y="1669723"/>
            <a:ext cx="2082855" cy="1943206"/>
            <a:chOff x="1981200" y="1600200"/>
            <a:chExt cx="2362200" cy="2023445"/>
          </a:xfrm>
        </p:grpSpPr>
        <p:grpSp>
          <p:nvGrpSpPr>
            <p:cNvPr id="190" name="Group 20">
              <a:extLst>
                <a:ext uri="{FF2B5EF4-FFF2-40B4-BE49-F238E27FC236}">
                  <a16:creationId xmlns:a16="http://schemas.microsoft.com/office/drawing/2014/main" xmlns="" id="{5B9DA02E-4C5D-4EAA-8264-05A78ABF7B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81200" y="1600200"/>
              <a:ext cx="2362200" cy="2023445"/>
              <a:chOff x="960" y="1008"/>
              <a:chExt cx="1800" cy="1609"/>
            </a:xfrm>
          </p:grpSpPr>
          <p:sp>
            <p:nvSpPr>
              <p:cNvPr id="194" name="Oval 22">
                <a:extLst>
                  <a:ext uri="{FF2B5EF4-FFF2-40B4-BE49-F238E27FC236}">
                    <a16:creationId xmlns:a16="http://schemas.microsoft.com/office/drawing/2014/main" xmlns="" id="{C539F477-7A5A-428F-8242-6C8F527182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1047"/>
                <a:ext cx="1383" cy="1361"/>
              </a:xfrm>
              <a:prstGeom prst="ellipse">
                <a:avLst/>
              </a:prstGeom>
              <a:noFill/>
              <a:ln w="38100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2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5" name="Line 23">
                <a:extLst>
                  <a:ext uri="{FF2B5EF4-FFF2-40B4-BE49-F238E27FC236}">
                    <a16:creationId xmlns:a16="http://schemas.microsoft.com/office/drawing/2014/main" xmlns="" id="{80032152-BB76-46F7-B9FB-9125B38FE4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52" y="1191"/>
                <a:ext cx="1104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Line 24">
                <a:extLst>
                  <a:ext uri="{FF2B5EF4-FFF2-40B4-BE49-F238E27FC236}">
                    <a16:creationId xmlns:a16="http://schemas.microsoft.com/office/drawing/2014/main" xmlns="" id="{ED9F06D4-753E-40C1-940F-E0C622042A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1191"/>
                <a:ext cx="24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Line 25">
                <a:extLst>
                  <a:ext uri="{FF2B5EF4-FFF2-40B4-BE49-F238E27FC236}">
                    <a16:creationId xmlns:a16="http://schemas.microsoft.com/office/drawing/2014/main" xmlns="" id="{4099AE13-EC04-467B-9553-30AEEC7BE6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12" y="1959"/>
                <a:ext cx="384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Line 26">
                <a:extLst>
                  <a:ext uri="{FF2B5EF4-FFF2-40B4-BE49-F238E27FC236}">
                    <a16:creationId xmlns:a16="http://schemas.microsoft.com/office/drawing/2014/main" xmlns="" id="{2DFA17E4-E39D-4504-964F-80594008BB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152" y="1767"/>
                <a:ext cx="96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99" name="Group 27">
                <a:extLst>
                  <a:ext uri="{FF2B5EF4-FFF2-40B4-BE49-F238E27FC236}">
                    <a16:creationId xmlns:a16="http://schemas.microsoft.com/office/drawing/2014/main" xmlns="" id="{B203715E-FEA2-4BA1-AD1F-DA24520FF1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1008"/>
                <a:ext cx="1800" cy="1609"/>
                <a:chOff x="3168" y="1200"/>
                <a:chExt cx="1800" cy="1609"/>
              </a:xfrm>
            </p:grpSpPr>
            <p:sp>
              <p:nvSpPr>
                <p:cNvPr id="205" name="Text Box 28">
                  <a:extLst>
                    <a:ext uri="{FF2B5EF4-FFF2-40B4-BE49-F238E27FC236}">
                      <a16:creationId xmlns:a16="http://schemas.microsoft.com/office/drawing/2014/main" xmlns="" id="{19267B26-8C2B-4F7C-979C-53A165A4471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68" y="1968"/>
                  <a:ext cx="288" cy="2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1200">
                      <a:solidFill>
                        <a:srgbClr val="0066FF"/>
                      </a:solidFill>
                    </a:rPr>
                    <a:t>A</a:t>
                  </a:r>
                </a:p>
              </p:txBody>
            </p:sp>
            <p:sp>
              <p:nvSpPr>
                <p:cNvPr id="206" name="Text Box 29">
                  <a:extLst>
                    <a:ext uri="{FF2B5EF4-FFF2-40B4-BE49-F238E27FC236}">
                      <a16:creationId xmlns:a16="http://schemas.microsoft.com/office/drawing/2014/main" xmlns="" id="{5A9FF43F-9457-46C5-A7E7-C72D94B59C0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41" y="1200"/>
                  <a:ext cx="287" cy="2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1200">
                      <a:solidFill>
                        <a:srgbClr val="0066FF"/>
                      </a:solidFill>
                    </a:rPr>
                    <a:t>B</a:t>
                  </a:r>
                </a:p>
              </p:txBody>
            </p:sp>
            <p:sp>
              <p:nvSpPr>
                <p:cNvPr id="207" name="Text Box 30">
                  <a:extLst>
                    <a:ext uri="{FF2B5EF4-FFF2-40B4-BE49-F238E27FC236}">
                      <a16:creationId xmlns:a16="http://schemas.microsoft.com/office/drawing/2014/main" xmlns="" id="{3CE3683E-82D9-4B71-9D55-3C16BFDA5C4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680" y="2063"/>
                  <a:ext cx="288" cy="2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1200">
                      <a:solidFill>
                        <a:srgbClr val="0066FF"/>
                      </a:solidFill>
                    </a:rPr>
                    <a:t>C</a:t>
                  </a:r>
                </a:p>
              </p:txBody>
            </p:sp>
            <p:sp>
              <p:nvSpPr>
                <p:cNvPr id="208" name="Text Box 31">
                  <a:extLst>
                    <a:ext uri="{FF2B5EF4-FFF2-40B4-BE49-F238E27FC236}">
                      <a16:creationId xmlns:a16="http://schemas.microsoft.com/office/drawing/2014/main" xmlns="" id="{8F91E06B-B11B-41AB-9D8B-3F138AE2E95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48" y="2544"/>
                  <a:ext cx="288" cy="2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1200">
                      <a:solidFill>
                        <a:srgbClr val="0066FF"/>
                      </a:solidFill>
                    </a:rPr>
                    <a:t>D</a:t>
                  </a:r>
                </a:p>
              </p:txBody>
            </p:sp>
          </p:grpSp>
          <p:grpSp>
            <p:nvGrpSpPr>
              <p:cNvPr id="200" name="Group 32">
                <a:extLst>
                  <a:ext uri="{FF2B5EF4-FFF2-40B4-BE49-F238E27FC236}">
                    <a16:creationId xmlns:a16="http://schemas.microsoft.com/office/drawing/2014/main" xmlns="" id="{3EF49F9A-8AAD-4896-8144-04464B871A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" y="1191"/>
                <a:ext cx="1344" cy="1152"/>
                <a:chOff x="768" y="1152"/>
                <a:chExt cx="1344" cy="1152"/>
              </a:xfrm>
            </p:grpSpPr>
            <p:sp>
              <p:nvSpPr>
                <p:cNvPr id="201" name="Line 33">
                  <a:extLst>
                    <a:ext uri="{FF2B5EF4-FFF2-40B4-BE49-F238E27FC236}">
                      <a16:creationId xmlns:a16="http://schemas.microsoft.com/office/drawing/2014/main" xmlns="" id="{D548FD13-D198-46A1-AFDB-131CDC7B37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68" y="1152"/>
                  <a:ext cx="1104" cy="576"/>
                </a:xfrm>
                <a:prstGeom prst="line">
                  <a:avLst/>
                </a:prstGeom>
                <a:noFill/>
                <a:ln w="28575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" name="Line 34">
                  <a:extLst>
                    <a:ext uri="{FF2B5EF4-FFF2-40B4-BE49-F238E27FC236}">
                      <a16:creationId xmlns:a16="http://schemas.microsoft.com/office/drawing/2014/main" xmlns="" id="{99F4856C-2798-46F9-BE26-3ABC33D5E1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72" y="1152"/>
                  <a:ext cx="240" cy="768"/>
                </a:xfrm>
                <a:prstGeom prst="line">
                  <a:avLst/>
                </a:prstGeom>
                <a:noFill/>
                <a:ln w="28575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" name="Line 35">
                  <a:extLst>
                    <a:ext uri="{FF2B5EF4-FFF2-40B4-BE49-F238E27FC236}">
                      <a16:creationId xmlns:a16="http://schemas.microsoft.com/office/drawing/2014/main" xmlns="" id="{E67BF847-3444-4612-86CF-FD9DAC786B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728" y="1920"/>
                  <a:ext cx="384" cy="384"/>
                </a:xfrm>
                <a:prstGeom prst="line">
                  <a:avLst/>
                </a:prstGeom>
                <a:noFill/>
                <a:ln w="28575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" name="Line 36">
                  <a:extLst>
                    <a:ext uri="{FF2B5EF4-FFF2-40B4-BE49-F238E27FC236}">
                      <a16:creationId xmlns:a16="http://schemas.microsoft.com/office/drawing/2014/main" xmlns="" id="{B025F9F9-96F0-419D-9A37-53F0537BAC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1728"/>
                  <a:ext cx="960" cy="576"/>
                </a:xfrm>
                <a:prstGeom prst="line">
                  <a:avLst/>
                </a:prstGeom>
                <a:noFill/>
                <a:ln w="28575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91" name="Arc 50">
              <a:extLst>
                <a:ext uri="{FF2B5EF4-FFF2-40B4-BE49-F238E27FC236}">
                  <a16:creationId xmlns:a16="http://schemas.microsoft.com/office/drawing/2014/main" xmlns="" id="{B85011FF-3BEE-4EC9-A027-259F7C14B61A}"/>
                </a:ext>
              </a:extLst>
            </p:cNvPr>
            <p:cNvSpPr>
              <a:spLocks/>
            </p:cNvSpPr>
            <p:nvPr/>
          </p:nvSpPr>
          <p:spPr bwMode="auto">
            <a:xfrm rot="6079688">
              <a:off x="2287588" y="2373313"/>
              <a:ext cx="385762" cy="373062"/>
            </a:xfrm>
            <a:custGeom>
              <a:avLst/>
              <a:gdLst>
                <a:gd name="T0" fmla="*/ 0 w 20892"/>
                <a:gd name="T1" fmla="*/ 2147483646 h 21600"/>
                <a:gd name="T2" fmla="*/ 2147483646 w 20892"/>
                <a:gd name="T3" fmla="*/ 2147483646 h 21600"/>
                <a:gd name="T4" fmla="*/ 2147483646 w 20892"/>
                <a:gd name="T5" fmla="*/ 2147483646 h 21600"/>
                <a:gd name="T6" fmla="*/ 0 60000 65536"/>
                <a:gd name="T7" fmla="*/ 0 60000 65536"/>
                <a:gd name="T8" fmla="*/ 0 60000 65536"/>
                <a:gd name="T9" fmla="*/ 0 w 20892"/>
                <a:gd name="T10" fmla="*/ 0 h 21600"/>
                <a:gd name="T11" fmla="*/ 20892 w 2089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892" h="21600" fill="none" extrusionOk="0">
                  <a:moveTo>
                    <a:pt x="-1" y="4642"/>
                  </a:moveTo>
                  <a:cubicBezTo>
                    <a:pt x="3810" y="1635"/>
                    <a:pt x="8524" y="-1"/>
                    <a:pt x="13379" y="0"/>
                  </a:cubicBezTo>
                  <a:cubicBezTo>
                    <a:pt x="15943" y="0"/>
                    <a:pt x="18487" y="456"/>
                    <a:pt x="20892" y="1348"/>
                  </a:cubicBezTo>
                </a:path>
                <a:path w="20892" h="21600" stroke="0" extrusionOk="0">
                  <a:moveTo>
                    <a:pt x="-1" y="4642"/>
                  </a:moveTo>
                  <a:cubicBezTo>
                    <a:pt x="3810" y="1635"/>
                    <a:pt x="8524" y="-1"/>
                    <a:pt x="13379" y="0"/>
                  </a:cubicBezTo>
                  <a:cubicBezTo>
                    <a:pt x="15943" y="0"/>
                    <a:pt x="18487" y="456"/>
                    <a:pt x="20892" y="1348"/>
                  </a:cubicBezTo>
                  <a:lnTo>
                    <a:pt x="13379" y="21600"/>
                  </a:lnTo>
                  <a:lnTo>
                    <a:pt x="-1" y="4642"/>
                  </a:lnTo>
                  <a:close/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Arc 51">
              <a:extLst>
                <a:ext uri="{FF2B5EF4-FFF2-40B4-BE49-F238E27FC236}">
                  <a16:creationId xmlns:a16="http://schemas.microsoft.com/office/drawing/2014/main" xmlns="" id="{E292ACF4-CC6F-402E-9939-CE9BF51EF063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3543301" y="2595562"/>
              <a:ext cx="539750" cy="282575"/>
            </a:xfrm>
            <a:custGeom>
              <a:avLst/>
              <a:gdLst>
                <a:gd name="T0" fmla="*/ 0 w 36783"/>
                <a:gd name="T1" fmla="*/ 2147483646 h 21600"/>
                <a:gd name="T2" fmla="*/ 2147483646 w 36783"/>
                <a:gd name="T3" fmla="*/ 2147483646 h 21600"/>
                <a:gd name="T4" fmla="*/ 2147483646 w 36783"/>
                <a:gd name="T5" fmla="*/ 2147483646 h 21600"/>
                <a:gd name="T6" fmla="*/ 0 60000 65536"/>
                <a:gd name="T7" fmla="*/ 0 60000 65536"/>
                <a:gd name="T8" fmla="*/ 0 60000 65536"/>
                <a:gd name="T9" fmla="*/ 0 w 36783"/>
                <a:gd name="T10" fmla="*/ 0 h 21600"/>
                <a:gd name="T11" fmla="*/ 36783 w 3678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783" h="21600" fill="none" extrusionOk="0">
                  <a:moveTo>
                    <a:pt x="-1" y="6679"/>
                  </a:moveTo>
                  <a:cubicBezTo>
                    <a:pt x="4075" y="2413"/>
                    <a:pt x="9718" y="-1"/>
                    <a:pt x="15619" y="0"/>
                  </a:cubicBezTo>
                  <a:cubicBezTo>
                    <a:pt x="25883" y="0"/>
                    <a:pt x="34730" y="7223"/>
                    <a:pt x="36782" y="17281"/>
                  </a:cubicBezTo>
                </a:path>
                <a:path w="36783" h="21600" stroke="0" extrusionOk="0">
                  <a:moveTo>
                    <a:pt x="-1" y="6679"/>
                  </a:moveTo>
                  <a:cubicBezTo>
                    <a:pt x="4075" y="2413"/>
                    <a:pt x="9718" y="-1"/>
                    <a:pt x="15619" y="0"/>
                  </a:cubicBezTo>
                  <a:cubicBezTo>
                    <a:pt x="25883" y="0"/>
                    <a:pt x="34730" y="7223"/>
                    <a:pt x="36782" y="17281"/>
                  </a:cubicBezTo>
                  <a:lnTo>
                    <a:pt x="15619" y="21600"/>
                  </a:lnTo>
                  <a:lnTo>
                    <a:pt x="-1" y="6679"/>
                  </a:lnTo>
                  <a:close/>
                </a:path>
              </a:pathLst>
            </a:custGeom>
            <a:noFill/>
            <a:ln w="38100" cmpd="dbl">
              <a:solidFill>
                <a:srgbClr val="9966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211" name="Group 38">
            <a:extLst>
              <a:ext uri="{FF2B5EF4-FFF2-40B4-BE49-F238E27FC236}">
                <a16:creationId xmlns:a16="http://schemas.microsoft.com/office/drawing/2014/main" xmlns="" id="{0095B336-8639-4C96-BC97-B26DCA93D2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0140881"/>
              </p:ext>
            </p:extLst>
          </p:nvPr>
        </p:nvGraphicFramePr>
        <p:xfrm>
          <a:off x="3078162" y="1799262"/>
          <a:ext cx="6142037" cy="1200328"/>
        </p:xfrm>
        <a:graphic>
          <a:graphicData uri="http://schemas.openxmlformats.org/drawingml/2006/table">
            <a:tbl>
              <a:tblPr/>
              <a:tblGrid>
                <a:gridCol w="14033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386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626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GT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76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KL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12" name="Rectangle 49">
            <a:extLst>
              <a:ext uri="{FF2B5EF4-FFF2-40B4-BE49-F238E27FC236}">
                <a16:creationId xmlns:a16="http://schemas.microsoft.com/office/drawing/2014/main" xmlns="" id="{A399808D-A9FB-4C4B-9776-71B20A58D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1640" y="1837679"/>
            <a:ext cx="40548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2000" b="1">
                <a:latin typeface="Times New Roman" panose="02020603050405020304" pitchFamily="18" charset="0"/>
              </a:rPr>
              <a:t>Tứ giác ABCD </a:t>
            </a:r>
            <a:r>
              <a:rPr lang="en-US" altLang="en-US" sz="2000" b="1">
                <a:latin typeface="Times New Roman" panose="02020603050405020304" pitchFamily="18" charset="0"/>
              </a:rPr>
              <a:t> nội tiếp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Object 56">
                <a:extLst>
                  <a:ext uri="{FF2B5EF4-FFF2-40B4-BE49-F238E27FC236}">
                    <a16:creationId xmlns:a16="http://schemas.microsoft.com/office/drawing/2014/main" xmlns="" id="{3CB95FFE-7FAE-4EB7-B1D8-01777B30882C}"/>
                  </a:ext>
                </a:extLst>
              </p:cNvPr>
              <p:cNvSpPr txBox="1"/>
              <p:nvPr/>
            </p:nvSpPr>
            <p:spPr bwMode="auto">
              <a:xfrm>
                <a:off x="4977765" y="2399665"/>
                <a:ext cx="2020076" cy="57307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ac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=18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13" name="Object 56">
                <a:extLst>
                  <a:ext uri="{FF2B5EF4-FFF2-40B4-BE49-F238E27FC236}">
                    <a16:creationId xmlns:a16="http://schemas.microsoft.com/office/drawing/2014/main" id="{3CB95FFE-7FAE-4EB7-B1D8-01777B3088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77765" y="2399665"/>
                <a:ext cx="2020076" cy="573074"/>
              </a:xfrm>
              <a:prstGeom prst="rect">
                <a:avLst/>
              </a:prstGeom>
              <a:blipFill>
                <a:blip r:embed="rId2"/>
                <a:stretch>
                  <a:fillRect t="-531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Object 57">
                <a:extLst>
                  <a:ext uri="{FF2B5EF4-FFF2-40B4-BE49-F238E27FC236}">
                    <a16:creationId xmlns:a16="http://schemas.microsoft.com/office/drawing/2014/main" xmlns="" id="{94F18F13-978B-4FE9-96E9-B1C16F11B1F8}"/>
                  </a:ext>
                </a:extLst>
              </p:cNvPr>
              <p:cNvSpPr txBox="1"/>
              <p:nvPr/>
            </p:nvSpPr>
            <p:spPr bwMode="auto">
              <a:xfrm>
                <a:off x="6577964" y="2390765"/>
                <a:ext cx="2013783" cy="54598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</m:ac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=18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14" name="Object 57">
                <a:extLst>
                  <a:ext uri="{FF2B5EF4-FFF2-40B4-BE49-F238E27FC236}">
                    <a16:creationId xmlns:a16="http://schemas.microsoft.com/office/drawing/2014/main" id="{94F18F13-978B-4FE9-96E9-B1C16F11B1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77964" y="2390765"/>
                <a:ext cx="2013783" cy="545983"/>
              </a:xfrm>
              <a:prstGeom prst="rect">
                <a:avLst/>
              </a:prstGeom>
              <a:blipFill>
                <a:blip r:embed="rId3"/>
                <a:stretch>
                  <a:fillRect t="-111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7" name="Text Box 52">
            <a:extLst>
              <a:ext uri="{FF2B5EF4-FFF2-40B4-BE49-F238E27FC236}">
                <a16:creationId xmlns:a16="http://schemas.microsoft.com/office/drawing/2014/main" xmlns="" id="{B86E5A05-7FCF-421A-AA8D-D5A15D3FB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" y="3530302"/>
            <a:ext cx="120929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 dirty="0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en-US" altLang="en-US" sz="2400" b="1" u="sng" dirty="0" err="1">
                <a:solidFill>
                  <a:srgbClr val="FF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Định</a:t>
            </a:r>
            <a:r>
              <a:rPr lang="en-US" altLang="en-US" sz="2400" b="1" u="sng" dirty="0">
                <a:solidFill>
                  <a:srgbClr val="FF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lý</a:t>
            </a:r>
            <a:r>
              <a:rPr lang="en-US" altLang="en-US" sz="2400" b="1" u="sng" dirty="0">
                <a:solidFill>
                  <a:srgbClr val="FF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đảo</a:t>
            </a:r>
            <a:endParaRPr lang="en-US" altLang="en-US" sz="2400" b="1" u="sng" dirty="0">
              <a:solidFill>
                <a:srgbClr val="FF0066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Nếu</a:t>
            </a:r>
            <a:r>
              <a:rPr lang="en-US" alt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tứ</a:t>
            </a:r>
            <a:r>
              <a:rPr lang="en-US" alt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giác</a:t>
            </a:r>
            <a:r>
              <a:rPr lang="en-US" alt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tổng</a:t>
            </a:r>
            <a:r>
              <a:rPr lang="en-US" alt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đo</a:t>
            </a:r>
            <a:r>
              <a:rPr lang="en-US" alt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góc</a:t>
            </a:r>
            <a:r>
              <a:rPr lang="en-US" alt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đối</a:t>
            </a:r>
            <a:r>
              <a:rPr lang="en-US" alt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180 </a:t>
            </a:r>
            <a:r>
              <a:rPr lang="en-US" alt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</a:t>
            </a:r>
            <a:r>
              <a:rPr lang="en-US" alt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thì</a:t>
            </a:r>
            <a:r>
              <a:rPr lang="en-US" alt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tứ</a:t>
            </a:r>
            <a:r>
              <a:rPr lang="en-US" alt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giác</a:t>
            </a:r>
            <a:r>
              <a:rPr lang="en-US" alt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đó</a:t>
            </a:r>
            <a:r>
              <a:rPr lang="en-US" alt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tứ</a:t>
            </a:r>
            <a:r>
              <a:rPr lang="en-US" alt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giác</a:t>
            </a:r>
            <a:r>
              <a:rPr lang="en-US" alt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nội</a:t>
            </a:r>
            <a:r>
              <a:rPr lang="en-US" alt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tiếp</a:t>
            </a:r>
            <a:endParaRPr lang="en-US" altLang="en-US" sz="2400" b="1" dirty="0">
              <a:solidFill>
                <a:schemeClr val="accent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58" name="Group 14">
            <a:extLst>
              <a:ext uri="{FF2B5EF4-FFF2-40B4-BE49-F238E27FC236}">
                <a16:creationId xmlns:a16="http://schemas.microsoft.com/office/drawing/2014/main" xmlns="" id="{9AAA3316-19B1-4FD4-8A9D-33C1A11DD76D}"/>
              </a:ext>
            </a:extLst>
          </p:cNvPr>
          <p:cNvGrpSpPr>
            <a:grpSpLocks/>
          </p:cNvGrpSpPr>
          <p:nvPr/>
        </p:nvGrpSpPr>
        <p:grpSpPr bwMode="auto">
          <a:xfrm>
            <a:off x="396239" y="4529448"/>
            <a:ext cx="2211705" cy="2353022"/>
            <a:chOff x="1962" y="1067"/>
            <a:chExt cx="1737" cy="2282"/>
          </a:xfrm>
        </p:grpSpPr>
        <p:sp>
          <p:nvSpPr>
            <p:cNvPr id="259" name="Text Box 15">
              <a:extLst>
                <a:ext uri="{FF2B5EF4-FFF2-40B4-BE49-F238E27FC236}">
                  <a16:creationId xmlns:a16="http://schemas.microsoft.com/office/drawing/2014/main" xmlns="" id="{451C585F-7178-4CA1-8DAC-5D7FD4B6D0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2" y="2991"/>
              <a:ext cx="192" cy="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FF6600"/>
                  </a:solidFill>
                  <a:latin typeface="VNI-Times" pitchFamily="2" charset="0"/>
                </a:rPr>
                <a:t>A</a:t>
              </a:r>
            </a:p>
          </p:txBody>
        </p:sp>
        <p:sp>
          <p:nvSpPr>
            <p:cNvPr id="260" name="Freeform 16">
              <a:extLst>
                <a:ext uri="{FF2B5EF4-FFF2-40B4-BE49-F238E27FC236}">
                  <a16:creationId xmlns:a16="http://schemas.microsoft.com/office/drawing/2014/main" xmlns="" id="{B02961CA-430E-41D0-8D88-3AE3EA79A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9" y="1380"/>
              <a:ext cx="1407" cy="1656"/>
            </a:xfrm>
            <a:custGeom>
              <a:avLst/>
              <a:gdLst>
                <a:gd name="T0" fmla="*/ 534 w 1407"/>
                <a:gd name="T1" fmla="*/ 0 h 1656"/>
                <a:gd name="T2" fmla="*/ 1407 w 1407"/>
                <a:gd name="T3" fmla="*/ 645 h 1656"/>
                <a:gd name="T4" fmla="*/ 1074 w 1407"/>
                <a:gd name="T5" fmla="*/ 1656 h 1656"/>
                <a:gd name="T6" fmla="*/ 0 w 1407"/>
                <a:gd name="T7" fmla="*/ 1653 h 1656"/>
                <a:gd name="T8" fmla="*/ 534 w 1407"/>
                <a:gd name="T9" fmla="*/ 0 h 16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7"/>
                <a:gd name="T16" fmla="*/ 0 h 1656"/>
                <a:gd name="T17" fmla="*/ 1407 w 1407"/>
                <a:gd name="T18" fmla="*/ 1656 h 16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7" h="1656">
                  <a:moveTo>
                    <a:pt x="534" y="0"/>
                  </a:moveTo>
                  <a:lnTo>
                    <a:pt x="1407" y="645"/>
                  </a:lnTo>
                  <a:lnTo>
                    <a:pt x="1074" y="1656"/>
                  </a:lnTo>
                  <a:lnTo>
                    <a:pt x="0" y="1653"/>
                  </a:lnTo>
                  <a:lnTo>
                    <a:pt x="534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Text Box 17">
              <a:extLst>
                <a:ext uri="{FF2B5EF4-FFF2-40B4-BE49-F238E27FC236}">
                  <a16:creationId xmlns:a16="http://schemas.microsoft.com/office/drawing/2014/main" xmlns="" id="{AE01A35B-45F1-43D4-9A28-3494F1A848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1" y="2955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FF6600"/>
                  </a:solidFill>
                  <a:latin typeface="VNI-Times" pitchFamily="2" charset="0"/>
                </a:rPr>
                <a:t>D</a:t>
              </a:r>
            </a:p>
          </p:txBody>
        </p:sp>
        <p:sp>
          <p:nvSpPr>
            <p:cNvPr id="262" name="Text Box 18">
              <a:extLst>
                <a:ext uri="{FF2B5EF4-FFF2-40B4-BE49-F238E27FC236}">
                  <a16:creationId xmlns:a16="http://schemas.microsoft.com/office/drawing/2014/main" xmlns="" id="{B82CF808-809F-42A3-A0DB-9C6EF6B699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7" y="1857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FF6600"/>
                  </a:solidFill>
                  <a:latin typeface="VNI-Times" pitchFamily="2" charset="0"/>
                </a:rPr>
                <a:t>C</a:t>
              </a:r>
            </a:p>
          </p:txBody>
        </p:sp>
        <p:sp>
          <p:nvSpPr>
            <p:cNvPr id="263" name="Text Box 19">
              <a:extLst>
                <a:ext uri="{FF2B5EF4-FFF2-40B4-BE49-F238E27FC236}">
                  <a16:creationId xmlns:a16="http://schemas.microsoft.com/office/drawing/2014/main" xmlns="" id="{0104954B-F445-4850-9BCC-E4FAF3D10E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5" y="1067"/>
              <a:ext cx="338" cy="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FF6600"/>
                  </a:solidFill>
                  <a:latin typeface="VNI-Times" pitchFamily="2" charset="0"/>
                </a:rPr>
                <a:t>B</a:t>
              </a:r>
            </a:p>
          </p:txBody>
        </p:sp>
      </p:grpSp>
      <p:graphicFrame>
        <p:nvGraphicFramePr>
          <p:cNvPr id="264" name="Group 38">
            <a:extLst>
              <a:ext uri="{FF2B5EF4-FFF2-40B4-BE49-F238E27FC236}">
                <a16:creationId xmlns:a16="http://schemas.microsoft.com/office/drawing/2014/main" xmlns="" id="{8B5237A3-5296-4292-8AD7-C4A16CB294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7789842"/>
              </p:ext>
            </p:extLst>
          </p:nvPr>
        </p:nvGraphicFramePr>
        <p:xfrm>
          <a:off x="3047682" y="5091102"/>
          <a:ext cx="6858318" cy="1200328"/>
        </p:xfrm>
        <a:graphic>
          <a:graphicData uri="http://schemas.openxmlformats.org/drawingml/2006/table">
            <a:tbl>
              <a:tblPr/>
              <a:tblGrid>
                <a:gridCol w="14033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549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626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76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KL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Tứ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giác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ABCD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nội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tiếp</a:t>
                      </a:r>
                      <a:endParaRPr kumimoji="0" lang="vi-V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65" name="Object 56">
                <a:extLst>
                  <a:ext uri="{FF2B5EF4-FFF2-40B4-BE49-F238E27FC236}">
                    <a16:creationId xmlns:a16="http://schemas.microsoft.com/office/drawing/2014/main" xmlns="" id="{BC6D69D6-9D0A-4D30-9094-E734EFBF617E}"/>
                  </a:ext>
                </a:extLst>
              </p:cNvPr>
              <p:cNvSpPr txBox="1"/>
              <p:nvPr/>
            </p:nvSpPr>
            <p:spPr bwMode="auto">
              <a:xfrm>
                <a:off x="4840605" y="5173345"/>
                <a:ext cx="2020076" cy="57307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acc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=18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0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5" name="Object 56">
                <a:extLst>
                  <a:ext uri="{FF2B5EF4-FFF2-40B4-BE49-F238E27FC236}">
                    <a16:creationId xmlns:a16="http://schemas.microsoft.com/office/drawing/2014/main" id="{BC6D69D6-9D0A-4D30-9094-E734EFBF61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40605" y="5173345"/>
                <a:ext cx="2020076" cy="573074"/>
              </a:xfrm>
              <a:prstGeom prst="rect">
                <a:avLst/>
              </a:prstGeom>
              <a:blipFill>
                <a:blip r:embed="rId4"/>
                <a:stretch>
                  <a:fillRect t="-531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6" name="Object 57">
                <a:extLst>
                  <a:ext uri="{FF2B5EF4-FFF2-40B4-BE49-F238E27FC236}">
                    <a16:creationId xmlns:a16="http://schemas.microsoft.com/office/drawing/2014/main" xmlns="" id="{BBF1FF91-0441-420E-9008-B243558ADD2A}"/>
                  </a:ext>
                </a:extLst>
              </p:cNvPr>
              <p:cNvSpPr txBox="1"/>
              <p:nvPr/>
            </p:nvSpPr>
            <p:spPr bwMode="auto">
              <a:xfrm>
                <a:off x="6476841" y="5164907"/>
                <a:ext cx="2780392" cy="54598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𝐻𝑜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ặ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</m:acc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=18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0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6" name="Object 57">
                <a:extLst>
                  <a:ext uri="{FF2B5EF4-FFF2-40B4-BE49-F238E27FC236}">
                    <a16:creationId xmlns:a16="http://schemas.microsoft.com/office/drawing/2014/main" id="{BBF1FF91-0441-420E-9008-B243558AD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76841" y="5164907"/>
                <a:ext cx="2780392" cy="545983"/>
              </a:xfrm>
              <a:prstGeom prst="rect">
                <a:avLst/>
              </a:prstGeom>
              <a:blipFill>
                <a:blip r:embed="rId5"/>
                <a:stretch>
                  <a:fillRect l="-875" t="-555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004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/>
      <p:bldP spid="212" grpId="0"/>
      <p:bldP spid="213" grpId="0"/>
      <p:bldP spid="214" grpId="0"/>
      <p:bldP spid="257" grpId="0"/>
      <p:bldP spid="265" grpId="0"/>
      <p:bldP spid="2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 Box 9">
            <a:extLst>
              <a:ext uri="{FF2B5EF4-FFF2-40B4-BE49-F238E27FC236}">
                <a16:creationId xmlns:a16="http://schemas.microsoft.com/office/drawing/2014/main" xmlns="" id="{7A2E3731-62B3-48C9-A40B-9449B76D0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3316" y="4071038"/>
            <a:ext cx="304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VNI-Times" pitchFamily="2" charset="0"/>
              </a:rPr>
              <a:t>      </a:t>
            </a:r>
          </a:p>
        </p:txBody>
      </p:sp>
      <p:sp>
        <p:nvSpPr>
          <p:cNvPr id="94" name="Rectangle 10">
            <a:extLst>
              <a:ext uri="{FF2B5EF4-FFF2-40B4-BE49-F238E27FC236}">
                <a16:creationId xmlns:a16="http://schemas.microsoft.com/office/drawing/2014/main" xmlns="" id="{01532DF8-9665-4CAA-B66E-937804F28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9116" y="2013638"/>
            <a:ext cx="1752600" cy="1295400"/>
          </a:xfrm>
          <a:prstGeom prst="rect">
            <a:avLst/>
          </a:prstGeom>
          <a:solidFill>
            <a:srgbClr val="F4A8F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HÌNH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CHỮ NHẬT</a:t>
            </a:r>
          </a:p>
        </p:txBody>
      </p:sp>
      <p:sp>
        <p:nvSpPr>
          <p:cNvPr id="95" name="Oval 11">
            <a:extLst>
              <a:ext uri="{FF2B5EF4-FFF2-40B4-BE49-F238E27FC236}">
                <a16:creationId xmlns:a16="http://schemas.microsoft.com/office/drawing/2014/main" xmlns="" id="{D5A9D9B5-4850-4B1D-8CC7-7C24F2BBF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0516" y="1556438"/>
            <a:ext cx="2209800" cy="2209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>
              <a:latin typeface="Times New Roman" panose="02020603050405020304" pitchFamily="18" charset="0"/>
            </a:endParaRPr>
          </a:p>
        </p:txBody>
      </p:sp>
      <p:sp>
        <p:nvSpPr>
          <p:cNvPr id="99" name="Oval 12">
            <a:extLst>
              <a:ext uri="{FF2B5EF4-FFF2-40B4-BE49-F238E27FC236}">
                <a16:creationId xmlns:a16="http://schemas.microsoft.com/office/drawing/2014/main" xmlns="" id="{A0F6D2BF-B704-4301-A205-C49B5FFFD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3956" y="4314878"/>
            <a:ext cx="2133600" cy="2133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000">
              <a:latin typeface="VNI-Times" pitchFamily="2" charset="0"/>
            </a:endParaRPr>
          </a:p>
        </p:txBody>
      </p:sp>
      <p:sp>
        <p:nvSpPr>
          <p:cNvPr id="100" name="AutoShape 13">
            <a:extLst>
              <a:ext uri="{FF2B5EF4-FFF2-40B4-BE49-F238E27FC236}">
                <a16:creationId xmlns:a16="http://schemas.microsoft.com/office/drawing/2014/main" xmlns="" id="{F467B9B5-393A-4E76-8A99-7DF235481A4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119716" y="4452038"/>
            <a:ext cx="2286000" cy="13716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Times New Roman" panose="02020603050405020304" pitchFamily="18" charset="0"/>
              </a:rPr>
              <a:t>HÌNH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Times New Roman" panose="02020603050405020304" pitchFamily="18" charset="0"/>
              </a:rPr>
              <a:t>THANG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CÂN</a:t>
            </a:r>
            <a:endParaRPr lang="en-US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101" name="Rectangle 14">
            <a:extLst>
              <a:ext uri="{FF2B5EF4-FFF2-40B4-BE49-F238E27FC236}">
                <a16:creationId xmlns:a16="http://schemas.microsoft.com/office/drawing/2014/main" xmlns="" id="{A6A9CAA7-120D-44E9-9431-C219B1787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9" y="150418"/>
            <a:ext cx="12191999" cy="58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sau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nội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tiếp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tròn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2" name="Oval 15">
            <a:extLst>
              <a:ext uri="{FF2B5EF4-FFF2-40B4-BE49-F238E27FC236}">
                <a16:creationId xmlns:a16="http://schemas.microsoft.com/office/drawing/2014/main" xmlns="" id="{8180DB1F-E652-4566-BFC9-3161373CB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9716" y="1556438"/>
            <a:ext cx="2057400" cy="2133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>
              <a:latin typeface="Times New Roman" panose="02020603050405020304" pitchFamily="18" charset="0"/>
            </a:endParaRPr>
          </a:p>
        </p:txBody>
      </p:sp>
      <p:sp>
        <p:nvSpPr>
          <p:cNvPr id="103" name="Rectangle 16">
            <a:extLst>
              <a:ext uri="{FF2B5EF4-FFF2-40B4-BE49-F238E27FC236}">
                <a16:creationId xmlns:a16="http://schemas.microsoft.com/office/drawing/2014/main" xmlns="" id="{D964D395-6583-49B7-ABA1-17A819D7C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4516" y="1861238"/>
            <a:ext cx="1447800" cy="1524000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Times New Roman" panose="02020603050405020304" pitchFamily="18" charset="0"/>
              </a:rPr>
              <a:t>HÌNH</a:t>
            </a:r>
            <a:endParaRPr lang="en-US" altLang="en-US" sz="20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Times New Roman" panose="02020603050405020304" pitchFamily="18" charset="0"/>
              </a:rPr>
              <a:t>VUÔNG</a:t>
            </a:r>
            <a:endParaRPr lang="en-US" altLang="en-US" sz="2000" dirty="0">
              <a:latin typeface="Times New Roman" panose="02020603050405020304" pitchFamily="18" charset="0"/>
            </a:endParaRPr>
          </a:p>
        </p:txBody>
      </p:sp>
      <p:grpSp>
        <p:nvGrpSpPr>
          <p:cNvPr id="104" name="Group 17">
            <a:extLst>
              <a:ext uri="{FF2B5EF4-FFF2-40B4-BE49-F238E27FC236}">
                <a16:creationId xmlns:a16="http://schemas.microsoft.com/office/drawing/2014/main" xmlns="" id="{6967BDC8-8E91-46F5-9918-A81F04FFCF94}"/>
              </a:ext>
            </a:extLst>
          </p:cNvPr>
          <p:cNvGrpSpPr>
            <a:grpSpLocks/>
          </p:cNvGrpSpPr>
          <p:nvPr/>
        </p:nvGrpSpPr>
        <p:grpSpPr bwMode="auto">
          <a:xfrm>
            <a:off x="7624916" y="4604438"/>
            <a:ext cx="1981200" cy="1143000"/>
            <a:chOff x="1008" y="2640"/>
            <a:chExt cx="1344" cy="720"/>
          </a:xfrm>
        </p:grpSpPr>
        <p:sp>
          <p:nvSpPr>
            <p:cNvPr id="105" name="Line 18">
              <a:extLst>
                <a:ext uri="{FF2B5EF4-FFF2-40B4-BE49-F238E27FC236}">
                  <a16:creationId xmlns:a16="http://schemas.microsoft.com/office/drawing/2014/main" xmlns="" id="{4A82781B-E9B1-4411-B01F-5A61F72ABD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3360"/>
              <a:ext cx="134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6" name="Group 19">
              <a:extLst>
                <a:ext uri="{FF2B5EF4-FFF2-40B4-BE49-F238E27FC236}">
                  <a16:creationId xmlns:a16="http://schemas.microsoft.com/office/drawing/2014/main" xmlns="" id="{022330BC-5F4E-40C3-A342-4C68D7117B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8" y="2640"/>
              <a:ext cx="1344" cy="720"/>
              <a:chOff x="1056" y="3072"/>
              <a:chExt cx="1152" cy="624"/>
            </a:xfrm>
          </p:grpSpPr>
          <p:sp>
            <p:nvSpPr>
              <p:cNvPr id="107" name="Line 20">
                <a:extLst>
                  <a:ext uri="{FF2B5EF4-FFF2-40B4-BE49-F238E27FC236}">
                    <a16:creationId xmlns:a16="http://schemas.microsoft.com/office/drawing/2014/main" xmlns="" id="{B47E2159-40AD-47B5-B1C8-EC5ADB41B6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0" y="3072"/>
                <a:ext cx="480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21">
                <a:extLst>
                  <a:ext uri="{FF2B5EF4-FFF2-40B4-BE49-F238E27FC236}">
                    <a16:creationId xmlns:a16="http://schemas.microsoft.com/office/drawing/2014/main" xmlns="" id="{E829519B-86DC-44D5-A87A-3376EB746C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56" y="3072"/>
                <a:ext cx="144" cy="62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22">
                <a:extLst>
                  <a:ext uri="{FF2B5EF4-FFF2-40B4-BE49-F238E27FC236}">
                    <a16:creationId xmlns:a16="http://schemas.microsoft.com/office/drawing/2014/main" xmlns="" id="{4C2AAA0A-0409-4891-AD13-BB3D18EACD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3072"/>
                <a:ext cx="528" cy="62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0" name="Group 23">
            <a:extLst>
              <a:ext uri="{FF2B5EF4-FFF2-40B4-BE49-F238E27FC236}">
                <a16:creationId xmlns:a16="http://schemas.microsoft.com/office/drawing/2014/main" xmlns="" id="{D666C515-A3D0-411E-A0E3-2EE94145546C}"/>
              </a:ext>
            </a:extLst>
          </p:cNvPr>
          <p:cNvGrpSpPr>
            <a:grpSpLocks/>
          </p:cNvGrpSpPr>
          <p:nvPr/>
        </p:nvGrpSpPr>
        <p:grpSpPr bwMode="auto">
          <a:xfrm>
            <a:off x="1452716" y="4604438"/>
            <a:ext cx="2209800" cy="1143000"/>
            <a:chOff x="576" y="2736"/>
            <a:chExt cx="1392" cy="720"/>
          </a:xfrm>
        </p:grpSpPr>
        <p:sp>
          <p:nvSpPr>
            <p:cNvPr id="111" name="Line 24">
              <a:extLst>
                <a:ext uri="{FF2B5EF4-FFF2-40B4-BE49-F238E27FC236}">
                  <a16:creationId xmlns:a16="http://schemas.microsoft.com/office/drawing/2014/main" xmlns="" id="{79D69B94-0218-49ED-84A9-9E3558FCD5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2736"/>
              <a:ext cx="0" cy="720"/>
            </a:xfrm>
            <a:prstGeom prst="line">
              <a:avLst/>
            </a:prstGeom>
            <a:noFill/>
            <a:ln w="28575">
              <a:solidFill>
                <a:srgbClr val="66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25">
              <a:extLst>
                <a:ext uri="{FF2B5EF4-FFF2-40B4-BE49-F238E27FC236}">
                  <a16:creationId xmlns:a16="http://schemas.microsoft.com/office/drawing/2014/main" xmlns="" id="{F4814CE0-6F5D-4B0C-80E8-7A577A2D24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2736"/>
              <a:ext cx="720" cy="0"/>
            </a:xfrm>
            <a:prstGeom prst="line">
              <a:avLst/>
            </a:prstGeom>
            <a:noFill/>
            <a:ln w="28575">
              <a:solidFill>
                <a:srgbClr val="66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Line 26">
              <a:extLst>
                <a:ext uri="{FF2B5EF4-FFF2-40B4-BE49-F238E27FC236}">
                  <a16:creationId xmlns:a16="http://schemas.microsoft.com/office/drawing/2014/main" xmlns="" id="{D717EF5E-40CC-43FC-A142-412BF55213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3456"/>
              <a:ext cx="1392" cy="0"/>
            </a:xfrm>
            <a:prstGeom prst="line">
              <a:avLst/>
            </a:prstGeom>
            <a:noFill/>
            <a:ln w="28575">
              <a:solidFill>
                <a:srgbClr val="66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Line 27">
              <a:extLst>
                <a:ext uri="{FF2B5EF4-FFF2-40B4-BE49-F238E27FC236}">
                  <a16:creationId xmlns:a16="http://schemas.microsoft.com/office/drawing/2014/main" xmlns="" id="{E4A7C5F5-FB4E-4EDD-AC76-AF4D7ED595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2736"/>
              <a:ext cx="672" cy="720"/>
            </a:xfrm>
            <a:prstGeom prst="line">
              <a:avLst/>
            </a:prstGeom>
            <a:noFill/>
            <a:ln w="28575">
              <a:solidFill>
                <a:srgbClr val="66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5" name="Oval 28">
            <a:extLst>
              <a:ext uri="{FF2B5EF4-FFF2-40B4-BE49-F238E27FC236}">
                <a16:creationId xmlns:a16="http://schemas.microsoft.com/office/drawing/2014/main" xmlns="" id="{CD9EA35C-BA64-4BAA-ADED-1E1C52174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16" y="4375838"/>
            <a:ext cx="1600200" cy="1600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000">
              <a:latin typeface="VNI-Times" pitchFamily="2" charset="0"/>
            </a:endParaRPr>
          </a:p>
        </p:txBody>
      </p:sp>
      <p:sp>
        <p:nvSpPr>
          <p:cNvPr id="116" name="Oval 29">
            <a:extLst>
              <a:ext uri="{FF2B5EF4-FFF2-40B4-BE49-F238E27FC236}">
                <a16:creationId xmlns:a16="http://schemas.microsoft.com/office/drawing/2014/main" xmlns="" id="{234FB3EA-3D12-4C39-8837-07D74FAE4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8276" y="4330118"/>
            <a:ext cx="2438400" cy="2362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>
              <a:latin typeface="Times New Roman" panose="02020603050405020304" pitchFamily="18" charset="0"/>
            </a:endParaRPr>
          </a:p>
        </p:txBody>
      </p:sp>
      <p:sp>
        <p:nvSpPr>
          <p:cNvPr id="117" name="AutoShape 30">
            <a:extLst>
              <a:ext uri="{FF2B5EF4-FFF2-40B4-BE49-F238E27FC236}">
                <a16:creationId xmlns:a16="http://schemas.microsoft.com/office/drawing/2014/main" xmlns="" id="{A15FAC01-7F06-46CF-B7BB-AE42047FB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0316" y="1785047"/>
            <a:ext cx="1930564" cy="1125794"/>
          </a:xfrm>
          <a:prstGeom prst="parallelogram">
            <a:avLst>
              <a:gd name="adj" fmla="val 43750"/>
            </a:avLst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Times New Roman" panose="02020603050405020304" pitchFamily="18" charset="0"/>
              </a:rPr>
              <a:t>HÌNH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Times New Roman" panose="02020603050405020304" pitchFamily="18" charset="0"/>
              </a:rPr>
              <a:t>BÌNH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HÀNH</a:t>
            </a:r>
            <a:endParaRPr lang="en-US" altLang="en-US" sz="3600" dirty="0">
              <a:latin typeface="Times New Roman" panose="02020603050405020304" pitchFamily="18" charset="0"/>
            </a:endParaRPr>
          </a:p>
        </p:txBody>
      </p:sp>
      <p:sp>
        <p:nvSpPr>
          <p:cNvPr id="118" name="Oval 31">
            <a:extLst>
              <a:ext uri="{FF2B5EF4-FFF2-40B4-BE49-F238E27FC236}">
                <a16:creationId xmlns:a16="http://schemas.microsoft.com/office/drawing/2014/main" xmlns="" id="{04B26BA5-9B93-4006-9C1A-12F278043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0316" y="1556428"/>
            <a:ext cx="2362200" cy="2209801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>
              <a:latin typeface="Times New Roman" panose="02020603050405020304" pitchFamily="18" charset="0"/>
            </a:endParaRPr>
          </a:p>
        </p:txBody>
      </p:sp>
      <p:sp>
        <p:nvSpPr>
          <p:cNvPr id="119" name="Rectangle 32">
            <a:extLst>
              <a:ext uri="{FF2B5EF4-FFF2-40B4-BE49-F238E27FC236}">
                <a16:creationId xmlns:a16="http://schemas.microsoft.com/office/drawing/2014/main" xmlns="" id="{A0D5A7B4-F9D8-4A8C-9F58-FE5E66A3C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8916" y="4604438"/>
            <a:ext cx="1143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HÌNH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  THANG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VUÔNG</a:t>
            </a:r>
          </a:p>
        </p:txBody>
      </p:sp>
      <p:sp>
        <p:nvSpPr>
          <p:cNvPr id="120" name="Rectangle 33">
            <a:extLst>
              <a:ext uri="{FF2B5EF4-FFF2-40B4-BE49-F238E27FC236}">
                <a16:creationId xmlns:a16="http://schemas.microsoft.com/office/drawing/2014/main" xmlns="" id="{85C7DBFD-518F-4C03-8A0E-05EB959B5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7316" y="4680638"/>
            <a:ext cx="1143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HÌNH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  THANG</a:t>
            </a:r>
            <a:r>
              <a:rPr lang="en-US" altLang="en-US" sz="2000">
                <a:latin typeface="VNI-Times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176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C -0.00508 0.00671 -0.00638 0.01412 -0.00977 0.02222 C -0.01302 0.03009 -0.0168 0.03634 -0.0194 0.04445 C -0.02071 0.04792 -0.02071 0.05232 -0.02227 0.05556 C -0.02761 0.0662 -0.028 0.06806 -0.0306 0.07963 C -0.03138 0.08333 -0.03334 0.09074 -0.03334 0.09097 C -0.03268 0.11667 -0.03295 0.14144 -0.02917 0.16667 C -0.02748 0.17801 -0.02279 0.18704 -0.0181 0.1963 C -0.01524 0.20185 -0.01302 0.20764 -0.00977 0.21296 C 0.00625 0.23843 0.02773 0.23727 0.05 0.24259 C 0.06758 0.24676 0.08646 0.24769 0.10416 0.24815 C 0.13659 0.24908 0.16888 0.24931 0.20143 0.25 C 0.21198 0.25394 0.22252 0.25764 0.23333 0.26111 C 0.24323 0.26991 0.23437 0.26343 0.2569 0.26667 C 0.26653 0.26806 0.27643 0.27014 0.28607 0.27222 C 0.29166 0.27708 0.29791 0.2787 0.30273 0.28519 C 0.30794 0.29213 0.30508 0.28982 0.31107 0.29259 C 0.31875 0.3331 0.31054 0.36713 0.28607 0.38889 C 0.27968 0.40185 0.28333 0.39745 0.27643 0.4037 C 0.27487 0.41019 0.27604 0.40787 0.27357 0.41111 " pathEditMode="relative" rAng="0" ptsTypes="AAAAAAAAAAAAAAAAAAAA">
                                      <p:cBhvr>
                                        <p:cTn id="62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23" y="20556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96296E-6 C -0.00508 0.00672 -0.00638 0.01412 -0.00977 0.02223 C -0.01303 0.0301 -0.0168 0.03635 -0.01941 0.04445 C -0.02071 0.04792 -0.02071 0.05232 -0.02227 0.05556 C -0.02761 0.06621 -0.028 0.06806 -0.0306 0.07963 C -0.03138 0.08334 -0.03334 0.09074 -0.03334 0.09098 C -0.03269 0.11667 -0.03295 0.14144 -0.02917 0.16667 C -0.02748 0.17801 -0.02279 0.18704 -0.0181 0.1963 C -0.01524 0.20185 -0.01303 0.20764 -0.00977 0.21297 C 0.00625 0.23843 0.02773 0.23727 0.05 0.2426 C 0.06757 0.24676 0.08645 0.24769 0.10416 0.24815 C 0.13658 0.24908 0.16888 0.24931 0.20143 0.25 C 0.21197 0.25394 0.22252 0.25764 0.23333 0.26111 C 0.24322 0.26991 0.23437 0.26343 0.2569 0.26667 C 0.26653 0.26806 0.27643 0.27014 0.28606 0.27223 C 0.29166 0.27709 0.29791 0.27871 0.30273 0.28519 C 0.30794 0.29213 0.30507 0.28982 0.31106 0.2926 C 0.31875 0.3331 0.31054 0.36713 0.28606 0.38889 C 0.27968 0.40185 0.28333 0.39746 0.27643 0.40371 C 0.27487 0.41019 0.27604 0.40787 0.27356 0.41111 " pathEditMode="relative" rAng="0" ptsTypes="AAAAAAAAAAAAAAAAAAAA">
                                      <p:cBhvr>
                                        <p:cTn id="64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23" y="2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07407E-6 C -0.01758 -0.00324 -0.03737 -0.0162 -0.05273 -0.02777 C -0.06029 -0.03333 -0.06302 -0.03819 -0.07083 -0.04074 C -0.07865 -0.04768 -0.08646 -0.05439 -0.0944 -0.06111 C -0.09987 -0.06574 -0.09961 -0.06342 -0.10417 -0.06851 C -0.10573 -0.07013 -0.10677 -0.07268 -0.10833 -0.07407 C -0.11094 -0.07638 -0.11406 -0.07731 -0.11667 -0.07963 C -0.12344 -0.09328 -0.13542 -0.10092 -0.14596 -0.10926 C -0.14883 -0.11157 -0.15143 -0.11412 -0.15417 -0.11666 C -0.1556 -0.11782 -0.15833 -0.12037 -0.15833 -0.12013 C -0.16224 -0.12824 -0.16784 -0.13194 -0.17357 -0.13703 C -0.17656 -0.13981 -0.17904 -0.14351 -0.1819 -0.14629 C -0.1832 -0.14745 -0.18476 -0.14722 -0.18607 -0.14814 C -0.19518 -0.15416 -0.18529 -0.1493 -0.1944 -0.1574 C -0.197 -0.15972 -0.20013 -0.16064 -0.20273 -0.16296 C -0.20638 -0.17013 -0.20924 -0.16851 -0.21393 -0.17407 C -0.22982 -0.19305 -0.23555 -0.20393 -0.2569 -0.21111 C -0.26393 -0.21736 -0.27096 -0.21851 -0.27917 -0.22037 C -0.28437 -0.225 -0.29023 -0.22777 -0.29583 -0.23148 C -0.30143 -0.23518 -0.30638 -0.23981 -0.3125 -0.24259 C -0.31654 -0.24791 -0.31888 -0.25324 -0.32357 -0.2574 C -0.32669 -0.2699 -0.32448 -0.27801 -0.32083 -0.28888 C -0.31562 -0.30439 -0.31562 -0.32129 -0.30417 -0.33148 C -0.30325 -0.33333 -0.3026 -0.33564 -0.30143 -0.33703 C -0.29896 -0.34004 -0.2931 -0.34444 -0.2931 -0.34421 C -0.29115 -0.35185 -0.28893 -0.35555 -0.28476 -0.36111 C -0.2832 -0.36713 -0.2793 -0.37176 -0.27773 -0.37777 C -0.27695 -0.38148 -0.27591 -0.38518 -0.275 -0.38888 C -0.27448 -0.39074 -0.27357 -0.39444 -0.27357 -0.39421 C -0.27409 -0.39745 -0.275 -0.4037 -0.275 -0.40347 " pathEditMode="relative" rAng="0" ptsTypes="AAAAAAAAAAAAAAAAAAAAAAAAAAAAAA">
                                      <p:cBhvr>
                                        <p:cTn id="68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63" y="-20185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C -0.01758 -0.00324 -0.03737 -0.0162 -0.05274 -0.02777 C -0.06029 -0.03333 -0.06302 -0.03819 -0.07083 -0.04074 C -0.07865 -0.04768 -0.08646 -0.05439 -0.0944 -0.06111 C -0.09987 -0.06574 -0.09961 -0.06342 -0.10417 -0.06851 C -0.10573 -0.07014 -0.10677 -0.07268 -0.10833 -0.07407 C -0.11094 -0.07639 -0.11406 -0.07731 -0.11667 -0.07963 C -0.12344 -0.09328 -0.13542 -0.10092 -0.14596 -0.10926 C -0.14883 -0.11157 -0.15143 -0.11412 -0.15417 -0.11666 C -0.1556 -0.11782 -0.15833 -0.12037 -0.15833 -0.12014 C -0.16224 -0.12824 -0.16784 -0.13194 -0.17357 -0.13703 C -0.17656 -0.13981 -0.17904 -0.14351 -0.1819 -0.14629 C -0.1832 -0.14745 -0.18477 -0.14722 -0.18607 -0.14814 C -0.19518 -0.15416 -0.18529 -0.1493 -0.1944 -0.1574 C -0.19701 -0.15972 -0.20013 -0.16064 -0.20274 -0.16296 C -0.20638 -0.17014 -0.20925 -0.16851 -0.21393 -0.17407 C -0.22982 -0.19305 -0.23555 -0.20393 -0.2569 -0.21111 C -0.26393 -0.21736 -0.27096 -0.21851 -0.27917 -0.22037 C -0.28438 -0.225 -0.29024 -0.22777 -0.29583 -0.23148 C -0.30143 -0.23518 -0.30638 -0.23981 -0.3125 -0.24259 C -0.31654 -0.24791 -0.31888 -0.25324 -0.32357 -0.2574 C -0.32669 -0.2699 -0.32448 -0.27801 -0.32083 -0.28889 C -0.31563 -0.30439 -0.31563 -0.32129 -0.30417 -0.33148 C -0.30326 -0.33333 -0.30261 -0.33564 -0.30143 -0.33703 C -0.29896 -0.34004 -0.2931 -0.34444 -0.2931 -0.34421 C -0.29115 -0.35185 -0.28893 -0.35555 -0.28477 -0.36111 C -0.2832 -0.36713 -0.2793 -0.37176 -0.27774 -0.37777 C -0.27695 -0.38148 -0.27591 -0.38518 -0.275 -0.38889 C -0.27448 -0.39074 -0.27357 -0.39444 -0.27357 -0.39421 C -0.27409 -0.39745 -0.275 -0.4037 -0.275 -0.40347 " pathEditMode="relative" rAng="0" ptsTypes="AAAAAAAAAAAAAAAAAAAAAAAAAAAAAA">
                                      <p:cBhvr>
                                        <p:cTn id="70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63" y="-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7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7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1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4" grpId="1" animBg="1"/>
      <p:bldP spid="95" grpId="0" animBg="1"/>
      <p:bldP spid="99" grpId="0" animBg="1"/>
      <p:bldP spid="100" grpId="0" animBg="1"/>
      <p:bldP spid="100" grpId="1" animBg="1"/>
      <p:bldP spid="100" grpId="2" animBg="1"/>
      <p:bldP spid="102" grpId="0" animBg="1"/>
      <p:bldP spid="103" grpId="0" animBg="1"/>
      <p:bldP spid="103" grpId="1" animBg="1"/>
      <p:bldP spid="115" grpId="0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AutoShape 48">
            <a:extLst>
              <a:ext uri="{FF2B5EF4-FFF2-40B4-BE49-F238E27FC236}">
                <a16:creationId xmlns:a16="http://schemas.microsoft.com/office/drawing/2014/main" xmlns="" id="{1CAA053D-4F9F-4C61-A114-F055449AF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977577"/>
            <a:ext cx="4622800" cy="1727200"/>
          </a:xfrm>
          <a:prstGeom prst="wedgeEllipseCallout">
            <a:avLst>
              <a:gd name="adj1" fmla="val 12398"/>
              <a:gd name="adj2" fmla="val -11350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8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1" name="Text Box 2">
            <a:extLst>
              <a:ext uri="{FF2B5EF4-FFF2-40B4-BE49-F238E27FC236}">
                <a16:creationId xmlns:a16="http://schemas.microsoft.com/office/drawing/2014/main" xmlns="" id="{177AB6C4-E669-4165-A16E-CC8B81940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25" y="5838002"/>
            <a:ext cx="184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40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Group 3">
            <a:extLst>
              <a:ext uri="{FF2B5EF4-FFF2-40B4-BE49-F238E27FC236}">
                <a16:creationId xmlns:a16="http://schemas.microsoft.com/office/drawing/2014/main" xmlns="" id="{116CC95B-B519-43F3-9DD1-48E43B849D29}"/>
              </a:ext>
            </a:extLst>
          </p:cNvPr>
          <p:cNvGrpSpPr>
            <a:grpSpLocks/>
          </p:cNvGrpSpPr>
          <p:nvPr/>
        </p:nvGrpSpPr>
        <p:grpSpPr bwMode="auto">
          <a:xfrm>
            <a:off x="317500" y="1981965"/>
            <a:ext cx="2806700" cy="2538412"/>
            <a:chOff x="160" y="288"/>
            <a:chExt cx="1768" cy="1599"/>
          </a:xfrm>
        </p:grpSpPr>
        <p:sp>
          <p:nvSpPr>
            <p:cNvPr id="33" name="Line 4">
              <a:extLst>
                <a:ext uri="{FF2B5EF4-FFF2-40B4-BE49-F238E27FC236}">
                  <a16:creationId xmlns:a16="http://schemas.microsoft.com/office/drawing/2014/main" xmlns="" id="{7AFB9AF1-BBD2-4191-8287-126A5E0006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8" y="608"/>
              <a:ext cx="352" cy="544"/>
            </a:xfrm>
            <a:prstGeom prst="line">
              <a:avLst/>
            </a:prstGeom>
            <a:noFill/>
            <a:ln w="38100">
              <a:solidFill>
                <a:srgbClr val="CC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5">
              <a:extLst>
                <a:ext uri="{FF2B5EF4-FFF2-40B4-BE49-F238E27FC236}">
                  <a16:creationId xmlns:a16="http://schemas.microsoft.com/office/drawing/2014/main" xmlns="" id="{D1E28D0B-CE3C-4B39-B53B-0E0EC038B0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" y="1152"/>
              <a:ext cx="920" cy="392"/>
            </a:xfrm>
            <a:prstGeom prst="line">
              <a:avLst/>
            </a:prstGeom>
            <a:noFill/>
            <a:ln w="38100">
              <a:solidFill>
                <a:srgbClr val="CC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5" name="Group 6">
              <a:extLst>
                <a:ext uri="{FF2B5EF4-FFF2-40B4-BE49-F238E27FC236}">
                  <a16:creationId xmlns:a16="http://schemas.microsoft.com/office/drawing/2014/main" xmlns="" id="{1EDC0F5C-02C6-4E66-96F7-167467B390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2" y="608"/>
              <a:ext cx="600" cy="936"/>
              <a:chOff x="792" y="608"/>
              <a:chExt cx="600" cy="936"/>
            </a:xfrm>
          </p:grpSpPr>
          <p:sp>
            <p:nvSpPr>
              <p:cNvPr id="42" name="Line 7">
                <a:extLst>
                  <a:ext uri="{FF2B5EF4-FFF2-40B4-BE49-F238E27FC236}">
                    <a16:creationId xmlns:a16="http://schemas.microsoft.com/office/drawing/2014/main" xmlns="" id="{CB5C61A7-18D9-4496-BA68-AB67CAA7CE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2" y="608"/>
                <a:ext cx="600" cy="80"/>
              </a:xfrm>
              <a:prstGeom prst="line">
                <a:avLst/>
              </a:prstGeom>
              <a:noFill/>
              <a:ln w="38100">
                <a:solidFill>
                  <a:srgbClr val="CC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8">
                <a:extLst>
                  <a:ext uri="{FF2B5EF4-FFF2-40B4-BE49-F238E27FC236}">
                    <a16:creationId xmlns:a16="http://schemas.microsoft.com/office/drawing/2014/main" xmlns="" id="{B43CBD58-D21F-41B2-9460-1F67476662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688"/>
                <a:ext cx="0" cy="856"/>
              </a:xfrm>
              <a:prstGeom prst="line">
                <a:avLst/>
              </a:prstGeom>
              <a:noFill/>
              <a:ln w="38100">
                <a:solidFill>
                  <a:srgbClr val="CC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Object 9">
                  <a:extLst>
                    <a:ext uri="{FF2B5EF4-FFF2-40B4-BE49-F238E27FC236}">
                      <a16:creationId xmlns:a16="http://schemas.microsoft.com/office/drawing/2014/main" xmlns="" id="{F4134472-9D23-4A24-8874-B16551464C41}"/>
                    </a:ext>
                  </a:extLst>
                </p:cNvPr>
                <p:cNvSpPr txBox="1"/>
                <p:nvPr/>
              </p:nvSpPr>
              <p:spPr bwMode="auto">
                <a:xfrm>
                  <a:off x="1058" y="668"/>
                  <a:ext cx="322" cy="1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625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36" name="Object 9">
                  <a:extLst>
                    <a:ext uri="{FF2B5EF4-FFF2-40B4-BE49-F238E27FC236}">
                      <a16:creationId xmlns:a16="http://schemas.microsoft.com/office/drawing/2014/main" id="{F4134472-9D23-4A24-8874-B16551464C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58" y="668"/>
                  <a:ext cx="322" cy="179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Object 10">
                  <a:extLst>
                    <a:ext uri="{FF2B5EF4-FFF2-40B4-BE49-F238E27FC236}">
                      <a16:creationId xmlns:a16="http://schemas.microsoft.com/office/drawing/2014/main" xmlns="" id="{483169D2-906A-41B9-AB99-F10FF41551BB}"/>
                    </a:ext>
                  </a:extLst>
                </p:cNvPr>
                <p:cNvSpPr txBox="1"/>
                <p:nvPr/>
              </p:nvSpPr>
              <p:spPr bwMode="auto">
                <a:xfrm>
                  <a:off x="549" y="989"/>
                  <a:ext cx="269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775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37" name="Object 10">
                  <a:extLst>
                    <a:ext uri="{FF2B5EF4-FFF2-40B4-BE49-F238E27FC236}">
                      <a16:creationId xmlns:a16="http://schemas.microsoft.com/office/drawing/2014/main" id="{483169D2-906A-41B9-AB99-F10FF41551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49" y="989"/>
                  <a:ext cx="269" cy="19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Text Box 11">
              <a:extLst>
                <a:ext uri="{FF2B5EF4-FFF2-40B4-BE49-F238E27FC236}">
                  <a16:creationId xmlns:a16="http://schemas.microsoft.com/office/drawing/2014/main" xmlns="" id="{FC552D14-664C-4E52-A169-C73E007891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" y="288"/>
              <a:ext cx="24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latin typeface=".VnTime" panose="020B7200000000000000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39" name="Text Box 12">
              <a:extLst>
                <a:ext uri="{FF2B5EF4-FFF2-40B4-BE49-F238E27FC236}">
                  <a16:creationId xmlns:a16="http://schemas.microsoft.com/office/drawing/2014/main" xmlns="" id="{BCCCE7BA-3910-4BD2-91C1-5A9223C97F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" y="1096"/>
              <a:ext cx="248" cy="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latin typeface=".VnTime" panose="020B7200000000000000" pitchFamily="34" charset="0"/>
                  <a:cs typeface="Arial" panose="020B0604020202020204" pitchFamily="34" charset="0"/>
                </a:rPr>
                <a:t>B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28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 Box 13">
              <a:extLst>
                <a:ext uri="{FF2B5EF4-FFF2-40B4-BE49-F238E27FC236}">
                  <a16:creationId xmlns:a16="http://schemas.microsoft.com/office/drawing/2014/main" xmlns="" id="{BDF69A02-3260-4AA2-B4A6-04BCE8F2C3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4" y="1560"/>
              <a:ext cx="4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latin typeface=".VnTime" panose="020B7200000000000000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41" name="Text Box 14">
              <a:extLst>
                <a:ext uri="{FF2B5EF4-FFF2-40B4-BE49-F238E27FC236}">
                  <a16:creationId xmlns:a16="http://schemas.microsoft.com/office/drawing/2014/main" xmlns="" id="{95ABE641-83AA-469F-A077-B388F47049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6" y="440"/>
              <a:ext cx="4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latin typeface=".VnTime" panose="020B7200000000000000" pitchFamily="34" charset="0"/>
                  <a:cs typeface="Arial" panose="020B0604020202020204" pitchFamily="34" charset="0"/>
                </a:rPr>
                <a:t>D</a:t>
              </a:r>
            </a:p>
          </p:txBody>
        </p:sp>
      </p:grpSp>
      <p:sp>
        <p:nvSpPr>
          <p:cNvPr id="44" name="Text Box 15">
            <a:extLst>
              <a:ext uri="{FF2B5EF4-FFF2-40B4-BE49-F238E27FC236}">
                <a16:creationId xmlns:a16="http://schemas.microsoft.com/office/drawing/2014/main" xmlns="" id="{AE9A0A52-2A84-4E14-B29F-BFB334004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321152"/>
            <a:ext cx="11506200" cy="5847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?V</a:t>
            </a:r>
            <a:r>
              <a:rPr lang="vi-V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ì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5" name="AutoShape 16">
            <a:extLst>
              <a:ext uri="{FF2B5EF4-FFF2-40B4-BE49-F238E27FC236}">
                <a16:creationId xmlns:a16="http://schemas.microsoft.com/office/drawing/2014/main" xmlns="" id="{FB8F23D7-EDA3-4AE9-AF2D-6BDCFF78B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977577"/>
            <a:ext cx="4622800" cy="1727200"/>
          </a:xfrm>
          <a:prstGeom prst="wedgeEllipseCallout">
            <a:avLst>
              <a:gd name="adj1" fmla="val -78676"/>
              <a:gd name="adj2" fmla="val -12821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8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Group 19">
            <a:extLst>
              <a:ext uri="{FF2B5EF4-FFF2-40B4-BE49-F238E27FC236}">
                <a16:creationId xmlns:a16="http://schemas.microsoft.com/office/drawing/2014/main" xmlns="" id="{9BA6629A-ED18-44AE-99B1-5D1C6C2664A5}"/>
              </a:ext>
            </a:extLst>
          </p:cNvPr>
          <p:cNvGrpSpPr>
            <a:grpSpLocks/>
          </p:cNvGrpSpPr>
          <p:nvPr/>
        </p:nvGrpSpPr>
        <p:grpSpPr bwMode="auto">
          <a:xfrm>
            <a:off x="5892800" y="2069277"/>
            <a:ext cx="2679700" cy="2451100"/>
            <a:chOff x="3616" y="1424"/>
            <a:chExt cx="1688" cy="1544"/>
          </a:xfrm>
        </p:grpSpPr>
        <p:grpSp>
          <p:nvGrpSpPr>
            <p:cNvPr id="47" name="Group 20">
              <a:extLst>
                <a:ext uri="{FF2B5EF4-FFF2-40B4-BE49-F238E27FC236}">
                  <a16:creationId xmlns:a16="http://schemas.microsoft.com/office/drawing/2014/main" xmlns="" id="{9586C4F9-7487-44ED-AEA6-C8D92C030B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56" y="1656"/>
              <a:ext cx="1152" cy="976"/>
              <a:chOff x="768" y="1760"/>
              <a:chExt cx="1152" cy="976"/>
            </a:xfrm>
          </p:grpSpPr>
          <p:sp>
            <p:nvSpPr>
              <p:cNvPr id="52" name="Line 21">
                <a:extLst>
                  <a:ext uri="{FF2B5EF4-FFF2-40B4-BE49-F238E27FC236}">
                    <a16:creationId xmlns:a16="http://schemas.microsoft.com/office/drawing/2014/main" xmlns="" id="{9B56D51E-A055-430B-9771-197BF7C43D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68" y="1776"/>
                <a:ext cx="336" cy="528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2">
                <a:extLst>
                  <a:ext uri="{FF2B5EF4-FFF2-40B4-BE49-F238E27FC236}">
                    <a16:creationId xmlns:a16="http://schemas.microsoft.com/office/drawing/2014/main" xmlns="" id="{B7F64D76-1CEA-498F-9C54-3F09E08543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4" y="1760"/>
                <a:ext cx="816" cy="528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3">
                <a:extLst>
                  <a:ext uri="{FF2B5EF4-FFF2-40B4-BE49-F238E27FC236}">
                    <a16:creationId xmlns:a16="http://schemas.microsoft.com/office/drawing/2014/main" xmlns="" id="{8F3D457B-373D-4A7C-9557-E33C2CDBC5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" y="2304"/>
                <a:ext cx="192" cy="432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24">
                <a:extLst>
                  <a:ext uri="{FF2B5EF4-FFF2-40B4-BE49-F238E27FC236}">
                    <a16:creationId xmlns:a16="http://schemas.microsoft.com/office/drawing/2014/main" xmlns="" id="{3C93FB89-4209-43FC-8394-929D37ECCB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60" y="2304"/>
                <a:ext cx="960" cy="432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Rectangle 25">
                <a:extLst>
                  <a:ext uri="{FF2B5EF4-FFF2-40B4-BE49-F238E27FC236}">
                    <a16:creationId xmlns:a16="http://schemas.microsoft.com/office/drawing/2014/main" xmlns="" id="{3A901A51-D7CD-4FC0-82B5-390448B406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379630">
                <a:off x="924" y="2572"/>
                <a:ext cx="144" cy="144"/>
              </a:xfrm>
              <a:prstGeom prst="rect">
                <a:avLst/>
              </a:prstGeom>
              <a:noFill/>
              <a:ln w="3810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2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7" name="Rectangle 26">
                <a:extLst>
                  <a:ext uri="{FF2B5EF4-FFF2-40B4-BE49-F238E27FC236}">
                    <a16:creationId xmlns:a16="http://schemas.microsoft.com/office/drawing/2014/main" xmlns="" id="{4475E6AF-B164-4312-9124-579CE78786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3561213">
                <a:off x="1052" y="1804"/>
                <a:ext cx="144" cy="144"/>
              </a:xfrm>
              <a:prstGeom prst="rect">
                <a:avLst/>
              </a:prstGeom>
              <a:noFill/>
              <a:ln w="3810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20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48" name="Text Box 27">
              <a:extLst>
                <a:ext uri="{FF2B5EF4-FFF2-40B4-BE49-F238E27FC236}">
                  <a16:creationId xmlns:a16="http://schemas.microsoft.com/office/drawing/2014/main" xmlns="" id="{4D5D9B3F-080D-421C-A5F8-65224F8F54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6" y="2040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latin typeface=".VnTime" panose="020B7200000000000000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49" name="Text Box 28">
              <a:extLst>
                <a:ext uri="{FF2B5EF4-FFF2-40B4-BE49-F238E27FC236}">
                  <a16:creationId xmlns:a16="http://schemas.microsoft.com/office/drawing/2014/main" xmlns="" id="{405B7DAD-583B-4026-A6F5-30F9AB6AD2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2" y="1424"/>
              <a:ext cx="44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latin typeface=".VnTime" panose="020B7200000000000000" pitchFamily="34" charset="0"/>
                  <a:cs typeface="Arial" panose="020B0604020202020204" pitchFamily="34" charset="0"/>
                </a:rPr>
                <a:t>Q</a:t>
              </a:r>
            </a:p>
          </p:txBody>
        </p:sp>
        <p:sp>
          <p:nvSpPr>
            <p:cNvPr id="50" name="Text Box 29">
              <a:extLst>
                <a:ext uri="{FF2B5EF4-FFF2-40B4-BE49-F238E27FC236}">
                  <a16:creationId xmlns:a16="http://schemas.microsoft.com/office/drawing/2014/main" xmlns="" id="{60B6F518-CE27-4FA4-8728-84D9375FDF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8" y="2072"/>
              <a:ext cx="25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latin typeface=".VnTime" panose="020B7200000000000000" pitchFamily="34" charset="0"/>
                  <a:cs typeface="Arial" panose="020B0604020202020204" pitchFamily="34" charset="0"/>
                </a:rPr>
                <a:t>R</a:t>
              </a:r>
            </a:p>
          </p:txBody>
        </p:sp>
        <p:sp>
          <p:nvSpPr>
            <p:cNvPr id="51" name="Text Box 30">
              <a:extLst>
                <a:ext uri="{FF2B5EF4-FFF2-40B4-BE49-F238E27FC236}">
                  <a16:creationId xmlns:a16="http://schemas.microsoft.com/office/drawing/2014/main" xmlns="" id="{71C97351-9872-4E68-BAEF-849F32E799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6" y="2640"/>
              <a:ext cx="512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latin typeface=".VnTime" panose="020B7200000000000000" pitchFamily="34" charset="0"/>
                  <a:cs typeface="Arial" panose="020B0604020202020204" pitchFamily="34" charset="0"/>
                </a:rPr>
                <a:t>S</a:t>
              </a:r>
            </a:p>
          </p:txBody>
        </p:sp>
      </p:grpSp>
      <p:sp>
        <p:nvSpPr>
          <p:cNvPr id="58" name="Text Box 17">
            <a:extLst>
              <a:ext uri="{FF2B5EF4-FFF2-40B4-BE49-F238E27FC236}">
                <a16:creationId xmlns:a16="http://schemas.microsoft.com/office/drawing/2014/main" xmlns="" id="{9B02F1C2-ACD7-4E97-87C5-CDCAC108B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4200" y="5206177"/>
            <a:ext cx="34544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8000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    </a:t>
            </a:r>
            <a:r>
              <a:rPr lang="en-US" altLang="en-US" sz="2800" dirty="0" err="1">
                <a:solidFill>
                  <a:srgbClr val="8000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ABCD</a:t>
            </a:r>
            <a:r>
              <a:rPr lang="en-US" altLang="en-US" sz="2800" dirty="0">
                <a:solidFill>
                  <a:srgbClr val="8000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solidFill>
                  <a:srgbClr val="8000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PQRS</a:t>
            </a:r>
            <a:endParaRPr lang="en-US" altLang="en-US" sz="2800" dirty="0">
              <a:solidFill>
                <a:srgbClr val="800000"/>
              </a:solidFill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59" name="Group 31">
            <a:extLst>
              <a:ext uri="{FF2B5EF4-FFF2-40B4-BE49-F238E27FC236}">
                <a16:creationId xmlns:a16="http://schemas.microsoft.com/office/drawing/2014/main" xmlns="" id="{DD37BBEC-D4FE-4002-9667-CF5F72BC11DE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1778765"/>
            <a:ext cx="3009900" cy="2817812"/>
            <a:chOff x="1608" y="560"/>
            <a:chExt cx="1896" cy="17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Object 32">
                  <a:extLst>
                    <a:ext uri="{FF2B5EF4-FFF2-40B4-BE49-F238E27FC236}">
                      <a16:creationId xmlns:a16="http://schemas.microsoft.com/office/drawing/2014/main" xmlns="" id="{16E8B1C0-2627-42BB-AB5A-183373863808}"/>
                    </a:ext>
                  </a:extLst>
                </p:cNvPr>
                <p:cNvSpPr txBox="1"/>
                <p:nvPr/>
              </p:nvSpPr>
              <p:spPr bwMode="auto">
                <a:xfrm>
                  <a:off x="1871" y="1285"/>
                  <a:ext cx="250" cy="1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625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60" name="Object 32">
                  <a:extLst>
                    <a:ext uri="{FF2B5EF4-FFF2-40B4-BE49-F238E27FC236}">
                      <a16:creationId xmlns:a16="http://schemas.microsoft.com/office/drawing/2014/main" id="{16E8B1C0-2627-42BB-AB5A-1833738638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71" y="1285"/>
                  <a:ext cx="250" cy="17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Object 33">
                  <a:extLst>
                    <a:ext uri="{FF2B5EF4-FFF2-40B4-BE49-F238E27FC236}">
                      <a16:creationId xmlns:a16="http://schemas.microsoft.com/office/drawing/2014/main" xmlns="" id="{AB848964-4D6A-42A8-BAC3-3607DFAB4ACC}"/>
                    </a:ext>
                  </a:extLst>
                </p:cNvPr>
                <p:cNvSpPr txBox="1"/>
                <p:nvPr/>
              </p:nvSpPr>
              <p:spPr bwMode="auto">
                <a:xfrm>
                  <a:off x="2308" y="1022"/>
                  <a:ext cx="322" cy="1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625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61" name="Object 33">
                  <a:extLst>
                    <a:ext uri="{FF2B5EF4-FFF2-40B4-BE49-F238E27FC236}">
                      <a16:creationId xmlns:a16="http://schemas.microsoft.com/office/drawing/2014/main" id="{AB848964-4D6A-42A8-BAC3-3607DFAB4A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08" y="1022"/>
                  <a:ext cx="322" cy="17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Text Box 34">
              <a:extLst>
                <a:ext uri="{FF2B5EF4-FFF2-40B4-BE49-F238E27FC236}">
                  <a16:creationId xmlns:a16="http://schemas.microsoft.com/office/drawing/2014/main" xmlns="" id="{34FCDF0D-28AB-4942-9012-43036CA483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8" y="1216"/>
              <a:ext cx="19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latin typeface=".VnTime" panose="020B7200000000000000" pitchFamily="34" charset="0"/>
                  <a:cs typeface="Arial" panose="020B0604020202020204" pitchFamily="34" charset="0"/>
                </a:rPr>
                <a:t>I</a:t>
              </a:r>
            </a:p>
          </p:txBody>
        </p:sp>
        <p:sp>
          <p:nvSpPr>
            <p:cNvPr id="63" name="Text Box 35">
              <a:extLst>
                <a:ext uri="{FF2B5EF4-FFF2-40B4-BE49-F238E27FC236}">
                  <a16:creationId xmlns:a16="http://schemas.microsoft.com/office/drawing/2014/main" xmlns="" id="{1AD8D0A2-7702-463E-A40D-0A541B188E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4" y="560"/>
              <a:ext cx="49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latin typeface=".VnTime" panose="020B7200000000000000" pitchFamily="34" charset="0"/>
                  <a:cs typeface="Arial" panose="020B0604020202020204" pitchFamily="34" charset="0"/>
                </a:rPr>
                <a:t>K</a:t>
              </a:r>
            </a:p>
          </p:txBody>
        </p:sp>
        <p:sp>
          <p:nvSpPr>
            <p:cNvPr id="64" name="Text Box 36">
              <a:extLst>
                <a:ext uri="{FF2B5EF4-FFF2-40B4-BE49-F238E27FC236}">
                  <a16:creationId xmlns:a16="http://schemas.microsoft.com/office/drawing/2014/main" xmlns="" id="{FFC45319-CC03-42E8-A3D3-13A271F96F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8" y="1184"/>
              <a:ext cx="29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latin typeface=".VnTime" panose="020B7200000000000000" pitchFamily="34" charset="0"/>
                  <a:cs typeface="Arial" panose="020B0604020202020204" pitchFamily="34" charset="0"/>
                </a:rPr>
                <a:t>M</a:t>
              </a:r>
            </a:p>
          </p:txBody>
        </p:sp>
        <p:sp>
          <p:nvSpPr>
            <p:cNvPr id="65" name="Text Box 37">
              <a:extLst>
                <a:ext uri="{FF2B5EF4-FFF2-40B4-BE49-F238E27FC236}">
                  <a16:creationId xmlns:a16="http://schemas.microsoft.com/office/drawing/2014/main" xmlns="" id="{07B162FC-DA48-40A0-BD01-C4871B4D43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2008"/>
              <a:ext cx="3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latin typeface=".VnTime" panose="020B7200000000000000" pitchFamily="34" charset="0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66" name="Line 38">
              <a:extLst>
                <a:ext uri="{FF2B5EF4-FFF2-40B4-BE49-F238E27FC236}">
                  <a16:creationId xmlns:a16="http://schemas.microsoft.com/office/drawing/2014/main" xmlns="" id="{1C2174F4-C5E7-47AD-AC39-DF0C1B4995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00" y="944"/>
              <a:ext cx="680" cy="440"/>
            </a:xfrm>
            <a:prstGeom prst="line">
              <a:avLst/>
            </a:prstGeom>
            <a:noFill/>
            <a:ln w="38100">
              <a:solidFill>
                <a:srgbClr val="CC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39">
              <a:extLst>
                <a:ext uri="{FF2B5EF4-FFF2-40B4-BE49-F238E27FC236}">
                  <a16:creationId xmlns:a16="http://schemas.microsoft.com/office/drawing/2014/main" xmlns="" id="{BD304F64-033E-4066-B967-9D524CFD87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2" y="952"/>
              <a:ext cx="696" cy="432"/>
            </a:xfrm>
            <a:prstGeom prst="line">
              <a:avLst/>
            </a:prstGeom>
            <a:noFill/>
            <a:ln w="38100">
              <a:solidFill>
                <a:srgbClr val="CC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40">
              <a:extLst>
                <a:ext uri="{FF2B5EF4-FFF2-40B4-BE49-F238E27FC236}">
                  <a16:creationId xmlns:a16="http://schemas.microsoft.com/office/drawing/2014/main" xmlns="" id="{B88E8B15-D0A6-479E-BC88-C63ABDAAE7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6" y="1392"/>
              <a:ext cx="888" cy="576"/>
            </a:xfrm>
            <a:prstGeom prst="line">
              <a:avLst/>
            </a:prstGeom>
            <a:noFill/>
            <a:ln w="38100">
              <a:solidFill>
                <a:srgbClr val="CC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41">
              <a:extLst>
                <a:ext uri="{FF2B5EF4-FFF2-40B4-BE49-F238E27FC236}">
                  <a16:creationId xmlns:a16="http://schemas.microsoft.com/office/drawing/2014/main" xmlns="" id="{B71B79DB-9873-4EC0-A5BB-42F467CF27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12" y="1376"/>
              <a:ext cx="456" cy="608"/>
            </a:xfrm>
            <a:prstGeom prst="line">
              <a:avLst/>
            </a:prstGeom>
            <a:noFill/>
            <a:ln w="38100">
              <a:solidFill>
                <a:srgbClr val="CC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2989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4" grpId="0" animBg="1"/>
      <p:bldP spid="45" grpId="0" animBg="1"/>
      <p:bldP spid="5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</TotalTime>
  <Words>896</Words>
  <Application>Microsoft Office PowerPoint</Application>
  <PresentationFormat>Widescreen</PresentationFormat>
  <Paragraphs>271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.VnTifani HeavyH</vt:lpstr>
      <vt:lpstr>.VnTime</vt:lpstr>
      <vt:lpstr>Arial</vt:lpstr>
      <vt:lpstr>Calibri</vt:lpstr>
      <vt:lpstr>Calibri Light</vt:lpstr>
      <vt:lpstr>Cambria Math</vt:lpstr>
      <vt:lpstr>Symbol</vt:lpstr>
      <vt:lpstr>Tahoma</vt:lpstr>
      <vt:lpstr>Times New Roman</vt:lpstr>
      <vt:lpstr>VNI-Times</vt:lpstr>
      <vt:lpstr>Office Theme</vt:lpstr>
      <vt:lpstr>2_Default Design</vt:lpstr>
      <vt:lpstr>PowerPoint Presentation</vt:lpstr>
      <vt:lpstr>PowerPoint Presentation</vt:lpstr>
      <vt:lpstr>TỨ GIÁC NỘI TIẾP. 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HƯỚNG DẪN SỬA BÀI TẬP ĐỀ 5</dc:title>
  <dc:creator>DELL</dc:creator>
  <cp:lastModifiedBy>ADMIN</cp:lastModifiedBy>
  <cp:revision>87</cp:revision>
  <dcterms:created xsi:type="dcterms:W3CDTF">2020-03-22T06:17:54Z</dcterms:created>
  <dcterms:modified xsi:type="dcterms:W3CDTF">2020-04-18T14:32:37Z</dcterms:modified>
</cp:coreProperties>
</file>