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59" r:id="rId3"/>
    <p:sldId id="267" r:id="rId4"/>
    <p:sldId id="273" r:id="rId5"/>
    <p:sldId id="274" r:id="rId6"/>
    <p:sldId id="275" r:id="rId7"/>
    <p:sldId id="276" r:id="rId8"/>
    <p:sldId id="277" r:id="rId9"/>
    <p:sldId id="278" r:id="rId10"/>
    <p:sldId id="294" r:id="rId11"/>
    <p:sldId id="280" r:id="rId12"/>
    <p:sldId id="285" r:id="rId13"/>
    <p:sldId id="281" r:id="rId14"/>
    <p:sldId id="282" r:id="rId15"/>
    <p:sldId id="283" r:id="rId16"/>
    <p:sldId id="286" r:id="rId17"/>
    <p:sldId id="296" r:id="rId18"/>
    <p:sldId id="297" r:id="rId19"/>
    <p:sldId id="298" r:id="rId20"/>
    <p:sldId id="300" r:id="rId21"/>
    <p:sldId id="301" r:id="rId22"/>
    <p:sldId id="304" r:id="rId23"/>
    <p:sldId id="330" r:id="rId24"/>
    <p:sldId id="331" r:id="rId25"/>
    <p:sldId id="305" r:id="rId26"/>
    <p:sldId id="306" r:id="rId27"/>
    <p:sldId id="327" r:id="rId28"/>
    <p:sldId id="328" r:id="rId29"/>
    <p:sldId id="329" r:id="rId30"/>
    <p:sldId id="291" r:id="rId31"/>
    <p:sldId id="334" r:id="rId32"/>
    <p:sldId id="335" r:id="rId33"/>
    <p:sldId id="336" r:id="rId34"/>
    <p:sldId id="332" r:id="rId35"/>
    <p:sldId id="333" r:id="rId36"/>
    <p:sldId id="292" r:id="rId37"/>
    <p:sldId id="29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FF76"/>
    <a:srgbClr val="0000FF"/>
    <a:srgbClr val="481A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672" autoAdjust="0"/>
    <p:restoredTop sz="94660"/>
  </p:normalViewPr>
  <p:slideViewPr>
    <p:cSldViewPr>
      <p:cViewPr varScale="1">
        <p:scale>
          <a:sx n="65" d="100"/>
          <a:sy n="65" d="100"/>
        </p:scale>
        <p:origin x="-120" y="-19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A9726-67CE-48F1-BE21-BA42C9AE37AD}" type="datetimeFigureOut">
              <a:rPr lang="en-US" smtClean="0"/>
              <a:pPr/>
              <a:t>5/4/2020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215C2-E7F7-468C-9666-5D75BAD0CFD6}" type="slidenum">
              <a:rPr lang="en-US" smtClean="0"/>
              <a:pPr/>
              <a:t>‹#›</a:t>
            </a:fld>
            <a:endParaRPr lang="en-US"/>
          </a:p>
        </p:txBody>
      </p:sp>
    </p:spTree>
    <p:extLst>
      <p:ext uri="{BB962C8B-B14F-4D97-AF65-F5344CB8AC3E}">
        <p14:creationId xmlns="" xmlns:p14="http://schemas.microsoft.com/office/powerpoint/2010/main" val="164731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EA21FC-8070-4DE8-916D-273642327EAF}"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385408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EA21FC-8070-4DE8-916D-273642327EAF}"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428964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EA21FC-8070-4DE8-916D-273642327EAF}"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69750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E783D1-AE4D-4FCE-9AC3-13AAEE2D2A81}" type="slidenum">
              <a:rPr lang="en-US"/>
              <a:pPr>
                <a:defRPr/>
              </a:pPr>
              <a:t>‹#›</a:t>
            </a:fld>
            <a:endParaRPr lang="en-US"/>
          </a:p>
        </p:txBody>
      </p:sp>
    </p:spTree>
    <p:extLst>
      <p:ext uri="{BB962C8B-B14F-4D97-AF65-F5344CB8AC3E}">
        <p14:creationId xmlns="" xmlns:p14="http://schemas.microsoft.com/office/powerpoint/2010/main" val="376427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EA21FC-8070-4DE8-916D-273642327EAF}"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240105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EA21FC-8070-4DE8-916D-273642327EAF}"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8479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EA21FC-8070-4DE8-916D-273642327EAF}"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400503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EA21FC-8070-4DE8-916D-273642327EAF}"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263624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EA21FC-8070-4DE8-916D-273642327EAF}"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90785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A21FC-8070-4DE8-916D-273642327EAF}"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394720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560068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3525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A21FC-8070-4DE8-916D-273642327EAF}" type="datetimeFigureOut">
              <a:rPr lang="en-US" smtClean="0"/>
              <a:pPr/>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68112-70B9-4E29-879C-8E3A37A88D3B}" type="slidenum">
              <a:rPr lang="en-US" smtClean="0"/>
              <a:pPr/>
              <a:t>‹#›</a:t>
            </a:fld>
            <a:endParaRPr lang="en-US"/>
          </a:p>
        </p:txBody>
      </p:sp>
    </p:spTree>
    <p:extLst>
      <p:ext uri="{BB962C8B-B14F-4D97-AF65-F5344CB8AC3E}">
        <p14:creationId xmlns="" xmlns:p14="http://schemas.microsoft.com/office/powerpoint/2010/main" val="151589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gif"/><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L&#361;%20l&#7909;t%20l&#7899;n%20t&#7841;i%20Vi&#7879;t%20Nam%20l&#224;m%20ch&#7871;t%20&#237;t%20nh&#7845;t%2031%20ng&#432;&#7901;i%20-%20YouTube.FLV"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My%20Documents/My%20Documents/My%20Documents/Downloads/video" TargetMode="Externa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gif"/><Relationship Id="rId7" Type="http://schemas.openxmlformats.org/officeDocument/2006/relationships/image" Target="../media/image54.png"/><Relationship Id="rId2" Type="http://schemas.openxmlformats.org/officeDocument/2006/relationships/hyperlink" Target="My%20Documents/My%20Documents/My%20Documents/Downloads/video" TargetMode="Externa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5.gif"/><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3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3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10" Type="http://schemas.openxmlformats.org/officeDocument/2006/relationships/image" Target="../media/image73.gif"/><Relationship Id="rId4" Type="http://schemas.openxmlformats.org/officeDocument/2006/relationships/image" Target="../media/image75.jpeg"/><Relationship Id="rId9" Type="http://schemas.openxmlformats.org/officeDocument/2006/relationships/image" Target="../media/image79.gif"/></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4.wav"/><Relationship Id="rId1" Type="http://schemas.openxmlformats.org/officeDocument/2006/relationships/slideLayout" Target="../slideLayouts/slideLayout4.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w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ChangeArrowheads="1"/>
          </p:cNvSpPr>
          <p:nvPr/>
        </p:nvSpPr>
        <p:spPr bwMode="auto">
          <a:xfrm>
            <a:off x="1981200" y="457200"/>
            <a:ext cx="5562600" cy="533400"/>
          </a:xfrm>
          <a:prstGeom prst="rect">
            <a:avLst/>
          </a:prstGeom>
          <a:noFill/>
          <a:ln w="9525">
            <a:noFill/>
            <a:miter lim="800000"/>
            <a:headEnd/>
            <a:tailEnd/>
          </a:ln>
        </p:spPr>
        <p:txBody>
          <a:bodyPr anchor="ctr"/>
          <a:lstStyle/>
          <a:p>
            <a:pPr eaLnBrk="1" hangingPunct="1"/>
            <a:r>
              <a:rPr lang="en-US" sz="2000" b="1" dirty="0">
                <a:solidFill>
                  <a:srgbClr val="FF0000"/>
                </a:solidFill>
                <a:latin typeface="Times New Roman" pitchFamily="18" charset="0"/>
                <a:cs typeface="Times New Roman" pitchFamily="18" charset="0"/>
              </a:rPr>
              <a:t>KIỂM TRA BÀI CŨ</a:t>
            </a:r>
          </a:p>
        </p:txBody>
      </p:sp>
      <p:sp>
        <p:nvSpPr>
          <p:cNvPr id="192516" name="Rectangle 4"/>
          <p:cNvSpPr>
            <a:spLocks noChangeArrowheads="1"/>
          </p:cNvSpPr>
          <p:nvPr/>
        </p:nvSpPr>
        <p:spPr bwMode="auto">
          <a:xfrm>
            <a:off x="519545" y="1085671"/>
            <a:ext cx="8472055" cy="400110"/>
          </a:xfrm>
          <a:prstGeom prst="rect">
            <a:avLst/>
          </a:prstGeom>
          <a:noFill/>
          <a:ln w="9525">
            <a:noFill/>
            <a:miter lim="800000"/>
            <a:headEnd/>
            <a:tailEnd/>
          </a:ln>
        </p:spPr>
        <p:txBody>
          <a:bodyPr wrap="square">
            <a:spAutoFit/>
          </a:bodyPr>
          <a:lstStyle/>
          <a:p>
            <a:pPr eaLnBrk="1" hangingPunct="1">
              <a:spcBef>
                <a:spcPct val="50000"/>
              </a:spcBef>
            </a:pP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Viết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đồ</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trình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quang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hợp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Nêu</a:t>
            </a:r>
            <a:r>
              <a:rPr lang="en-US" sz="2000" b="1" dirty="0" smtClean="0">
                <a:latin typeface="Times New Roman" pitchFamily="18" charset="0"/>
                <a:cs typeface="Times New Roman" pitchFamily="18" charset="0"/>
              </a:rPr>
              <a:t> ý </a:t>
            </a:r>
            <a:r>
              <a:rPr lang="en-US" sz="2000" b="1" dirty="0" err="1" smtClean="0">
                <a:latin typeface="Times New Roman" pitchFamily="18" charset="0"/>
                <a:cs typeface="Times New Roman" pitchFamily="18" charset="0"/>
              </a:rPr>
              <a:t>nghĩa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trình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quang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hợp</a:t>
            </a:r>
            <a:r>
              <a:rPr lang="en-US" sz="2000" b="1" dirty="0" smtClean="0">
                <a:latin typeface="Times New Roman" pitchFamily="18" charset="0"/>
                <a:cs typeface="Times New Roman" pitchFamily="18" charset="0"/>
              </a:rPr>
              <a:t>?</a:t>
            </a:r>
            <a:endParaRPr lang="en-US" sz="2000" b="1" dirty="0" smtClean="0">
              <a:solidFill>
                <a:srgbClr val="9900CC"/>
              </a:solidFill>
              <a:latin typeface="Times New Roman" pitchFamily="18" charset="0"/>
              <a:cs typeface="Times New Roman" pitchFamily="18" charset="0"/>
            </a:endParaRPr>
          </a:p>
        </p:txBody>
      </p:sp>
      <p:sp>
        <p:nvSpPr>
          <p:cNvPr id="2" name="Rectangle 1"/>
          <p:cNvSpPr/>
          <p:nvPr/>
        </p:nvSpPr>
        <p:spPr>
          <a:xfrm>
            <a:off x="457200" y="3962400"/>
            <a:ext cx="73914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smtClean="0">
                <a:solidFill>
                  <a:srgbClr val="FF0000"/>
                </a:solidFill>
                <a:latin typeface="Times New Roman" pitchFamily="18" charset="0"/>
                <a:cs typeface="Times New Roman" pitchFamily="18" charset="0"/>
              </a:rPr>
              <a:t>Ý </a:t>
            </a:r>
            <a:r>
              <a:rPr lang="en-US" sz="2000" b="1" dirty="0" err="1" smtClean="0">
                <a:solidFill>
                  <a:srgbClr val="FF0000"/>
                </a:solidFill>
                <a:latin typeface="Times New Roman" pitchFamily="18" charset="0"/>
                <a:cs typeface="Times New Roman" pitchFamily="18" charset="0"/>
              </a:rPr>
              <a:t>nghĩa</a:t>
            </a:r>
            <a:r>
              <a:rPr lang="en-US" sz="2000" b="1" dirty="0" smtClean="0">
                <a:solidFill>
                  <a:srgbClr val="0000FF"/>
                </a:solidFill>
                <a:latin typeface="Times New Roman" pitchFamily="18" charset="0"/>
                <a:cs typeface="Times New Roman" pitchFamily="18" charset="0"/>
              </a:rPr>
              <a:t/>
            </a:r>
            <a:br>
              <a:rPr lang="en-US" sz="2000" b="1" dirty="0" smtClean="0">
                <a:solidFill>
                  <a:srgbClr val="0000FF"/>
                </a:solidFill>
                <a:latin typeface="Times New Roman" pitchFamily="18" charset="0"/>
                <a:cs typeface="Times New Roman" pitchFamily="18" charset="0"/>
              </a:rPr>
            </a:br>
            <a:r>
              <a:rPr lang="en-US" sz="2000" b="1" dirty="0" err="1" smtClean="0">
                <a:solidFill>
                  <a:srgbClr val="0000FF"/>
                </a:solidFill>
                <a:latin typeface="Times New Roman" pitchFamily="18" charset="0"/>
                <a:cs typeface="Times New Roman" pitchFamily="18" charset="0"/>
              </a:rPr>
              <a:t>Cung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cấp</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khí</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oxi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và</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thức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ăn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cho</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hầu</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hết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các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sinh</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vật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trên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trái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đất</a:t>
            </a:r>
            <a:r>
              <a:rPr lang="en-US" sz="2000" b="1" dirty="0" smtClean="0">
                <a:solidFill>
                  <a:srgbClr val="0000FF"/>
                </a:solidFill>
                <a:latin typeface="Times New Roman" pitchFamily="18" charset="0"/>
                <a:cs typeface="Times New Roman" pitchFamily="18" charset="0"/>
              </a:rPr>
              <a:t>.</a:t>
            </a:r>
            <a:endParaRPr lang="en-US" sz="2000" b="1" dirty="0">
              <a:solidFill>
                <a:srgbClr val="0000FF"/>
              </a:solidFill>
              <a:latin typeface="Times New Roman" pitchFamily="18" charset="0"/>
              <a:cs typeface="Times New Roman" pitchFamily="18" charset="0"/>
            </a:endParaRPr>
          </a:p>
        </p:txBody>
      </p:sp>
      <p:pic>
        <p:nvPicPr>
          <p:cNvPr id="13" name="Picture 19" descr="465af31acd5ef"/>
          <p:cNvPicPr>
            <a:picLocks noChangeAspect="1" noChangeArrowheads="1" noCrop="1"/>
          </p:cNvPicPr>
          <p:nvPr/>
        </p:nvPicPr>
        <p:blipFill>
          <a:blip r:embed="rId2" cstate="print"/>
          <a:srcRect/>
          <a:stretch>
            <a:fillRect/>
          </a:stretch>
        </p:blipFill>
        <p:spPr bwMode="auto">
          <a:xfrm>
            <a:off x="6629400" y="170584"/>
            <a:ext cx="638945" cy="821748"/>
          </a:xfrm>
          <a:prstGeom prst="rect">
            <a:avLst/>
          </a:prstGeom>
          <a:noFill/>
          <a:ln w="9525">
            <a:noFill/>
            <a:miter lim="800000"/>
            <a:headEnd/>
            <a:tailEnd/>
          </a:ln>
        </p:spPr>
      </p:pic>
      <p:pic>
        <p:nvPicPr>
          <p:cNvPr id="15" name="Picture 19" descr="465af31acd5ef"/>
          <p:cNvPicPr>
            <a:picLocks noChangeAspect="1" noChangeArrowheads="1" noCrop="1"/>
          </p:cNvPicPr>
          <p:nvPr/>
        </p:nvPicPr>
        <p:blipFill>
          <a:blip r:embed="rId2" cstate="print"/>
          <a:srcRect/>
          <a:stretch>
            <a:fillRect/>
          </a:stretch>
        </p:blipFill>
        <p:spPr bwMode="auto">
          <a:xfrm>
            <a:off x="1071272" y="168852"/>
            <a:ext cx="681328" cy="821748"/>
          </a:xfrm>
          <a:prstGeom prst="rect">
            <a:avLst/>
          </a:prstGeom>
          <a:noFill/>
          <a:ln w="9525">
            <a:noFill/>
            <a:miter lim="800000"/>
            <a:headEnd/>
            <a:tailEnd/>
          </a:ln>
        </p:spPr>
      </p:pic>
      <p:pic>
        <p:nvPicPr>
          <p:cNvPr id="16" name="Picture 27" descr="DSTARS-P"/>
          <p:cNvPicPr>
            <a:picLocks noChangeAspect="1" noChangeArrowheads="1" noCrop="1"/>
          </p:cNvPicPr>
          <p:nvPr/>
        </p:nvPicPr>
        <p:blipFill>
          <a:blip r:embed="rId3" cstate="print"/>
          <a:srcRect/>
          <a:stretch>
            <a:fillRect/>
          </a:stretch>
        </p:blipFill>
        <p:spPr bwMode="auto">
          <a:xfrm>
            <a:off x="8356746" y="6019800"/>
            <a:ext cx="1371600" cy="1216025"/>
          </a:xfrm>
          <a:prstGeom prst="rect">
            <a:avLst/>
          </a:prstGeom>
          <a:noFill/>
          <a:ln w="9525">
            <a:noFill/>
            <a:miter lim="800000"/>
            <a:headEnd/>
            <a:tailEnd/>
          </a:ln>
        </p:spPr>
      </p:pic>
      <p:grpSp>
        <p:nvGrpSpPr>
          <p:cNvPr id="22" name="Group 21"/>
          <p:cNvGrpSpPr/>
          <p:nvPr/>
        </p:nvGrpSpPr>
        <p:grpSpPr>
          <a:xfrm>
            <a:off x="495300" y="3017222"/>
            <a:ext cx="8534400" cy="945178"/>
            <a:chOff x="491888" y="2590800"/>
            <a:chExt cx="8534400" cy="945178"/>
          </a:xfrm>
        </p:grpSpPr>
        <p:sp>
          <p:nvSpPr>
            <p:cNvPr id="3" name="TextBox 2"/>
            <p:cNvSpPr txBox="1"/>
            <p:nvPr/>
          </p:nvSpPr>
          <p:spPr>
            <a:xfrm>
              <a:off x="491888" y="2817419"/>
              <a:ext cx="853440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NƯỚC    +    KHÍ CÁCBONIC                        TINH BỘT  + KHÍ OXI</a:t>
              </a:r>
              <a:endParaRPr lang="en-US" sz="2000" b="1" dirty="0">
                <a:solidFill>
                  <a:srgbClr val="0000FF"/>
                </a:solidFill>
                <a:latin typeface="Times New Roman" pitchFamily="18" charset="0"/>
                <a:cs typeface="Times New Roman" pitchFamily="18" charset="0"/>
              </a:endParaRPr>
            </a:p>
          </p:txBody>
        </p:sp>
        <p:grpSp>
          <p:nvGrpSpPr>
            <p:cNvPr id="21" name="Group 20"/>
            <p:cNvGrpSpPr/>
            <p:nvPr/>
          </p:nvGrpSpPr>
          <p:grpSpPr>
            <a:xfrm>
              <a:off x="3958988" y="2590800"/>
              <a:ext cx="1732650" cy="945178"/>
              <a:chOff x="3958988" y="2590800"/>
              <a:chExt cx="1732650" cy="945178"/>
            </a:xfrm>
          </p:grpSpPr>
          <p:cxnSp>
            <p:nvCxnSpPr>
              <p:cNvPr id="5" name="Straight Arrow Connector 4"/>
              <p:cNvCxnSpPr/>
              <p:nvPr/>
            </p:nvCxnSpPr>
            <p:spPr>
              <a:xfrm>
                <a:off x="4035188" y="3032078"/>
                <a:ext cx="148506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11388" y="2590800"/>
                <a:ext cx="1289107" cy="400110"/>
              </a:xfrm>
              <a:prstGeom prst="rect">
                <a:avLst/>
              </a:prstGeom>
              <a:noFill/>
            </p:spPr>
            <p:txBody>
              <a:bodyPr wrap="square" rtlCol="0">
                <a:spAutoFit/>
              </a:bodyPr>
              <a:lstStyle/>
              <a:p>
                <a:r>
                  <a:rPr lang="en-US" sz="2000" b="1" dirty="0" err="1" smtClean="0">
                    <a:solidFill>
                      <a:srgbClr val="0000FF"/>
                    </a:solidFill>
                    <a:latin typeface="Times New Roman" pitchFamily="18" charset="0"/>
                    <a:cs typeface="Times New Roman" pitchFamily="18" charset="0"/>
                  </a:rPr>
                  <a:t>Ánh</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sáng</a:t>
                </a:r>
                <a:endParaRPr lang="en-US" sz="2000" b="1" dirty="0">
                  <a:solidFill>
                    <a:srgbClr val="0000FF"/>
                  </a:solidFill>
                  <a:latin typeface="Times New Roman" pitchFamily="18" charset="0"/>
                  <a:cs typeface="Times New Roman" pitchFamily="18" charset="0"/>
                </a:endParaRPr>
              </a:p>
            </p:txBody>
          </p:sp>
          <p:sp>
            <p:nvSpPr>
              <p:cNvPr id="18" name="TextBox 17"/>
              <p:cNvSpPr txBox="1"/>
              <p:nvPr/>
            </p:nvSpPr>
            <p:spPr>
              <a:xfrm>
                <a:off x="3958988" y="3135868"/>
                <a:ext cx="1732650" cy="400110"/>
              </a:xfrm>
              <a:prstGeom prst="rect">
                <a:avLst/>
              </a:prstGeom>
              <a:noFill/>
            </p:spPr>
            <p:txBody>
              <a:bodyPr wrap="square" rtlCol="0">
                <a:spAutoFit/>
              </a:bodyPr>
              <a:lstStyle/>
              <a:p>
                <a:r>
                  <a:rPr lang="en-US" sz="2000" b="1" dirty="0" err="1" smtClean="0">
                    <a:solidFill>
                      <a:srgbClr val="0000FF"/>
                    </a:solidFill>
                    <a:latin typeface="Times New Roman" pitchFamily="18" charset="0"/>
                    <a:cs typeface="Times New Roman" pitchFamily="18" charset="0"/>
                  </a:rPr>
                  <a:t>Chất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diệp</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lục</a:t>
                </a:r>
                <a:endParaRPr lang="en-US" sz="2000" b="1" dirty="0">
                  <a:solidFill>
                    <a:srgbClr val="0000FF"/>
                  </a:solidFill>
                  <a:latin typeface="Times New Roman" pitchFamily="18" charset="0"/>
                  <a:cs typeface="Times New Roman" pitchFamily="18" charset="0"/>
                </a:endParaRPr>
              </a:p>
            </p:txBody>
          </p:sp>
        </p:grpSp>
      </p:grpSp>
      <p:sp>
        <p:nvSpPr>
          <p:cNvPr id="23" name="TextBox 22"/>
          <p:cNvSpPr txBox="1"/>
          <p:nvPr/>
        </p:nvSpPr>
        <p:spPr>
          <a:xfrm>
            <a:off x="423937" y="2286000"/>
            <a:ext cx="3142207" cy="400110"/>
          </a:xfrm>
          <a:prstGeom prst="rect">
            <a:avLst/>
          </a:prstGeom>
          <a:noFill/>
        </p:spPr>
        <p:txBody>
          <a:bodyPr wrap="none" rtlCol="0">
            <a:spAutoFit/>
          </a:bodyPr>
          <a:lstStyle/>
          <a:p>
            <a:r>
              <a:rPr lang="en-US" sz="2000" b="1" dirty="0" err="1">
                <a:solidFill>
                  <a:srgbClr val="FF0000"/>
                </a:solidFill>
                <a:latin typeface="Times New Roman" pitchFamily="18" charset="0"/>
                <a:cs typeface="Times New Roman" pitchFamily="18" charset="0"/>
              </a:rPr>
              <a:t>Sơ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quang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hợp</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7164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2516"/>
                                        </p:tgtEl>
                                        <p:attrNameLst>
                                          <p:attrName>style.visibility</p:attrName>
                                        </p:attrNameLst>
                                      </p:cBhvr>
                                      <p:to>
                                        <p:strVal val="visible"/>
                                      </p:to>
                                    </p:set>
                                    <p:animEffect transition="in" filter="barn(inVertical)">
                                      <p:cBhvr>
                                        <p:cTn id="11" dur="500"/>
                                        <p:tgtEl>
                                          <p:spTgt spid="1925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p:bldP spid="192516" grpId="0"/>
      <p:bldP spid="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098" y="0"/>
            <a:ext cx="8299067" cy="584775"/>
          </a:xfrm>
          <a:prstGeom prst="rect">
            <a:avLst/>
          </a:prstGeom>
          <a:noFill/>
        </p:spPr>
        <p:txBody>
          <a:bodyPr wrap="none" rtlCol="0">
            <a:spAutoFit/>
          </a:bodyPr>
          <a:lstStyle/>
          <a:p>
            <a:r>
              <a:rPr lang="en-US" sz="3200" b="1" dirty="0" err="1" smtClean="0">
                <a:solidFill>
                  <a:srgbClr val="FF0000"/>
                </a:solidFill>
              </a:rPr>
              <a:t>Những</a:t>
            </a:r>
            <a:r>
              <a:rPr lang="en-US" sz="3200" b="1" dirty="0" smtClean="0">
                <a:solidFill>
                  <a:srgbClr val="FF0000"/>
                </a:solidFill>
              </a:rPr>
              <a:t> </a:t>
            </a:r>
            <a:r>
              <a:rPr lang="en-US" sz="3200" b="1" dirty="0" err="1" smtClean="0">
                <a:solidFill>
                  <a:srgbClr val="FF0000"/>
                </a:solidFill>
              </a:rPr>
              <a:t>bệnh</a:t>
            </a:r>
            <a:r>
              <a:rPr lang="en-US" sz="3200" b="1" dirty="0" smtClean="0">
                <a:solidFill>
                  <a:srgbClr val="FF0000"/>
                </a:solidFill>
              </a:rPr>
              <a:t> </a:t>
            </a:r>
            <a:r>
              <a:rPr lang="en-US" sz="3200" b="1" dirty="0" err="1" smtClean="0">
                <a:solidFill>
                  <a:srgbClr val="FF0000"/>
                </a:solidFill>
              </a:rPr>
              <a:t>liên</a:t>
            </a:r>
            <a:r>
              <a:rPr lang="en-US" sz="3200" b="1" dirty="0" smtClean="0">
                <a:solidFill>
                  <a:srgbClr val="FF0000"/>
                </a:solidFill>
              </a:rPr>
              <a:t> </a:t>
            </a:r>
            <a:r>
              <a:rPr lang="en-US" sz="3200" b="1" dirty="0" err="1" smtClean="0">
                <a:solidFill>
                  <a:srgbClr val="FF0000"/>
                </a:solidFill>
              </a:rPr>
              <a:t>quan</a:t>
            </a:r>
            <a:r>
              <a:rPr lang="en-US" sz="3200" b="1" dirty="0" smtClean="0">
                <a:solidFill>
                  <a:srgbClr val="FF0000"/>
                </a:solidFill>
              </a:rPr>
              <a:t> </a:t>
            </a:r>
            <a:r>
              <a:rPr lang="en-US" sz="3200" b="1" dirty="0" err="1" smtClean="0">
                <a:solidFill>
                  <a:srgbClr val="FF0000"/>
                </a:solidFill>
              </a:rPr>
              <a:t>đến</a:t>
            </a:r>
            <a:r>
              <a:rPr lang="en-US" sz="3200" b="1" dirty="0" smtClean="0">
                <a:solidFill>
                  <a:srgbClr val="FF0000"/>
                </a:solidFill>
              </a:rPr>
              <a:t> ô </a:t>
            </a:r>
            <a:r>
              <a:rPr lang="en-US" sz="3200" b="1" dirty="0" err="1" smtClean="0">
                <a:solidFill>
                  <a:srgbClr val="FF0000"/>
                </a:solidFill>
              </a:rPr>
              <a:t>nhiễm</a:t>
            </a:r>
            <a:r>
              <a:rPr lang="en-US" sz="3200" b="1" dirty="0" smtClean="0">
                <a:solidFill>
                  <a:srgbClr val="FF0000"/>
                </a:solidFill>
              </a:rPr>
              <a:t> </a:t>
            </a:r>
            <a:r>
              <a:rPr lang="en-US" sz="3200" b="1" dirty="0" err="1" smtClean="0">
                <a:solidFill>
                  <a:srgbClr val="FF0000"/>
                </a:solidFill>
              </a:rPr>
              <a:t>môi</a:t>
            </a:r>
            <a:r>
              <a:rPr lang="en-US" sz="3200" b="1" dirty="0" smtClean="0">
                <a:solidFill>
                  <a:srgbClr val="FF0000"/>
                </a:solidFill>
              </a:rPr>
              <a:t> </a:t>
            </a:r>
            <a:r>
              <a:rPr lang="en-US" sz="3200" b="1" dirty="0" err="1" smtClean="0">
                <a:solidFill>
                  <a:srgbClr val="FF0000"/>
                </a:solidFill>
              </a:rPr>
              <a:t>trường</a:t>
            </a:r>
            <a:endParaRPr lang="en-US" sz="3200" b="1" dirty="0">
              <a:solidFill>
                <a:srgbClr val="FF0000"/>
              </a:solidFill>
            </a:endParaRP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54995" y="3714750"/>
            <a:ext cx="4419600" cy="2609850"/>
          </a:xfrm>
          <a:prstGeom prst="rect">
            <a:avLst/>
          </a:prstGeom>
          <a:ln w="28575">
            <a:solidFill>
              <a:schemeClr val="tx1"/>
            </a:solidFill>
          </a:ln>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97625" y="3743325"/>
            <a:ext cx="4145775" cy="2505075"/>
          </a:xfrm>
          <a:prstGeom prst="rect">
            <a:avLst/>
          </a:prstGeom>
          <a:ln w="28575">
            <a:solidFill>
              <a:schemeClr val="tx1"/>
            </a:solidFill>
          </a:ln>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54995" y="660976"/>
            <a:ext cx="4419600" cy="2463224"/>
          </a:xfrm>
          <a:prstGeom prst="rect">
            <a:avLst/>
          </a:prstGeom>
          <a:ln w="28575">
            <a:solidFill>
              <a:schemeClr val="tx1"/>
            </a:solidFill>
          </a:ln>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97625" y="660975"/>
            <a:ext cx="4145775" cy="2463225"/>
          </a:xfrm>
          <a:prstGeom prst="rect">
            <a:avLst/>
          </a:prstGeom>
          <a:ln w="28575">
            <a:solidFill>
              <a:schemeClr val="tx1"/>
            </a:solidFill>
          </a:ln>
        </p:spPr>
      </p:pic>
      <p:sp>
        <p:nvSpPr>
          <p:cNvPr id="7" name="TextBox 6"/>
          <p:cNvSpPr txBox="1"/>
          <p:nvPr/>
        </p:nvSpPr>
        <p:spPr>
          <a:xfrm>
            <a:off x="965392" y="3124200"/>
            <a:ext cx="2305439" cy="461665"/>
          </a:xfrm>
          <a:prstGeom prst="rect">
            <a:avLst/>
          </a:prstGeom>
          <a:noFill/>
        </p:spPr>
        <p:txBody>
          <a:bodyPr wrap="none" rtlCol="0">
            <a:spAutoFit/>
          </a:bodyPr>
          <a:lstStyle/>
          <a:p>
            <a:r>
              <a:rPr lang="en-US" sz="2400" b="1" dirty="0" err="1" smtClean="0">
                <a:solidFill>
                  <a:srgbClr val="0000FF"/>
                </a:solidFill>
                <a:latin typeface="Times New Roman" pitchFamily="18" charset="0"/>
                <a:cs typeface="Times New Roman" pitchFamily="18" charset="0"/>
              </a:rPr>
              <a:t>Bệnh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viêm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họng</a:t>
            </a:r>
            <a:endParaRPr lang="en-US" sz="2400" b="1" dirty="0">
              <a:solidFill>
                <a:srgbClr val="0000FF"/>
              </a:solidFill>
              <a:latin typeface="Times New Roman" pitchFamily="18" charset="0"/>
              <a:cs typeface="Times New Roman" pitchFamily="18" charset="0"/>
            </a:endParaRPr>
          </a:p>
        </p:txBody>
      </p:sp>
      <p:sp>
        <p:nvSpPr>
          <p:cNvPr id="8" name="TextBox 7"/>
          <p:cNvSpPr txBox="1"/>
          <p:nvPr/>
        </p:nvSpPr>
        <p:spPr>
          <a:xfrm>
            <a:off x="5410200" y="3119735"/>
            <a:ext cx="3087705" cy="461665"/>
          </a:xfrm>
          <a:prstGeom prst="rect">
            <a:avLst/>
          </a:prstGeom>
          <a:noFill/>
        </p:spPr>
        <p:txBody>
          <a:bodyPr wrap="none" rtlCol="0">
            <a:spAutoFit/>
          </a:bodyPr>
          <a:lstStyle/>
          <a:p>
            <a:r>
              <a:rPr lang="en-US" sz="2400" b="1" dirty="0" err="1" smtClean="0">
                <a:solidFill>
                  <a:srgbClr val="0000FF"/>
                </a:solidFill>
                <a:latin typeface="Times New Roman" pitchFamily="18" charset="0"/>
                <a:cs typeface="Times New Roman" pitchFamily="18" charset="0"/>
              </a:rPr>
              <a:t>Bệnh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viêm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mũi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dị</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ứng</a:t>
            </a:r>
            <a:endParaRPr lang="en-US" sz="2400" b="1" dirty="0">
              <a:solidFill>
                <a:srgbClr val="0000FF"/>
              </a:solidFill>
              <a:latin typeface="Times New Roman" pitchFamily="18" charset="0"/>
              <a:cs typeface="Times New Roman" pitchFamily="18" charset="0"/>
            </a:endParaRPr>
          </a:p>
        </p:txBody>
      </p:sp>
      <p:sp>
        <p:nvSpPr>
          <p:cNvPr id="9" name="TextBox 8"/>
          <p:cNvSpPr txBox="1"/>
          <p:nvPr/>
        </p:nvSpPr>
        <p:spPr>
          <a:xfrm>
            <a:off x="914400" y="6320135"/>
            <a:ext cx="2133918" cy="461665"/>
          </a:xfrm>
          <a:prstGeom prst="rect">
            <a:avLst/>
          </a:prstGeom>
          <a:noFill/>
        </p:spPr>
        <p:txBody>
          <a:bodyPr wrap="none" rtlCol="0">
            <a:spAutoFit/>
          </a:bodyPr>
          <a:lstStyle/>
          <a:p>
            <a:r>
              <a:rPr lang="en-US" sz="2400" b="1" dirty="0" err="1" smtClean="0">
                <a:solidFill>
                  <a:srgbClr val="0000FF"/>
                </a:solidFill>
                <a:latin typeface="Times New Roman" pitchFamily="18" charset="0"/>
                <a:cs typeface="Times New Roman" pitchFamily="18" charset="0"/>
              </a:rPr>
              <a:t>Bệnh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tiêu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chảy</a:t>
            </a:r>
            <a:endParaRPr lang="en-US" sz="2400" b="1" dirty="0">
              <a:solidFill>
                <a:srgbClr val="0000FF"/>
              </a:solidFill>
              <a:latin typeface="Times New Roman" pitchFamily="18" charset="0"/>
              <a:cs typeface="Times New Roman" pitchFamily="18" charset="0"/>
            </a:endParaRPr>
          </a:p>
        </p:txBody>
      </p:sp>
      <p:sp>
        <p:nvSpPr>
          <p:cNvPr id="10" name="TextBox 9"/>
          <p:cNvSpPr txBox="1"/>
          <p:nvPr/>
        </p:nvSpPr>
        <p:spPr>
          <a:xfrm>
            <a:off x="5746284" y="6320135"/>
            <a:ext cx="1492716" cy="461665"/>
          </a:xfrm>
          <a:prstGeom prst="rect">
            <a:avLst/>
          </a:prstGeom>
          <a:noFill/>
        </p:spPr>
        <p:txBody>
          <a:bodyPr wrap="none" rtlCol="0">
            <a:spAutoFit/>
          </a:bodyPr>
          <a:lstStyle/>
          <a:p>
            <a:r>
              <a:rPr lang="en-US" sz="2400" b="1" dirty="0" err="1" smtClean="0">
                <a:solidFill>
                  <a:srgbClr val="0000FF"/>
                </a:solidFill>
                <a:latin typeface="Times New Roman" pitchFamily="18" charset="0"/>
                <a:cs typeface="Times New Roman" pitchFamily="18" charset="0"/>
              </a:rPr>
              <a:t>Bệnh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zika</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53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51375"/>
            <a:ext cx="7220246" cy="584775"/>
          </a:xfrm>
          <a:prstGeom prst="rect">
            <a:avLst/>
          </a:prstGeom>
          <a:noFill/>
        </p:spPr>
        <p:txBody>
          <a:bodyPr wrap="none" rtlCol="0">
            <a:spAutoFit/>
          </a:bodyPr>
          <a:lstStyle/>
          <a:p>
            <a:r>
              <a:rPr lang="en-US" sz="3200" b="1" dirty="0" err="1" smtClean="0"/>
              <a:t>Biện</a:t>
            </a:r>
            <a:r>
              <a:rPr lang="en-US" sz="3200" b="1" dirty="0" smtClean="0"/>
              <a:t> </a:t>
            </a:r>
            <a:r>
              <a:rPr lang="en-US" sz="3200" b="1" dirty="0" err="1" smtClean="0"/>
              <a:t>pháp</a:t>
            </a:r>
            <a:r>
              <a:rPr lang="en-US" sz="3200" b="1" dirty="0" smtClean="0"/>
              <a:t> </a:t>
            </a:r>
            <a:r>
              <a:rPr lang="en-US" sz="3200" b="1" dirty="0" err="1" smtClean="0"/>
              <a:t>giảm</a:t>
            </a:r>
            <a:r>
              <a:rPr lang="en-US" sz="3200" b="1" dirty="0" smtClean="0"/>
              <a:t> ô </a:t>
            </a:r>
            <a:r>
              <a:rPr lang="en-US" sz="3200" b="1" dirty="0" err="1" smtClean="0"/>
              <a:t>nhiễm</a:t>
            </a:r>
            <a:r>
              <a:rPr lang="en-US" sz="3200" b="1" dirty="0" smtClean="0"/>
              <a:t> </a:t>
            </a:r>
            <a:r>
              <a:rPr lang="en-US" sz="3200" b="1" dirty="0" err="1" smtClean="0"/>
              <a:t>môi</a:t>
            </a:r>
            <a:r>
              <a:rPr lang="en-US" sz="3200" b="1" dirty="0" smtClean="0"/>
              <a:t> </a:t>
            </a:r>
            <a:r>
              <a:rPr lang="en-US" sz="3200" b="1" dirty="0" err="1" smtClean="0"/>
              <a:t>trường</a:t>
            </a:r>
            <a:endParaRPr lang="en-US" sz="3200" b="1"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1000" y="601966"/>
            <a:ext cx="3886200" cy="2598434"/>
          </a:xfrm>
          <a:prstGeom prst="rect">
            <a:avLst/>
          </a:prstGeom>
          <a:ln w="28575">
            <a:solidFill>
              <a:schemeClr val="tx1"/>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800600" y="601967"/>
            <a:ext cx="3886199" cy="2598433"/>
          </a:xfrm>
          <a:prstGeom prst="rect">
            <a:avLst/>
          </a:prstGeom>
          <a:ln w="28575">
            <a:solidFill>
              <a:schemeClr val="tx1"/>
            </a:solidFill>
          </a:ln>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81000" y="3733800"/>
            <a:ext cx="3886200" cy="2462213"/>
          </a:xfrm>
          <a:prstGeom prst="rect">
            <a:avLst/>
          </a:prstGeom>
          <a:ln w="28575">
            <a:solidFill>
              <a:schemeClr val="tx1"/>
            </a:solidFill>
          </a:ln>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800601" y="3733800"/>
            <a:ext cx="3886198" cy="2462213"/>
          </a:xfrm>
          <a:prstGeom prst="rect">
            <a:avLst/>
          </a:prstGeom>
          <a:ln w="28575">
            <a:solidFill>
              <a:schemeClr val="tx1"/>
            </a:solidFill>
          </a:ln>
        </p:spPr>
      </p:pic>
      <p:sp>
        <p:nvSpPr>
          <p:cNvPr id="8" name="TextBox 7"/>
          <p:cNvSpPr txBox="1"/>
          <p:nvPr/>
        </p:nvSpPr>
        <p:spPr>
          <a:xfrm>
            <a:off x="1505286" y="3198167"/>
            <a:ext cx="1503553"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Trồng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endParaRPr lang="en-US" sz="2400" b="1" dirty="0">
              <a:solidFill>
                <a:srgbClr val="FF0000"/>
              </a:solidFill>
              <a:latin typeface="Times New Roman" pitchFamily="18" charset="0"/>
              <a:cs typeface="Times New Roman" pitchFamily="18" charset="0"/>
            </a:endParaRPr>
          </a:p>
        </p:txBody>
      </p:sp>
      <p:sp>
        <p:nvSpPr>
          <p:cNvPr id="9" name="TextBox 8"/>
          <p:cNvSpPr txBox="1"/>
          <p:nvPr/>
        </p:nvSpPr>
        <p:spPr>
          <a:xfrm>
            <a:off x="4800601" y="3198166"/>
            <a:ext cx="3514104"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Sử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năng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lượng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sạch</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1447800" y="6243935"/>
            <a:ext cx="1149674" cy="461665"/>
          </a:xfrm>
          <a:prstGeom prst="rect">
            <a:avLst/>
          </a:prstGeom>
          <a:noFill/>
        </p:spPr>
        <p:txBody>
          <a:bodyPr wrap="none" rtlCol="0">
            <a:spAutoFit/>
          </a:bodyPr>
          <a:lstStyle/>
          <a:p>
            <a:r>
              <a:rPr lang="en-US" sz="2400" b="1" err="1" smtClean="0">
                <a:solidFill>
                  <a:srgbClr val="FF0000"/>
                </a:solidFill>
                <a:latin typeface="Times New Roman" pitchFamily="18" charset="0"/>
                <a:cs typeface="Times New Roman" pitchFamily="18" charset="0"/>
              </a:rPr>
              <a:t>Tái</a:t>
            </a:r>
            <a:r>
              <a:rPr lang="en-US" sz="2400" b="1" smtClean="0">
                <a:solidFill>
                  <a:srgbClr val="FF0000"/>
                </a:solidFill>
                <a:latin typeface="Times New Roman" pitchFamily="18" charset="0"/>
                <a:cs typeface="Times New Roman" pitchFamily="18" charset="0"/>
              </a:rPr>
              <a:t> chế</a:t>
            </a:r>
            <a:endParaRPr lang="en-US" sz="2400" b="1" dirty="0">
              <a:solidFill>
                <a:srgbClr val="FF0000"/>
              </a:solidFill>
              <a:latin typeface="Times New Roman" pitchFamily="18" charset="0"/>
              <a:cs typeface="Times New Roman" pitchFamily="18" charset="0"/>
            </a:endParaRPr>
          </a:p>
        </p:txBody>
      </p:sp>
      <p:sp>
        <p:nvSpPr>
          <p:cNvPr id="11" name="TextBox 10"/>
          <p:cNvSpPr txBox="1"/>
          <p:nvPr/>
        </p:nvSpPr>
        <p:spPr>
          <a:xfrm>
            <a:off x="4953000" y="6260026"/>
            <a:ext cx="3508268"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Tuyên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truyền</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dục</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310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381000"/>
            <a:ext cx="5486399"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n>
                  <a:solidFill>
                    <a:schemeClr val="bg1"/>
                  </a:solidFill>
                </a:ln>
                <a:solidFill>
                  <a:srgbClr val="C00000"/>
                </a:solidFill>
              </a:rPr>
              <a:t>Ngày</a:t>
            </a:r>
            <a:r>
              <a:rPr lang="en-US" sz="3200" b="1" dirty="0" smtClean="0">
                <a:ln>
                  <a:solidFill>
                    <a:schemeClr val="bg1"/>
                  </a:solidFill>
                </a:ln>
                <a:solidFill>
                  <a:srgbClr val="C00000"/>
                </a:solidFill>
              </a:rPr>
              <a:t> </a:t>
            </a:r>
            <a:r>
              <a:rPr lang="en-US" sz="3200" b="1" dirty="0" err="1" smtClean="0">
                <a:ln>
                  <a:solidFill>
                    <a:schemeClr val="bg1"/>
                  </a:solidFill>
                </a:ln>
                <a:solidFill>
                  <a:srgbClr val="C00000"/>
                </a:solidFill>
              </a:rPr>
              <a:t>chủ</a:t>
            </a:r>
            <a:r>
              <a:rPr lang="en-US" sz="3200" b="1" dirty="0" smtClean="0">
                <a:ln>
                  <a:solidFill>
                    <a:schemeClr val="bg1"/>
                  </a:solidFill>
                </a:ln>
                <a:solidFill>
                  <a:srgbClr val="C00000"/>
                </a:solidFill>
              </a:rPr>
              <a:t> </a:t>
            </a:r>
            <a:r>
              <a:rPr lang="en-US" sz="3200" b="1" dirty="0" err="1" smtClean="0">
                <a:ln>
                  <a:solidFill>
                    <a:schemeClr val="bg1"/>
                  </a:solidFill>
                </a:ln>
                <a:solidFill>
                  <a:srgbClr val="C00000"/>
                </a:solidFill>
              </a:rPr>
              <a:t>nhật</a:t>
            </a:r>
            <a:r>
              <a:rPr lang="en-US" sz="3200" b="1" dirty="0" smtClean="0">
                <a:ln>
                  <a:solidFill>
                    <a:schemeClr val="bg1"/>
                  </a:solidFill>
                </a:ln>
                <a:solidFill>
                  <a:srgbClr val="C00000"/>
                </a:solidFill>
              </a:rPr>
              <a:t> </a:t>
            </a:r>
            <a:r>
              <a:rPr lang="en-US" sz="3200" b="1" dirty="0" err="1" smtClean="0">
                <a:ln>
                  <a:solidFill>
                    <a:schemeClr val="bg1"/>
                  </a:solidFill>
                </a:ln>
                <a:solidFill>
                  <a:srgbClr val="C00000"/>
                </a:solidFill>
              </a:rPr>
              <a:t>xanh</a:t>
            </a:r>
            <a:endParaRPr lang="en-US" sz="3200" b="1" dirty="0" smtClean="0">
              <a:ln>
                <a:solidFill>
                  <a:schemeClr val="bg1"/>
                </a:solidFill>
              </a:ln>
              <a:solidFill>
                <a:srgbClr val="C00000"/>
              </a:solidFill>
            </a:endParaRPr>
          </a:p>
        </p:txBody>
      </p:sp>
      <p:pic>
        <p:nvPicPr>
          <p:cNvPr id="6" name="Picture 10" descr="C:\Users\Hp\Desktop\1508022_818618171510343_7129241632867876956_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5001" y="1295400"/>
            <a:ext cx="5410199" cy="519768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9" descr="C:\Users\Hp\Desktop\10897856_818618134843680_7637197419969094997_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05000" y="1295400"/>
            <a:ext cx="5410201" cy="5197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14679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4"/>
          <p:cNvSpPr>
            <a:spLocks noChangeArrowheads="1"/>
          </p:cNvSpPr>
          <p:nvPr/>
        </p:nvSpPr>
        <p:spPr bwMode="auto">
          <a:xfrm>
            <a:off x="914400" y="147922"/>
            <a:ext cx="8031328" cy="5338478"/>
          </a:xfrm>
          <a:prstGeom prst="cloudCallout">
            <a:avLst>
              <a:gd name="adj1" fmla="val -44213"/>
              <a:gd name="adj2" fmla="val 69264"/>
            </a:avLst>
          </a:prstGeom>
          <a:gradFill rotWithShape="1">
            <a:gsLst>
              <a:gs pos="0">
                <a:srgbClr val="FFFFFF"/>
              </a:gs>
              <a:gs pos="100000">
                <a:srgbClr val="00CCFF"/>
              </a:gs>
            </a:gsLst>
            <a:path path="rect">
              <a:fillToRect l="50000" t="50000" r="50000" b="50000"/>
            </a:path>
          </a:gradFill>
          <a:ln w="9525">
            <a:solidFill>
              <a:schemeClr val="bg1"/>
            </a:solidFill>
            <a:round/>
            <a:headEnd/>
            <a:tailEnd/>
          </a:ln>
        </p:spPr>
        <p:txBody>
          <a:bodyPr anchor="ctr"/>
          <a:lstStyle/>
          <a:p>
            <a:r>
              <a:rPr lang="en-US" sz="4400" dirty="0" err="1">
                <a:solidFill>
                  <a:srgbClr val="FF0000"/>
                </a:solidFill>
              </a:rPr>
              <a:t>Tại</a:t>
            </a:r>
            <a:r>
              <a:rPr lang="en-US" sz="4400" dirty="0">
                <a:solidFill>
                  <a:srgbClr val="FF0000"/>
                </a:solidFill>
              </a:rPr>
              <a:t> </a:t>
            </a:r>
            <a:r>
              <a:rPr lang="en-US" sz="4400" dirty="0" err="1">
                <a:solidFill>
                  <a:srgbClr val="FF0000"/>
                </a:solidFill>
              </a:rPr>
              <a:t>sao</a:t>
            </a:r>
            <a:r>
              <a:rPr lang="en-US" sz="4400" dirty="0">
                <a:solidFill>
                  <a:srgbClr val="FF0000"/>
                </a:solidFill>
              </a:rPr>
              <a:t> </a:t>
            </a:r>
            <a:r>
              <a:rPr lang="en-US" sz="4400" dirty="0" err="1">
                <a:solidFill>
                  <a:srgbClr val="FF0000"/>
                </a:solidFill>
              </a:rPr>
              <a:t>phải</a:t>
            </a:r>
            <a:r>
              <a:rPr lang="en-US" sz="4400" dirty="0">
                <a:solidFill>
                  <a:srgbClr val="FF0000"/>
                </a:solidFill>
              </a:rPr>
              <a:t> </a:t>
            </a:r>
            <a:r>
              <a:rPr lang="en-US" sz="4400" dirty="0" err="1">
                <a:solidFill>
                  <a:srgbClr val="FF0000"/>
                </a:solidFill>
              </a:rPr>
              <a:t>trồng</a:t>
            </a:r>
            <a:r>
              <a:rPr lang="en-US" sz="4400" dirty="0">
                <a:solidFill>
                  <a:srgbClr val="FF0000"/>
                </a:solidFill>
              </a:rPr>
              <a:t> </a:t>
            </a:r>
            <a:r>
              <a:rPr lang="en-US" sz="4400" dirty="0" err="1">
                <a:solidFill>
                  <a:srgbClr val="FF0000"/>
                </a:solidFill>
              </a:rPr>
              <a:t>cây</a:t>
            </a:r>
            <a:r>
              <a:rPr lang="en-US" sz="4400" dirty="0">
                <a:solidFill>
                  <a:srgbClr val="FF0000"/>
                </a:solidFill>
              </a:rPr>
              <a:t> </a:t>
            </a:r>
            <a:r>
              <a:rPr lang="en-US" sz="4400" dirty="0" err="1">
                <a:solidFill>
                  <a:srgbClr val="FF0000"/>
                </a:solidFill>
              </a:rPr>
              <a:t>xanh</a:t>
            </a:r>
            <a:r>
              <a:rPr lang="en-US" sz="4400" dirty="0">
                <a:solidFill>
                  <a:srgbClr val="FF0000"/>
                </a:solidFill>
              </a:rPr>
              <a:t> </a:t>
            </a:r>
            <a:r>
              <a:rPr lang="en-US" sz="4400" dirty="0" err="1">
                <a:solidFill>
                  <a:srgbClr val="FF0000"/>
                </a:solidFill>
              </a:rPr>
              <a:t>quanh</a:t>
            </a:r>
            <a:r>
              <a:rPr lang="en-US" sz="4400" dirty="0">
                <a:solidFill>
                  <a:srgbClr val="FF0000"/>
                </a:solidFill>
              </a:rPr>
              <a:t> </a:t>
            </a:r>
            <a:r>
              <a:rPr lang="en-US" sz="4400" dirty="0" err="1">
                <a:solidFill>
                  <a:srgbClr val="FF0000"/>
                </a:solidFill>
              </a:rPr>
              <a:t>khu</a:t>
            </a:r>
            <a:r>
              <a:rPr lang="en-US" sz="4400" dirty="0">
                <a:solidFill>
                  <a:srgbClr val="FF0000"/>
                </a:solidFill>
              </a:rPr>
              <a:t> </a:t>
            </a:r>
            <a:r>
              <a:rPr lang="en-US" sz="4400" dirty="0" err="1">
                <a:solidFill>
                  <a:srgbClr val="FF0000"/>
                </a:solidFill>
              </a:rPr>
              <a:t>vực</a:t>
            </a:r>
            <a:r>
              <a:rPr lang="en-US" sz="4400" dirty="0">
                <a:solidFill>
                  <a:srgbClr val="FF0000"/>
                </a:solidFill>
              </a:rPr>
              <a:t> </a:t>
            </a:r>
            <a:r>
              <a:rPr lang="en-US" sz="4400" dirty="0" err="1">
                <a:solidFill>
                  <a:srgbClr val="FF0000"/>
                </a:solidFill>
              </a:rPr>
              <a:t>nhà</a:t>
            </a:r>
            <a:r>
              <a:rPr lang="en-US" sz="4400" dirty="0">
                <a:solidFill>
                  <a:srgbClr val="FF0000"/>
                </a:solidFill>
              </a:rPr>
              <a:t> </a:t>
            </a:r>
            <a:r>
              <a:rPr lang="en-US" sz="4400" dirty="0" err="1" smtClean="0">
                <a:solidFill>
                  <a:srgbClr val="FF0000"/>
                </a:solidFill>
              </a:rPr>
              <a:t>máy</a:t>
            </a:r>
            <a:r>
              <a:rPr lang="en-US" sz="4400" dirty="0" smtClean="0">
                <a:solidFill>
                  <a:srgbClr val="FF0000"/>
                </a:solidFill>
              </a:rPr>
              <a:t>, </a:t>
            </a:r>
            <a:r>
              <a:rPr lang="en-US" sz="4400" dirty="0" err="1" smtClean="0">
                <a:solidFill>
                  <a:srgbClr val="FF0000"/>
                </a:solidFill>
              </a:rPr>
              <a:t>trường</a:t>
            </a:r>
            <a:r>
              <a:rPr lang="en-US" sz="4400" dirty="0" smtClean="0">
                <a:solidFill>
                  <a:srgbClr val="FF0000"/>
                </a:solidFill>
              </a:rPr>
              <a:t> </a:t>
            </a:r>
            <a:r>
              <a:rPr lang="en-US" sz="4400" dirty="0" err="1" smtClean="0">
                <a:solidFill>
                  <a:srgbClr val="FF0000"/>
                </a:solidFill>
              </a:rPr>
              <a:t>học</a:t>
            </a:r>
            <a:r>
              <a:rPr lang="en-US" sz="4400" dirty="0" smtClean="0">
                <a:solidFill>
                  <a:srgbClr val="FF0000"/>
                </a:solidFill>
              </a:rPr>
              <a:t>, </a:t>
            </a:r>
            <a:r>
              <a:rPr lang="en-US" sz="4400" dirty="0" err="1" smtClean="0">
                <a:solidFill>
                  <a:srgbClr val="FF0000"/>
                </a:solidFill>
              </a:rPr>
              <a:t>hai</a:t>
            </a:r>
            <a:r>
              <a:rPr lang="en-US" sz="4400" dirty="0" smtClean="0">
                <a:solidFill>
                  <a:srgbClr val="FF0000"/>
                </a:solidFill>
              </a:rPr>
              <a:t> </a:t>
            </a:r>
            <a:r>
              <a:rPr lang="en-US" sz="4400" dirty="0" err="1" smtClean="0">
                <a:solidFill>
                  <a:srgbClr val="FF0000"/>
                </a:solidFill>
              </a:rPr>
              <a:t>bên</a:t>
            </a:r>
            <a:r>
              <a:rPr lang="en-US" sz="4400" dirty="0" smtClean="0">
                <a:solidFill>
                  <a:srgbClr val="FF0000"/>
                </a:solidFill>
              </a:rPr>
              <a:t> </a:t>
            </a:r>
            <a:r>
              <a:rPr lang="en-US" sz="4400" dirty="0" err="1" smtClean="0">
                <a:solidFill>
                  <a:srgbClr val="FF0000"/>
                </a:solidFill>
              </a:rPr>
              <a:t>đường</a:t>
            </a:r>
            <a:r>
              <a:rPr lang="en-US" sz="4400" dirty="0" smtClean="0">
                <a:solidFill>
                  <a:srgbClr val="FF0000"/>
                </a:solidFill>
              </a:rPr>
              <a:t>….?</a:t>
            </a:r>
            <a:endParaRPr lang="en-US" sz="4400" dirty="0">
              <a:solidFill>
                <a:srgbClr val="FF0000"/>
              </a:solidFill>
            </a:endParaRPr>
          </a:p>
        </p:txBody>
      </p:sp>
      <p:pic>
        <p:nvPicPr>
          <p:cNvPr id="3" name="Picture 2" descr="images648609_7.jpg"/>
          <p:cNvPicPr>
            <a:picLocks noChangeAspect="1"/>
          </p:cNvPicPr>
          <p:nvPr/>
        </p:nvPicPr>
        <p:blipFill>
          <a:blip r:embed="rId2"/>
          <a:srcRect/>
          <a:stretch>
            <a:fillRect/>
          </a:stretch>
        </p:blipFill>
        <p:spPr bwMode="auto">
          <a:xfrm>
            <a:off x="76200" y="0"/>
            <a:ext cx="4572000" cy="2973227"/>
          </a:xfrm>
          <a:prstGeom prst="rect">
            <a:avLst/>
          </a:prstGeom>
          <a:noFill/>
          <a:ln w="28575">
            <a:solidFill>
              <a:schemeClr val="tx1"/>
            </a:solidFill>
            <a:miter lim="800000"/>
            <a:headEnd/>
            <a:tailEnd/>
          </a:ln>
        </p:spPr>
      </p:pic>
      <p:pic>
        <p:nvPicPr>
          <p:cNvPr id="4" name="Picture 3" descr="kcn-my-phuoc2.jpg"/>
          <p:cNvPicPr>
            <a:picLocks noChangeAspect="1"/>
          </p:cNvPicPr>
          <p:nvPr/>
        </p:nvPicPr>
        <p:blipFill>
          <a:blip r:embed="rId3"/>
          <a:srcRect/>
          <a:stretch>
            <a:fillRect/>
          </a:stretch>
        </p:blipFill>
        <p:spPr bwMode="auto">
          <a:xfrm>
            <a:off x="4572000" y="0"/>
            <a:ext cx="4648200" cy="2973227"/>
          </a:xfrm>
          <a:prstGeom prst="rect">
            <a:avLst/>
          </a:prstGeom>
          <a:noFill/>
          <a:ln w="28575">
            <a:solidFill>
              <a:schemeClr val="tx1"/>
            </a:solidFill>
            <a:miter lim="800000"/>
            <a:headEnd/>
            <a:tailEnd/>
          </a:ln>
        </p:spPr>
      </p:pic>
      <p:sp>
        <p:nvSpPr>
          <p:cNvPr id="8" name="TextBox 7"/>
          <p:cNvSpPr txBox="1">
            <a:spLocks noChangeArrowheads="1"/>
          </p:cNvSpPr>
          <p:nvPr/>
        </p:nvSpPr>
        <p:spPr bwMode="auto">
          <a:xfrm>
            <a:off x="762000" y="3048000"/>
            <a:ext cx="7772400" cy="830997"/>
          </a:xfrm>
          <a:prstGeom prst="rect">
            <a:avLst/>
          </a:prstGeom>
          <a:noFill/>
          <a:ln w="9525">
            <a:noFill/>
            <a:miter lim="800000"/>
            <a:headEnd/>
            <a:tailEnd/>
          </a:ln>
        </p:spPr>
        <p:txBody>
          <a:bodyPr>
            <a:spAutoFit/>
          </a:bodyPr>
          <a:lstStyle/>
          <a:p>
            <a:r>
              <a:rPr lang="en-US" sz="2400" b="1" dirty="0" err="1">
                <a:latin typeface="Times New Roman" pitchFamily="18" charset="0"/>
                <a:cs typeface="Times New Roman" pitchFamily="18" charset="0"/>
              </a:rPr>
              <a:t>Lá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bụi</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lấy</a:t>
            </a:r>
            <a:r>
              <a:rPr lang="en-US" sz="2400" b="1" dirty="0">
                <a:solidFill>
                  <a:srgbClr val="FF0000"/>
                </a:solidFill>
                <a:latin typeface="Times New Roman" pitchFamily="18" charset="0"/>
                <a:cs typeface="Times New Roman" pitchFamily="18" charset="0"/>
              </a:rPr>
              <a:t> CO</a:t>
            </a:r>
            <a:r>
              <a:rPr lang="en-US" sz="2400" b="1" baseline="-25000" dirty="0">
                <a:solidFill>
                  <a:srgbClr val="FF0000"/>
                </a:solidFill>
                <a:latin typeface="Times New Roman" pitchFamily="18" charset="0"/>
                <a:cs typeface="Times New Roman" pitchFamily="18" charset="0"/>
              </a:rPr>
              <a:t>2  </a:t>
            </a:r>
            <a:r>
              <a:rPr lang="en-US" sz="2400" b="1" dirty="0" err="1">
                <a:latin typeface="Times New Roman" pitchFamily="18" charset="0"/>
                <a:cs typeface="Times New Roman" pitchFamily="18" charset="0"/>
              </a:rPr>
              <a:t>giúp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sạch</a:t>
            </a:r>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Lá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thoát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giúp</a:t>
            </a:r>
            <a:r>
              <a:rPr lang="en-US" sz="2400" b="1"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giảm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nhiệt</a:t>
            </a:r>
            <a:r>
              <a:rPr lang="en-US" sz="2400" b="1" dirty="0" smtClean="0">
                <a:solidFill>
                  <a:srgbClr val="FF0000"/>
                </a:solidFill>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quanh</a:t>
            </a:r>
            <a:endParaRPr lang="en-US" sz="2400" b="1" dirty="0">
              <a:latin typeface="Times New Roman" pitchFamily="18" charset="0"/>
              <a:cs typeface="Times New Roman" pitchFamily="18" charset="0"/>
            </a:endParaRPr>
          </a:p>
        </p:txBody>
      </p:sp>
      <p:pic>
        <p:nvPicPr>
          <p:cNvPr id="10" name="Picture 2" descr="C:\Users\Hp\Desktop\tải xuống.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46097" y="3902122"/>
            <a:ext cx="4574103" cy="2955878"/>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 descr="C:\Users\Hp\Desktop\26711_128988533791293_6644285_n.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6200" y="3914943"/>
            <a:ext cx="4495800" cy="3019257"/>
          </a:xfrm>
          <a:prstGeom prst="rect">
            <a:avLst/>
          </a:prstGeom>
          <a:noFill/>
          <a:ln w="28575">
            <a:solidFill>
              <a:schemeClr val="tx1"/>
            </a:solidFill>
            <a:miter lim="800000"/>
            <a:headEnd/>
            <a:tailEnd/>
          </a:ln>
          <a:extLst/>
        </p:spPr>
      </p:pic>
    </p:spTree>
    <p:extLst>
      <p:ext uri="{BB962C8B-B14F-4D97-AF65-F5344CB8AC3E}">
        <p14:creationId xmlns="" xmlns:p14="http://schemas.microsoft.com/office/powerpoint/2010/main" val="31341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1000"/>
                            </p:stCondLst>
                            <p:childTnLst>
                              <p:par>
                                <p:cTn id="9" presetID="8" presetClass="exit" presetSubtype="16" fill="hold" grpId="1" nodeType="afterEffect">
                                  <p:stCondLst>
                                    <p:cond delay="3500"/>
                                  </p:stCondLst>
                                  <p:childTnLst>
                                    <p:animEffect transition="out" filter="diamond(in)">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Benh%20vien%20da%20khoa"/>
          <p:cNvPicPr>
            <a:picLocks noChangeAspect="1" noChangeArrowheads="1"/>
          </p:cNvPicPr>
          <p:nvPr/>
        </p:nvPicPr>
        <p:blipFill>
          <a:blip r:embed="rId2"/>
          <a:srcRect/>
          <a:stretch>
            <a:fillRect/>
          </a:stretch>
        </p:blipFill>
        <p:spPr bwMode="auto">
          <a:xfrm>
            <a:off x="1143000" y="152399"/>
            <a:ext cx="7010400" cy="4217969"/>
          </a:xfrm>
          <a:prstGeom prst="rect">
            <a:avLst/>
          </a:prstGeom>
          <a:noFill/>
          <a:ln w="9525">
            <a:noFill/>
            <a:miter lim="800000"/>
            <a:headEnd/>
            <a:tailEnd/>
          </a:ln>
        </p:spPr>
      </p:pic>
      <p:sp>
        <p:nvSpPr>
          <p:cNvPr id="7" name="AutoShape 44"/>
          <p:cNvSpPr>
            <a:spLocks noChangeArrowheads="1"/>
          </p:cNvSpPr>
          <p:nvPr/>
        </p:nvSpPr>
        <p:spPr bwMode="auto">
          <a:xfrm>
            <a:off x="1493672" y="256606"/>
            <a:ext cx="6985000" cy="3019994"/>
          </a:xfrm>
          <a:prstGeom prst="cloudCallout">
            <a:avLst>
              <a:gd name="adj1" fmla="val -44213"/>
              <a:gd name="adj2" fmla="val 69264"/>
            </a:avLst>
          </a:prstGeom>
          <a:gradFill rotWithShape="1">
            <a:gsLst>
              <a:gs pos="0">
                <a:srgbClr val="FFFFFF"/>
              </a:gs>
              <a:gs pos="100000">
                <a:srgbClr val="00CCFF"/>
              </a:gs>
            </a:gsLst>
            <a:path path="rect">
              <a:fillToRect l="50000" t="50000" r="50000" b="50000"/>
            </a:path>
          </a:gradFill>
          <a:ln w="9525">
            <a:solidFill>
              <a:schemeClr val="bg1"/>
            </a:solidFill>
            <a:round/>
            <a:headEnd/>
            <a:tailEnd/>
          </a:ln>
        </p:spPr>
        <p:txBody>
          <a:bodyPr anchor="ctr"/>
          <a:lstStyle/>
          <a:p>
            <a:r>
              <a:rPr lang="en-US" sz="2800" dirty="0" err="1">
                <a:solidFill>
                  <a:srgbClr val="FF0000"/>
                </a:solidFill>
                <a:latin typeface="Times New Roman" pitchFamily="18" charset="0"/>
                <a:cs typeface="Times New Roman" pitchFamily="18" charset="0"/>
              </a:rPr>
              <a:t>Tại</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người</a:t>
            </a:r>
            <a:r>
              <a:rPr lang="en-US" sz="2800" dirty="0" smtClean="0">
                <a:solidFill>
                  <a:srgbClr val="FF0000"/>
                </a:solidFill>
                <a:latin typeface="Times New Roman" pitchFamily="18" charset="0"/>
                <a:cs typeface="Times New Roman" pitchFamily="18" charset="0"/>
              </a:rPr>
              <a:t> ta </a:t>
            </a:r>
            <a:r>
              <a:rPr lang="en-US" sz="2800" dirty="0" err="1" smtClean="0">
                <a:solidFill>
                  <a:srgbClr val="FF0000"/>
                </a:solidFill>
                <a:latin typeface="Times New Roman" pitchFamily="18" charset="0"/>
                <a:cs typeface="Times New Roman" pitchFamily="18" charset="0"/>
              </a:rPr>
              <a:t>thường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trồng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thông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bạch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đàn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bệnh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viện</a:t>
            </a:r>
            <a:endParaRPr lang="en-US" sz="2800" dirty="0">
              <a:solidFill>
                <a:srgbClr val="FF0000"/>
              </a:solidFill>
              <a:latin typeface="Times New Roman" pitchFamily="18" charset="0"/>
              <a:cs typeface="Times New Roman" pitchFamily="18" charset="0"/>
            </a:endParaRPr>
          </a:p>
        </p:txBody>
      </p:sp>
      <p:sp>
        <p:nvSpPr>
          <p:cNvPr id="2" name="TextBox 1"/>
          <p:cNvSpPr txBox="1"/>
          <p:nvPr/>
        </p:nvSpPr>
        <p:spPr>
          <a:xfrm>
            <a:off x="381000" y="4648200"/>
            <a:ext cx="8534400" cy="954107"/>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diệt</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vi </a:t>
            </a:r>
            <a:r>
              <a:rPr lang="en-US" sz="2800" b="1" dirty="0" err="1">
                <a:solidFill>
                  <a:srgbClr val="FF0000"/>
                </a:solidFill>
                <a:latin typeface="Times New Roman" pitchFamily="18" charset="0"/>
                <a:cs typeface="Times New Roman" pitchFamily="18" charset="0"/>
              </a:rPr>
              <a:t>khuẩn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bệnh</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9387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1000"/>
                                        <p:tgtEl>
                                          <p:spTgt spid="7"/>
                                        </p:tgtEl>
                                      </p:cBhvr>
                                    </p:animEffect>
                                  </p:childTnLst>
                                </p:cTn>
                              </p:par>
                            </p:childTnLst>
                          </p:cTn>
                        </p:par>
                        <p:par>
                          <p:cTn id="13" fill="hold">
                            <p:stCondLst>
                              <p:cond delay="1000"/>
                            </p:stCondLst>
                            <p:childTnLst>
                              <p:par>
                                <p:cTn id="14" presetID="8" presetClass="exit" presetSubtype="16" fill="hold" grpId="1" nodeType="afterEffect">
                                  <p:stCondLst>
                                    <p:cond delay="3500"/>
                                  </p:stCondLst>
                                  <p:childTnLst>
                                    <p:animEffect transition="out" filter="diamond(in)">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180"/>
            <a:ext cx="9166227" cy="523220"/>
          </a:xfrm>
          <a:prstGeom prst="rect">
            <a:avLst/>
          </a:prstGeom>
          <a:noFill/>
        </p:spPr>
        <p:txBody>
          <a:bodyPr wrap="none" rtlCol="0">
            <a:spAutoFit/>
          </a:bodyPr>
          <a:lstStyle/>
          <a:p>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có</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dụng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giảm</a:t>
            </a:r>
            <a:r>
              <a:rPr lang="en-US" sz="2800" b="1" dirty="0" smtClean="0">
                <a:solidFill>
                  <a:srgbClr val="FF0000"/>
                </a:solidFill>
                <a:latin typeface="Times New Roman" pitchFamily="18" charset="0"/>
                <a:cs typeface="Times New Roman" pitchFamily="18" charset="0"/>
              </a:rPr>
              <a:t> ô </a:t>
            </a:r>
            <a:r>
              <a:rPr lang="en-US" sz="2800" b="1" dirty="0" err="1" smtClean="0">
                <a:solidFill>
                  <a:srgbClr val="FF0000"/>
                </a:solidFill>
                <a:latin typeface="Times New Roman" pitchFamily="18" charset="0"/>
                <a:cs typeface="Times New Roman" pitchFamily="18" charset="0"/>
              </a:rPr>
              <a:t>nhiễm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môi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trường</a:t>
            </a:r>
            <a:endParaRPr lang="en-US" sz="2800" b="1"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52400" y="695535"/>
            <a:ext cx="3923689" cy="2657265"/>
          </a:xfrm>
          <a:prstGeom prst="rect">
            <a:avLst/>
          </a:prstGeom>
          <a:ln w="28575">
            <a:solidFill>
              <a:schemeClr val="tx1"/>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929187" y="3962400"/>
            <a:ext cx="3986213" cy="2345142"/>
          </a:xfrm>
          <a:prstGeom prst="rect">
            <a:avLst/>
          </a:prstGeom>
          <a:ln w="28575">
            <a:solidFill>
              <a:schemeClr val="tx1"/>
            </a:solidFill>
          </a:ln>
        </p:spPr>
      </p:pic>
      <p:sp>
        <p:nvSpPr>
          <p:cNvPr id="8" name="TextBox 7"/>
          <p:cNvSpPr txBox="1"/>
          <p:nvPr/>
        </p:nvSpPr>
        <p:spPr>
          <a:xfrm>
            <a:off x="1143000" y="3429000"/>
            <a:ext cx="1718740" cy="461665"/>
          </a:xfrm>
          <a:prstGeom prst="rect">
            <a:avLst/>
          </a:prstGeom>
          <a:noFill/>
        </p:spPr>
        <p:txBody>
          <a:bodyPr wrap="none" rtlCol="0">
            <a:spAutoFit/>
          </a:bodyPr>
          <a:lstStyle/>
          <a:p>
            <a:r>
              <a:rPr lang="en-US" sz="2400" b="1" dirty="0" err="1" smtClean="0">
                <a:solidFill>
                  <a:srgbClr val="0070C0"/>
                </a:solidFill>
                <a:latin typeface="Times New Roman" pitchFamily="18" charset="0"/>
                <a:cs typeface="Times New Roman" pitchFamily="18" charset="0"/>
              </a:rPr>
              <a:t>Cây</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lưỡi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hổ</a:t>
            </a:r>
            <a:endParaRPr lang="en-US" sz="2400" b="1" dirty="0">
              <a:solidFill>
                <a:srgbClr val="0070C0"/>
              </a:solidFill>
              <a:latin typeface="Times New Roman" pitchFamily="18" charset="0"/>
              <a:cs typeface="Times New Roman" pitchFamily="18" charset="0"/>
            </a:endParaRPr>
          </a:p>
        </p:txBody>
      </p:sp>
      <p:sp>
        <p:nvSpPr>
          <p:cNvPr id="10" name="TextBox 9"/>
          <p:cNvSpPr txBox="1"/>
          <p:nvPr/>
        </p:nvSpPr>
        <p:spPr>
          <a:xfrm>
            <a:off x="6060798" y="6396335"/>
            <a:ext cx="1758815" cy="461665"/>
          </a:xfrm>
          <a:prstGeom prst="rect">
            <a:avLst/>
          </a:prstGeom>
          <a:noFill/>
        </p:spPr>
        <p:txBody>
          <a:bodyPr wrap="none" rtlCol="0">
            <a:spAutoFit/>
          </a:bodyPr>
          <a:lstStyle>
            <a:defPPr>
              <a:defRPr lang="en-US"/>
            </a:defPPr>
            <a:lvl1pPr>
              <a:defRPr sz="2400" b="1">
                <a:solidFill>
                  <a:srgbClr val="0070C0"/>
                </a:solidFill>
                <a:latin typeface="Times New Roman" pitchFamily="18" charset="0"/>
                <a:cs typeface="Times New Roman" pitchFamily="18" charset="0"/>
              </a:defRPr>
            </a:lvl1pPr>
          </a:lstStyle>
          <a:p>
            <a:r>
              <a:rPr lang="en-US" dirty="0" err="1"/>
              <a:t>Cây</a:t>
            </a:r>
            <a:r>
              <a:rPr lang="en-US" dirty="0"/>
              <a:t> </a:t>
            </a:r>
            <a:r>
              <a:rPr lang="en-US" dirty="0" err="1"/>
              <a:t>trầu</a:t>
            </a:r>
            <a:r>
              <a:rPr lang="en-US" dirty="0"/>
              <a:t> </a:t>
            </a:r>
            <a:r>
              <a:rPr lang="en-US" dirty="0" err="1"/>
              <a:t>bà</a:t>
            </a:r>
            <a:endParaRPr lang="en-US" dirty="0"/>
          </a:p>
        </p:txBody>
      </p:sp>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929187" y="695535"/>
            <a:ext cx="3986213" cy="2657265"/>
          </a:xfrm>
          <a:prstGeom prst="rect">
            <a:avLst/>
          </a:prstGeom>
          <a:ln w="28575">
            <a:solidFill>
              <a:schemeClr val="tx1"/>
            </a:solidFill>
          </a:ln>
        </p:spPr>
      </p:pic>
      <p:pic>
        <p:nvPicPr>
          <p:cNvPr id="12" name="Picture 1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2400" y="3962400"/>
            <a:ext cx="3923689" cy="2281535"/>
          </a:xfrm>
          <a:prstGeom prst="rect">
            <a:avLst/>
          </a:prstGeom>
          <a:ln w="28575">
            <a:solidFill>
              <a:schemeClr val="tx1"/>
            </a:solidFill>
          </a:ln>
        </p:spPr>
      </p:pic>
      <p:sp>
        <p:nvSpPr>
          <p:cNvPr id="13" name="TextBox 12"/>
          <p:cNvSpPr txBox="1"/>
          <p:nvPr/>
        </p:nvSpPr>
        <p:spPr>
          <a:xfrm>
            <a:off x="6129860" y="3429000"/>
            <a:ext cx="1947969" cy="461665"/>
          </a:xfrm>
          <a:prstGeom prst="rect">
            <a:avLst/>
          </a:prstGeom>
          <a:noFill/>
        </p:spPr>
        <p:txBody>
          <a:bodyPr wrap="none" rtlCol="0">
            <a:spAutoFit/>
          </a:bodyPr>
          <a:lstStyle/>
          <a:p>
            <a:r>
              <a:rPr lang="en-US" sz="2400" b="1" dirty="0" err="1" smtClean="0">
                <a:solidFill>
                  <a:srgbClr val="0070C0"/>
                </a:solidFill>
                <a:latin typeface="Times New Roman" pitchFamily="18" charset="0"/>
                <a:cs typeface="Times New Roman" pitchFamily="18" charset="0"/>
              </a:rPr>
              <a:t>Cây</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nha</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đam</a:t>
            </a:r>
            <a:endParaRPr lang="en-US" sz="2400" b="1" dirty="0">
              <a:solidFill>
                <a:srgbClr val="0070C0"/>
              </a:solidFill>
              <a:latin typeface="Times New Roman" pitchFamily="18" charset="0"/>
              <a:cs typeface="Times New Roman" pitchFamily="18" charset="0"/>
            </a:endParaRPr>
          </a:p>
        </p:txBody>
      </p:sp>
      <p:sp>
        <p:nvSpPr>
          <p:cNvPr id="14" name="TextBox 13"/>
          <p:cNvSpPr txBox="1"/>
          <p:nvPr/>
        </p:nvSpPr>
        <p:spPr>
          <a:xfrm>
            <a:off x="1143000" y="6320135"/>
            <a:ext cx="1737976" cy="461665"/>
          </a:xfrm>
          <a:prstGeom prst="rect">
            <a:avLst/>
          </a:prstGeom>
          <a:noFill/>
        </p:spPr>
        <p:txBody>
          <a:bodyPr wrap="none" rtlCol="0">
            <a:spAutoFit/>
          </a:bodyPr>
          <a:lstStyle/>
          <a:p>
            <a:r>
              <a:rPr lang="en-US" sz="2400" b="1" dirty="0" err="1" smtClean="0">
                <a:solidFill>
                  <a:srgbClr val="0070C0"/>
                </a:solidFill>
                <a:latin typeface="Times New Roman" pitchFamily="18" charset="0"/>
                <a:cs typeface="Times New Roman" pitchFamily="18" charset="0"/>
              </a:rPr>
              <a:t>Cây</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mẫu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tử</a:t>
            </a: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239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09600"/>
          </a:xfrm>
          <a:prstGeom prst="rect">
            <a:avLst/>
          </a:prstGeom>
          <a:gradFill rotWithShape="1">
            <a:gsLst>
              <a:gs pos="0">
                <a:srgbClr val="00CC00"/>
              </a:gs>
              <a:gs pos="50000">
                <a:srgbClr val="FFFFFF"/>
              </a:gs>
              <a:gs pos="100000">
                <a:srgbClr val="00CC00"/>
              </a:gs>
            </a:gsLst>
            <a:lin ang="5400000" scaled="1"/>
          </a:gradFill>
          <a:ln w="9525">
            <a:noFill/>
            <a:miter lim="800000"/>
            <a:headEnd/>
            <a:tailEnd/>
          </a:ln>
          <a:effectLst/>
        </p:spPr>
        <p:txBody>
          <a:bodyPr wrap="none" anchor="ctr"/>
          <a:lstStyle/>
          <a:p>
            <a:pPr fontAlgn="auto">
              <a:spcBef>
                <a:spcPts val="0"/>
              </a:spcBef>
              <a:spcAft>
                <a:spcPts val="0"/>
              </a:spcAft>
              <a:defRPr/>
            </a:pPr>
            <a:r>
              <a:rPr lang="en-US" sz="2300" b="1" kern="0">
                <a:solidFill>
                  <a:sysClr val="windowText" lastClr="000000"/>
                </a:solidFill>
                <a:latin typeface="Times New Roman" pitchFamily="18" charset="0"/>
                <a:cs typeface="Times New Roman" pitchFamily="18" charset="0"/>
              </a:rPr>
              <a:t> </a:t>
            </a:r>
            <a:r>
              <a:rPr lang="en-US" sz="2300" b="1" kern="0" smtClean="0">
                <a:solidFill>
                  <a:sysClr val="windowText" lastClr="000000"/>
                </a:solidFill>
                <a:latin typeface="Times New Roman" pitchFamily="18" charset="0"/>
                <a:cs typeface="Times New Roman" pitchFamily="18" charset="0"/>
              </a:rPr>
              <a:t>A</a:t>
            </a:r>
            <a:r>
              <a:rPr lang="en-US" sz="2800" b="1" kern="0" smtClean="0">
                <a:solidFill>
                  <a:sysClr val="windowText" lastClr="000000"/>
                </a:solidFill>
                <a:latin typeface="Times New Roman" pitchFamily="18" charset="0"/>
                <a:cs typeface="Times New Roman" pitchFamily="18" charset="0"/>
              </a:rPr>
              <a:t>.</a:t>
            </a:r>
            <a:r>
              <a:rPr lang="en-US" sz="2800" b="1" kern="0" smtClean="0">
                <a:solidFill>
                  <a:srgbClr val="FF0000"/>
                </a:solidFill>
                <a:latin typeface="Times New Roman" pitchFamily="18" charset="0"/>
                <a:cs typeface="Times New Roman" pitchFamily="18" charset="0"/>
              </a:rPr>
              <a:t> </a:t>
            </a:r>
            <a:r>
              <a:rPr lang="en-US" sz="2800" b="1" kern="0" dirty="0">
                <a:solidFill>
                  <a:srgbClr val="FF0000"/>
                </a:solidFill>
                <a:latin typeface="Times New Roman" pitchFamily="18" charset="0"/>
                <a:cs typeface="Times New Roman" pitchFamily="18" charset="0"/>
              </a:rPr>
              <a:t>THỰC VẬT GÓP PHẦN ĐIỀU HÒA KHÍ HẬU</a:t>
            </a:r>
          </a:p>
        </p:txBody>
      </p:sp>
      <p:sp>
        <p:nvSpPr>
          <p:cNvPr id="4" name="Text Box 3"/>
          <p:cNvSpPr txBox="1">
            <a:spLocks noChangeArrowheads="1"/>
          </p:cNvSpPr>
          <p:nvPr/>
        </p:nvSpPr>
        <p:spPr bwMode="auto">
          <a:xfrm>
            <a:off x="152400" y="609600"/>
            <a:ext cx="8991600" cy="954107"/>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400" b="1" u="sng" kern="0" dirty="0">
                <a:solidFill>
                  <a:srgbClr val="FF0000"/>
                </a:solidFill>
                <a:latin typeface="Times New Roman" pitchFamily="18" charset="0"/>
                <a:cs typeface="Times New Roman" pitchFamily="18" charset="0"/>
              </a:rPr>
              <a:t>1</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Nhờ</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đâu</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hàm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lượng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cacbonic</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và</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oxi</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trong</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không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được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ổn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định</a:t>
            </a:r>
            <a:r>
              <a:rPr lang="en-US" sz="2800" b="1" u="sng" kern="0" dirty="0">
                <a:solidFill>
                  <a:srgbClr val="FF0000"/>
                </a:solidFill>
                <a:latin typeface="Times New Roman" pitchFamily="18" charset="0"/>
                <a:cs typeface="Times New Roman" pitchFamily="18" charset="0"/>
              </a:rPr>
              <a:t>:</a:t>
            </a:r>
          </a:p>
        </p:txBody>
      </p:sp>
      <p:sp>
        <p:nvSpPr>
          <p:cNvPr id="21515" name="Rectangle 15"/>
          <p:cNvSpPr>
            <a:spLocks noChangeArrowheads="1"/>
          </p:cNvSpPr>
          <p:nvPr/>
        </p:nvSpPr>
        <p:spPr bwMode="auto">
          <a:xfrm>
            <a:off x="8447088" y="3886200"/>
            <a:ext cx="696912"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B</a:t>
            </a:r>
          </a:p>
        </p:txBody>
      </p:sp>
      <p:sp>
        <p:nvSpPr>
          <p:cNvPr id="21516" name="Rectangle 16"/>
          <p:cNvSpPr>
            <a:spLocks noChangeArrowheads="1"/>
          </p:cNvSpPr>
          <p:nvPr/>
        </p:nvSpPr>
        <p:spPr bwMode="auto">
          <a:xfrm>
            <a:off x="4419600" y="3886200"/>
            <a:ext cx="741363"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A</a:t>
            </a:r>
          </a:p>
        </p:txBody>
      </p:sp>
      <p:pic>
        <p:nvPicPr>
          <p:cNvPr id="18" name="Picture 46" descr="viet3"/>
          <p:cNvPicPr>
            <a:picLocks noChangeAspect="1" noChangeArrowheads="1" noCrop="1"/>
          </p:cNvPicPr>
          <p:nvPr/>
        </p:nvPicPr>
        <p:blipFill>
          <a:blip r:embed="rId2"/>
          <a:srcRect/>
          <a:stretch>
            <a:fillRect/>
          </a:stretch>
        </p:blipFill>
        <p:spPr bwMode="auto">
          <a:xfrm>
            <a:off x="457200" y="2943423"/>
            <a:ext cx="457200" cy="533400"/>
          </a:xfrm>
          <a:prstGeom prst="rect">
            <a:avLst/>
          </a:prstGeom>
          <a:noFill/>
          <a:ln w="9525">
            <a:noFill/>
            <a:miter lim="800000"/>
            <a:headEnd/>
            <a:tailEnd/>
          </a:ln>
        </p:spPr>
      </p:pic>
      <p:sp>
        <p:nvSpPr>
          <p:cNvPr id="8" name="Text Box 3"/>
          <p:cNvSpPr txBox="1">
            <a:spLocks noChangeArrowheads="1"/>
          </p:cNvSpPr>
          <p:nvPr/>
        </p:nvSpPr>
        <p:spPr bwMode="auto">
          <a:xfrm>
            <a:off x="152400" y="1600200"/>
            <a:ext cx="8991600" cy="523220"/>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800" b="1" u="sng" kern="0" dirty="0" smtClean="0">
                <a:solidFill>
                  <a:srgbClr val="FF0000"/>
                </a:solidFill>
                <a:latin typeface="Times New Roman" pitchFamily="18" charset="0"/>
                <a:cs typeface="Times New Roman" pitchFamily="18" charset="0"/>
              </a:rPr>
              <a:t>2. </a:t>
            </a:r>
            <a:r>
              <a:rPr lang="en-US" sz="2800" b="1" u="sng" kern="0" dirty="0" err="1" smtClean="0">
                <a:solidFill>
                  <a:srgbClr val="FF0000"/>
                </a:solidFill>
                <a:latin typeface="Times New Roman" pitchFamily="18" charset="0"/>
                <a:cs typeface="Times New Roman" pitchFamily="18" charset="0"/>
              </a:rPr>
              <a:t>Thực</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vật</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giúp</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điều</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hòa</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khí</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hậu</a:t>
            </a:r>
            <a:endParaRPr lang="en-US" sz="3200" b="1" u="sng" kern="0" dirty="0">
              <a:solidFill>
                <a:srgbClr val="FF0000"/>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152400" y="2209800"/>
            <a:ext cx="7391400" cy="523220"/>
          </a:xfrm>
          <a:prstGeom prst="rect">
            <a:avLst/>
          </a:prstGeom>
          <a:noFill/>
          <a:ln w="9525">
            <a:noFill/>
            <a:miter lim="800000"/>
            <a:headEnd/>
            <a:tailEnd/>
          </a:ln>
        </p:spPr>
        <p:txBody>
          <a:bodyPr wrap="square">
            <a:spAutoFit/>
          </a:bodyPr>
          <a:lstStyle/>
          <a:p>
            <a:r>
              <a:rPr lang="en-US" sz="2800" b="1" u="sng" kern="0" dirty="0">
                <a:solidFill>
                  <a:srgbClr val="FF0000"/>
                </a:solidFill>
                <a:latin typeface="Times New Roman" pitchFamily="18" charset="0"/>
                <a:cs typeface="Times New Roman" pitchFamily="18" charset="0"/>
              </a:rPr>
              <a:t>3.Thực </a:t>
            </a:r>
            <a:r>
              <a:rPr lang="en-US" sz="2800" b="1" u="sng" kern="0" dirty="0" err="1">
                <a:solidFill>
                  <a:srgbClr val="FF0000"/>
                </a:solidFill>
                <a:latin typeface="Times New Roman" pitchFamily="18" charset="0"/>
                <a:cs typeface="Times New Roman" pitchFamily="18" charset="0"/>
              </a:rPr>
              <a:t>vật</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làm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giảm</a:t>
            </a:r>
            <a:r>
              <a:rPr lang="en-US" sz="2800" b="1" u="sng" kern="0" dirty="0">
                <a:solidFill>
                  <a:srgbClr val="FF0000"/>
                </a:solidFill>
                <a:latin typeface="Times New Roman" pitchFamily="18" charset="0"/>
                <a:cs typeface="Times New Roman" pitchFamily="18" charset="0"/>
              </a:rPr>
              <a:t> ô </a:t>
            </a:r>
            <a:r>
              <a:rPr lang="en-US" sz="2800" b="1" u="sng" kern="0" dirty="0" err="1">
                <a:solidFill>
                  <a:srgbClr val="FF0000"/>
                </a:solidFill>
                <a:latin typeface="Times New Roman" pitchFamily="18" charset="0"/>
                <a:cs typeface="Times New Roman" pitchFamily="18" charset="0"/>
              </a:rPr>
              <a:t>nhiễm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môi</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trường</a:t>
            </a:r>
            <a:endParaRPr lang="en-US" sz="2800" b="1" u="sng" kern="0" dirty="0">
              <a:solidFill>
                <a:srgbClr val="FF0000"/>
              </a:solidFill>
              <a:latin typeface="Times New Roman" pitchFamily="18" charset="0"/>
              <a:cs typeface="Times New Roman" pitchFamily="18" charset="0"/>
            </a:endParaRPr>
          </a:p>
        </p:txBody>
      </p:sp>
      <p:sp>
        <p:nvSpPr>
          <p:cNvPr id="12" name="Text Box 10"/>
          <p:cNvSpPr txBox="1">
            <a:spLocks noChangeArrowheads="1"/>
          </p:cNvSpPr>
          <p:nvPr/>
        </p:nvSpPr>
        <p:spPr bwMode="auto">
          <a:xfrm>
            <a:off x="278642" y="2961620"/>
            <a:ext cx="8636758" cy="1384995"/>
          </a:xfrm>
          <a:prstGeom prst="rect">
            <a:avLst/>
          </a:prstGeom>
          <a:noFill/>
          <a:ln w="9525" algn="ctr">
            <a:noFill/>
            <a:miter lim="800000"/>
            <a:headEnd/>
            <a:tailEnd/>
          </a:ln>
        </p:spPr>
        <p:txBody>
          <a:bodyPr wrap="square">
            <a:spAutoFit/>
          </a:bodyPr>
          <a:lstStyle/>
          <a:p>
            <a:pPr algn="l">
              <a:spcBef>
                <a:spcPct val="50000"/>
              </a:spcBef>
            </a:pPr>
            <a:r>
              <a:rPr lang="en-US" sz="2800" b="1" dirty="0">
                <a:solidFill>
                  <a:srgbClr val="0000FF"/>
                </a:solidFill>
              </a:rPr>
              <a:t>   </a:t>
            </a:r>
            <a:r>
              <a:rPr lang="en-US" sz="2800" b="1" dirty="0" smtClean="0">
                <a:solidFill>
                  <a:srgbClr val="0000FF"/>
                </a:solidFill>
              </a:rPr>
              <a:t>           </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Lá</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cây</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có</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tác</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dụng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ngăn</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bụi</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diệt</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một</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số</a:t>
            </a:r>
            <a:r>
              <a:rPr lang="en-US" sz="2800" b="1" dirty="0">
                <a:solidFill>
                  <a:srgbClr val="3333FF"/>
                </a:solidFill>
                <a:latin typeface="Times New Roman" pitchFamily="18" charset="0"/>
                <a:cs typeface="Times New Roman" pitchFamily="18" charset="0"/>
              </a:rPr>
              <a:t> vi </a:t>
            </a:r>
            <a:r>
              <a:rPr lang="en-US" sz="2800" b="1" dirty="0" err="1">
                <a:solidFill>
                  <a:srgbClr val="3333FF"/>
                </a:solidFill>
                <a:latin typeface="Times New Roman" pitchFamily="18" charset="0"/>
                <a:cs typeface="Times New Roman" pitchFamily="18" charset="0"/>
              </a:rPr>
              <a:t>khuẩn</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gây</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bệnh</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tán</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lá</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cây</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có</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tác</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dụng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giảm</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nhiệt</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độ</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môi</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trường</a:t>
            </a:r>
            <a:endParaRPr lang="en-US" sz="2800" b="1" dirty="0">
              <a:solidFill>
                <a:srgbClr val="3333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6340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3"/>
          <p:cNvSpPr>
            <a:spLocks noChangeShapeType="1"/>
          </p:cNvSpPr>
          <p:nvPr/>
        </p:nvSpPr>
        <p:spPr bwMode="auto">
          <a:xfrm>
            <a:off x="3276600" y="914400"/>
            <a:ext cx="0" cy="5943600"/>
          </a:xfrm>
          <a:prstGeom prst="line">
            <a:avLst/>
          </a:prstGeom>
          <a:noFill/>
          <a:ln w="9525">
            <a:solidFill>
              <a:schemeClr val="tx1"/>
            </a:solidFill>
            <a:round/>
            <a:headEnd/>
            <a:tailEnd/>
          </a:ln>
        </p:spPr>
        <p:txBody>
          <a:bodyPr anchor="ctr"/>
          <a:lstStyle/>
          <a:p>
            <a:endParaRPr lang="en-US"/>
          </a:p>
        </p:txBody>
      </p:sp>
      <p:sp>
        <p:nvSpPr>
          <p:cNvPr id="40965" name="Text Box 12"/>
          <p:cNvSpPr txBox="1">
            <a:spLocks noChangeArrowheads="1"/>
          </p:cNvSpPr>
          <p:nvPr/>
        </p:nvSpPr>
        <p:spPr bwMode="auto">
          <a:xfrm>
            <a:off x="5257800" y="2362200"/>
            <a:ext cx="2819400" cy="366713"/>
          </a:xfrm>
          <a:prstGeom prst="rect">
            <a:avLst/>
          </a:prstGeom>
          <a:noFill/>
          <a:ln w="9525" algn="ctr">
            <a:noFill/>
            <a:miter lim="800000"/>
            <a:headEnd/>
            <a:tailEnd/>
          </a:ln>
        </p:spPr>
        <p:txBody>
          <a:bodyPr>
            <a:spAutoFit/>
          </a:bodyPr>
          <a:lstStyle/>
          <a:p>
            <a:pPr algn="ctr">
              <a:spcBef>
                <a:spcPct val="50000"/>
              </a:spcBef>
            </a:pPr>
            <a:endParaRPr lang="vi-VN">
              <a:latin typeface="Times New Roman" pitchFamily="18" charset="0"/>
            </a:endParaRPr>
          </a:p>
        </p:txBody>
      </p:sp>
      <p:pic>
        <p:nvPicPr>
          <p:cNvPr id="12" name="Picture 8" descr="Cau hoi"/>
          <p:cNvPicPr>
            <a:picLocks noChangeAspect="1" noChangeArrowheads="1" noCrop="1"/>
          </p:cNvPicPr>
          <p:nvPr/>
        </p:nvPicPr>
        <p:blipFill>
          <a:blip r:embed="rId2"/>
          <a:srcRect/>
          <a:stretch>
            <a:fillRect/>
          </a:stretch>
        </p:blipFill>
        <p:spPr bwMode="auto">
          <a:xfrm>
            <a:off x="3276600" y="3657600"/>
            <a:ext cx="914400" cy="457200"/>
          </a:xfrm>
          <a:prstGeom prst="rect">
            <a:avLst/>
          </a:prstGeom>
          <a:noFill/>
          <a:ln w="9525">
            <a:noFill/>
            <a:miter lim="800000"/>
            <a:headEnd/>
            <a:tailEnd/>
          </a:ln>
        </p:spPr>
      </p:pic>
      <p:pic>
        <p:nvPicPr>
          <p:cNvPr id="3073" name="Picture 1"/>
          <p:cNvPicPr>
            <a:picLocks noChangeAspect="1" noChangeArrowheads="1"/>
          </p:cNvPicPr>
          <p:nvPr/>
        </p:nvPicPr>
        <p:blipFill>
          <a:blip r:embed="rId3"/>
          <a:srcRect/>
          <a:stretch>
            <a:fillRect/>
          </a:stretch>
        </p:blipFill>
        <p:spPr bwMode="auto">
          <a:xfrm>
            <a:off x="3352800" y="1255713"/>
            <a:ext cx="5029200" cy="2401887"/>
          </a:xfrm>
          <a:prstGeom prst="rect">
            <a:avLst/>
          </a:prstGeom>
          <a:noFill/>
          <a:ln w="9525">
            <a:noFill/>
            <a:miter lim="800000"/>
            <a:headEnd/>
            <a:tailEnd/>
          </a:ln>
        </p:spPr>
      </p:pic>
      <p:graphicFrame>
        <p:nvGraphicFramePr>
          <p:cNvPr id="41199" name="Group 239"/>
          <p:cNvGraphicFramePr>
            <a:graphicFrameLocks noGrp="1"/>
          </p:cNvGraphicFramePr>
          <p:nvPr/>
        </p:nvGraphicFramePr>
        <p:xfrm>
          <a:off x="3276600" y="4191000"/>
          <a:ext cx="5867400" cy="2547303"/>
        </p:xfrm>
        <a:graphic>
          <a:graphicData uri="http://schemas.openxmlformats.org/drawingml/2006/table">
            <a:tbl>
              <a:tblPr/>
              <a:tblGrid>
                <a:gridCol w="2362200"/>
                <a:gridCol w="1752600"/>
                <a:gridCol w="1752600"/>
              </a:tblGrid>
              <a:tr h="257175">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Phân biệt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Khu vực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Khu vực 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Lượng chảy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2000" b="0" i="0" u="none" strike="noStrike" cap="none" normalizeH="0" baseline="0" smtClean="0">
                          <a:ln>
                            <a:noFill/>
                          </a:ln>
                          <a:solidFill>
                            <a:schemeClr val="tx1"/>
                          </a:solidFill>
                          <a:effectLst/>
                          <a:latin typeface="Times New Roman" pitchFamily="18" charset="0"/>
                        </a:rPr>
                        <a:t>Vì sao </a:t>
                      </a: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lượng chảy </a:t>
                      </a:r>
                      <a:r>
                        <a:rPr kumimoji="0" lang="en-US" sz="2000" b="0" i="0" u="none" strike="noStrike" cap="none" normalizeH="0" baseline="0" smtClean="0">
                          <a:ln>
                            <a:noFill/>
                          </a:ln>
                          <a:solidFill>
                            <a:schemeClr val="tx1"/>
                          </a:solidFill>
                          <a:effectLst/>
                          <a:latin typeface="Times New Roman" pitchFamily="18" charset="0"/>
                        </a:rPr>
                        <a:t>lại khác nhau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Hiện tượng xảy ra đối với đất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Giải thích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15" name="Text Box 43"/>
          <p:cNvSpPr txBox="1">
            <a:spLocks noChangeArrowheads="1"/>
          </p:cNvSpPr>
          <p:nvPr/>
        </p:nvSpPr>
        <p:spPr bwMode="auto">
          <a:xfrm>
            <a:off x="76200" y="1127125"/>
            <a:ext cx="3505200" cy="946150"/>
          </a:xfrm>
          <a:prstGeom prst="rect">
            <a:avLst/>
          </a:prstGeom>
          <a:noFill/>
          <a:ln w="9525" algn="ctr">
            <a:noFill/>
            <a:miter lim="800000"/>
            <a:headEnd/>
            <a:tailEnd/>
          </a:ln>
        </p:spPr>
        <p:txBody>
          <a:bodyPr>
            <a:spAutoFit/>
          </a:bodyPr>
          <a:lstStyle/>
          <a:p>
            <a:pPr>
              <a:spcBef>
                <a:spcPct val="50000"/>
              </a:spcBef>
            </a:pPr>
            <a:r>
              <a:rPr lang="en-US" sz="2800" b="1">
                <a:solidFill>
                  <a:srgbClr val="0000FF"/>
                </a:solidFill>
                <a:latin typeface="Times New Roman" pitchFamily="18" charset="0"/>
              </a:rPr>
              <a:t>1. </a:t>
            </a:r>
            <a:r>
              <a:rPr lang="en-US" sz="2800" u="sng">
                <a:solidFill>
                  <a:srgbClr val="0000FF"/>
                </a:solidFill>
                <a:latin typeface="Times New Roman" pitchFamily="18" charset="0"/>
              </a:rPr>
              <a:t>Thực vật giúp giữ đất, chống xói mòn</a:t>
            </a:r>
            <a:endParaRPr lang="en-US" sz="2800" b="1" u="sng">
              <a:solidFill>
                <a:srgbClr val="0000FF"/>
              </a:solidFill>
              <a:latin typeface="Times New Roman" pitchFamily="18" charset="0"/>
            </a:endParaRPr>
          </a:p>
        </p:txBody>
      </p:sp>
      <p:sp>
        <p:nvSpPr>
          <p:cNvPr id="41204" name="TextBox 1"/>
          <p:cNvSpPr txBox="1">
            <a:spLocks noChangeArrowheads="1"/>
          </p:cNvSpPr>
          <p:nvPr/>
        </p:nvSpPr>
        <p:spPr bwMode="auto">
          <a:xfrm>
            <a:off x="762000" y="0"/>
            <a:ext cx="8077200" cy="492443"/>
          </a:xfrm>
          <a:prstGeom prst="rect">
            <a:avLst/>
          </a:prstGeom>
          <a:noFill/>
          <a:ln w="9525">
            <a:solidFill>
              <a:schemeClr val="bg1"/>
            </a:solidFill>
            <a:miter lim="800000"/>
            <a:headEnd/>
            <a:tailEnd/>
          </a:ln>
        </p:spPr>
        <p:txBody>
          <a:bodyPr wrap="square">
            <a:spAutoFit/>
          </a:bodyPr>
          <a:lstStyle/>
          <a:p>
            <a:pPr algn="ctr" eaLnBrk="0" hangingPunct="0"/>
            <a:r>
              <a:rPr lang="en-US" sz="2600" b="1" smtClean="0">
                <a:solidFill>
                  <a:srgbClr val="FF0000"/>
                </a:solidFill>
                <a:latin typeface="Times New Roman" pitchFamily="18" charset="0"/>
              </a:rPr>
              <a:t>B. THỰC </a:t>
            </a:r>
            <a:r>
              <a:rPr lang="en-US" sz="2600" b="1">
                <a:solidFill>
                  <a:srgbClr val="FF0000"/>
                </a:solidFill>
                <a:latin typeface="Times New Roman" pitchFamily="18" charset="0"/>
              </a:rPr>
              <a:t>VẬT BẢO VỆ ĐẤT VÀ NGUỒN NƯỚC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circle(in)">
                                      <p:cBhvr>
                                        <p:cTn id="7" dur="2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199"/>
                                        </p:tgtEl>
                                        <p:attrNameLst>
                                          <p:attrName>style.visibility</p:attrName>
                                        </p:attrNameLst>
                                      </p:cBhvr>
                                      <p:to>
                                        <p:strVal val="visible"/>
                                      </p:to>
                                    </p:set>
                                    <p:animEffect transition="in" filter="blinds(horizontal)">
                                      <p:cBhvr>
                                        <p:cTn id="12" dur="500"/>
                                        <p:tgtEl>
                                          <p:spTgt spid="41199"/>
                                        </p:tgtEl>
                                      </p:cBhvr>
                                    </p:animEffect>
                                  </p:childTnLst>
                                </p:cTn>
                              </p:par>
                              <p:par>
                                <p:cTn id="13" presetID="47"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26"/>
          <p:cNvSpPr>
            <a:spLocks noChangeShapeType="1"/>
          </p:cNvSpPr>
          <p:nvPr/>
        </p:nvSpPr>
        <p:spPr bwMode="auto">
          <a:xfrm>
            <a:off x="3276600" y="457200"/>
            <a:ext cx="0" cy="6400800"/>
          </a:xfrm>
          <a:prstGeom prst="line">
            <a:avLst/>
          </a:prstGeom>
          <a:noFill/>
          <a:ln w="9525">
            <a:solidFill>
              <a:schemeClr val="tx1"/>
            </a:solidFill>
            <a:round/>
            <a:headEnd/>
            <a:tailEnd/>
          </a:ln>
        </p:spPr>
        <p:txBody>
          <a:bodyPr anchor="ctr"/>
          <a:lstStyle/>
          <a:p>
            <a:endParaRPr lang="en-US"/>
          </a:p>
        </p:txBody>
      </p:sp>
      <p:sp>
        <p:nvSpPr>
          <p:cNvPr id="3115" name="Text Box 43"/>
          <p:cNvSpPr txBox="1">
            <a:spLocks noChangeArrowheads="1"/>
          </p:cNvSpPr>
          <p:nvPr/>
        </p:nvSpPr>
        <p:spPr bwMode="auto">
          <a:xfrm>
            <a:off x="76200" y="1127125"/>
            <a:ext cx="3505200" cy="946150"/>
          </a:xfrm>
          <a:prstGeom prst="rect">
            <a:avLst/>
          </a:prstGeom>
          <a:noFill/>
          <a:ln w="9525" algn="ctr">
            <a:noFill/>
            <a:miter lim="800000"/>
            <a:headEnd/>
            <a:tailEnd/>
          </a:ln>
        </p:spPr>
        <p:txBody>
          <a:bodyPr>
            <a:spAutoFit/>
          </a:bodyPr>
          <a:lstStyle/>
          <a:p>
            <a:pPr>
              <a:spcBef>
                <a:spcPct val="50000"/>
              </a:spcBef>
            </a:pPr>
            <a:r>
              <a:rPr lang="en-US" sz="2800" b="1">
                <a:solidFill>
                  <a:srgbClr val="0000FF"/>
                </a:solidFill>
                <a:latin typeface="Times New Roman" pitchFamily="18" charset="0"/>
              </a:rPr>
              <a:t>1. </a:t>
            </a:r>
            <a:r>
              <a:rPr lang="en-US" sz="2800" u="sng">
                <a:solidFill>
                  <a:srgbClr val="0000FF"/>
                </a:solidFill>
                <a:latin typeface="Times New Roman" pitchFamily="18" charset="0"/>
              </a:rPr>
              <a:t>Thực vật giúp giữ đất, chống xói mòn</a:t>
            </a:r>
            <a:endParaRPr lang="en-US" sz="2800" b="1" u="sng">
              <a:solidFill>
                <a:srgbClr val="0000FF"/>
              </a:solidFill>
              <a:latin typeface="Times New Roman" pitchFamily="18" charset="0"/>
            </a:endParaRPr>
          </a:p>
        </p:txBody>
      </p:sp>
      <p:sp>
        <p:nvSpPr>
          <p:cNvPr id="41989" name="TextBox 1"/>
          <p:cNvSpPr txBox="1">
            <a:spLocks noChangeArrowheads="1"/>
          </p:cNvSpPr>
          <p:nvPr/>
        </p:nvSpPr>
        <p:spPr bwMode="auto">
          <a:xfrm>
            <a:off x="16002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
        <p:nvSpPr>
          <p:cNvPr id="42016" name="Text Box 11"/>
          <p:cNvSpPr txBox="1">
            <a:spLocks noChangeArrowheads="1"/>
          </p:cNvSpPr>
          <p:nvPr/>
        </p:nvSpPr>
        <p:spPr bwMode="auto">
          <a:xfrm>
            <a:off x="3429000" y="6156325"/>
            <a:ext cx="5486400" cy="701675"/>
          </a:xfrm>
          <a:prstGeom prst="rect">
            <a:avLst/>
          </a:prstGeom>
          <a:noFill/>
          <a:ln w="9525" algn="ctr">
            <a:noFill/>
            <a:miter lim="800000"/>
            <a:headEnd/>
            <a:tailEnd/>
          </a:ln>
        </p:spPr>
        <p:txBody>
          <a:bodyPr>
            <a:spAutoFit/>
          </a:bodyPr>
          <a:lstStyle/>
          <a:p>
            <a:pPr algn="just"/>
            <a:r>
              <a:rPr lang="en-US" sz="2000" b="1" i="1">
                <a:latin typeface="Times New Roman" pitchFamily="18" charset="0"/>
                <a:sym typeface="Symbol" pitchFamily="18" charset="2"/>
              </a:rPr>
              <a:t>Vậy, nhờ đâu mà thực vật giúp giữ đất, chống xói mòn</a:t>
            </a:r>
            <a:r>
              <a:rPr lang="en-US" sz="2000" b="1" i="1">
                <a:latin typeface="Times New Roman" pitchFamily="18" charset="0"/>
              </a:rPr>
              <a:t>?</a:t>
            </a:r>
          </a:p>
        </p:txBody>
      </p:sp>
      <p:graphicFrame>
        <p:nvGraphicFramePr>
          <p:cNvPr id="42080" name="Group 96"/>
          <p:cNvGraphicFramePr>
            <a:graphicFrameLocks noGrp="1"/>
          </p:cNvGraphicFramePr>
          <p:nvPr/>
        </p:nvGraphicFramePr>
        <p:xfrm>
          <a:off x="3352800" y="457200"/>
          <a:ext cx="5638800" cy="5724144"/>
        </p:xfrm>
        <a:graphic>
          <a:graphicData uri="http://schemas.openxmlformats.org/drawingml/2006/table">
            <a:tbl>
              <a:tblPr/>
              <a:tblGrid>
                <a:gridCol w="1484313"/>
                <a:gridCol w="2597150"/>
                <a:gridCol w="1557337"/>
              </a:tblGrid>
              <a:tr h="257175">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Phân biệt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Khu vực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Khu vực 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Lượng chảy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Yếu (0,6m3/giây)</a:t>
                      </a:r>
                    </a:p>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Mạnh (21m3/giây)</a:t>
                      </a:r>
                    </a:p>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Times New Roman" pitchFamily="18" charset="0"/>
                        </a:rPr>
                        <a:t>Vì sao </a:t>
                      </a: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lượng chảy </a:t>
                      </a:r>
                      <a:r>
                        <a:rPr kumimoji="0" lang="en-US" sz="1800" b="0" i="0" u="none" strike="noStrike" cap="none" normalizeH="0" baseline="0" smtClean="0">
                          <a:ln>
                            <a:noFill/>
                          </a:ln>
                          <a:solidFill>
                            <a:schemeClr val="tx1"/>
                          </a:solidFill>
                          <a:effectLst/>
                          <a:latin typeface="Times New Roman" pitchFamily="18" charset="0"/>
                        </a:rPr>
                        <a:t>lại khác nhau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chemeClr val="tx1"/>
                          </a:solidFill>
                          <a:effectLst/>
                          <a:latin typeface="Times New Roman" pitchFamily="18" charset="0"/>
                        </a:rPr>
                        <a:t>- </a:t>
                      </a:r>
                      <a:r>
                        <a:rPr kumimoji="0" lang="en-US" sz="1800" b="0" i="0" u="none" strike="noStrike" cap="none" normalizeH="0" baseline="0" smtClean="0">
                          <a:ln>
                            <a:noFill/>
                          </a:ln>
                          <a:solidFill>
                            <a:schemeClr val="tx1"/>
                          </a:solidFill>
                          <a:effectLst/>
                          <a:latin typeface="Times New Roman" pitchFamily="18" charset="0"/>
                        </a:rPr>
                        <a:t>Có cây nên tán lá, thân cây đã cản một phần lớn lượng nước mưa rơi trực tiếp xuống đất</a:t>
                      </a:r>
                      <a:endParaRPr kumimoji="0" lang="en-US" sz="2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Times New Roman" pitchFamily="18" charset="0"/>
                        </a:rPr>
                        <a:t>- Không có cây nước mưa xối thẳng xuống đất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Hiện tượng xảy ra đối với đất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Không xói mòn</a:t>
                      </a:r>
                    </a:p>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Xói mòn</a:t>
                      </a:r>
                    </a:p>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Giải thích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FF"/>
                          </a:solidFill>
                          <a:effectLst/>
                          <a:latin typeface="Times New Roman" pitchFamily="18" charset="0"/>
                        </a:rPr>
                        <a:t>    </a:t>
                      </a:r>
                      <a:r>
                        <a:rPr kumimoji="0" lang="en-US" sz="1800" b="1" i="0" u="none" strike="noStrike" cap="none" normalizeH="0" baseline="0" smtClean="0">
                          <a:ln>
                            <a:noFill/>
                          </a:ln>
                          <a:solidFill>
                            <a:schemeClr val="tx1"/>
                          </a:solidFill>
                          <a:effectLst/>
                          <a:latin typeface="Times New Roman" pitchFamily="18" charset="0"/>
                        </a:rPr>
                        <a:t>+ </a:t>
                      </a:r>
                      <a:r>
                        <a:rPr kumimoji="0" lang="en-US" sz="1800" b="0" i="0" u="none" strike="noStrike" cap="none" normalizeH="0" baseline="0" smtClean="0">
                          <a:ln>
                            <a:noFill/>
                          </a:ln>
                          <a:solidFill>
                            <a:schemeClr val="tx1"/>
                          </a:solidFill>
                          <a:effectLst/>
                          <a:latin typeface="Times New Roman" pitchFamily="18" charset="0"/>
                        </a:rPr>
                        <a:t>Vì có cây (rừng) nên tán lá, thân đã giữ lại, cản một phần lớn lượng nước mưa rơi trực tiếp xuống đất; một phần nước mưa sẽ chảy xuống theo tán lá và thân cây, chứ không xối thẳng xuống đất </a:t>
                      </a:r>
                      <a:endPar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Không có cây cản bớt tốc độ rơi của nước mưa</a:t>
                      </a:r>
                      <a:r>
                        <a:rPr kumimoji="0" lang="en-US" sz="1100" b="0" i="0" u="none" strike="noStrike" cap="none" normalizeH="0" baseline="0" smtClean="0">
                          <a:ln>
                            <a:noFill/>
                          </a:ln>
                          <a:solidFill>
                            <a:schemeClr val="tx1"/>
                          </a:solidFill>
                          <a:effectLst/>
                          <a:latin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3"/>
          <p:cNvSpPr>
            <a:spLocks noChangeShapeType="1"/>
          </p:cNvSpPr>
          <p:nvPr/>
        </p:nvSpPr>
        <p:spPr bwMode="auto">
          <a:xfrm>
            <a:off x="3200400" y="914400"/>
            <a:ext cx="0" cy="5943600"/>
          </a:xfrm>
          <a:prstGeom prst="line">
            <a:avLst/>
          </a:prstGeom>
          <a:noFill/>
          <a:ln w="9525">
            <a:solidFill>
              <a:schemeClr val="tx1"/>
            </a:solidFill>
            <a:round/>
            <a:headEnd/>
            <a:tailEnd/>
          </a:ln>
        </p:spPr>
        <p:txBody>
          <a:bodyPr anchor="ctr"/>
          <a:lstStyle/>
          <a:p>
            <a:endParaRPr lang="en-US"/>
          </a:p>
        </p:txBody>
      </p:sp>
      <p:pic>
        <p:nvPicPr>
          <p:cNvPr id="7174" name="Picture 10" descr="viet3"/>
          <p:cNvPicPr>
            <a:picLocks noChangeAspect="1" noChangeArrowheads="1" noCrop="1"/>
          </p:cNvPicPr>
          <p:nvPr/>
        </p:nvPicPr>
        <p:blipFill>
          <a:blip r:embed="rId2"/>
          <a:srcRect/>
          <a:stretch>
            <a:fillRect/>
          </a:stretch>
        </p:blipFill>
        <p:spPr bwMode="auto">
          <a:xfrm>
            <a:off x="0" y="685800"/>
            <a:ext cx="473075" cy="533400"/>
          </a:xfrm>
          <a:prstGeom prst="rect">
            <a:avLst/>
          </a:prstGeom>
          <a:noFill/>
          <a:ln w="9525">
            <a:noFill/>
            <a:miter lim="800000"/>
            <a:headEnd/>
            <a:tailEnd/>
          </a:ln>
        </p:spPr>
      </p:pic>
      <p:sp>
        <p:nvSpPr>
          <p:cNvPr id="7175" name="Text Box 11"/>
          <p:cNvSpPr txBox="1">
            <a:spLocks noChangeArrowheads="1"/>
          </p:cNvSpPr>
          <p:nvPr/>
        </p:nvSpPr>
        <p:spPr bwMode="auto">
          <a:xfrm>
            <a:off x="3352800" y="1066800"/>
            <a:ext cx="5562600" cy="822325"/>
          </a:xfrm>
          <a:prstGeom prst="rect">
            <a:avLst/>
          </a:prstGeom>
          <a:noFill/>
          <a:ln w="9525" algn="ctr">
            <a:noFill/>
            <a:miter lim="800000"/>
            <a:headEnd/>
            <a:tailEnd/>
          </a:ln>
        </p:spPr>
        <p:txBody>
          <a:bodyPr>
            <a:spAutoFit/>
          </a:bodyPr>
          <a:lstStyle/>
          <a:p>
            <a:pPr algn="just"/>
            <a:r>
              <a:rPr lang="en-US" sz="2400" b="1" i="1">
                <a:latin typeface="Times New Roman" pitchFamily="18" charset="0"/>
                <a:sym typeface="Symbol" pitchFamily="18" charset="2"/>
              </a:rPr>
              <a:t>Vậy, nhờ đâu mà thực vật giúp giữ đất, chống xói mòn</a:t>
            </a:r>
            <a:r>
              <a:rPr lang="en-US" sz="2400" b="1" i="1">
                <a:latin typeface="Times New Roman" pitchFamily="18" charset="0"/>
              </a:rPr>
              <a:t>?</a:t>
            </a:r>
          </a:p>
        </p:txBody>
      </p:sp>
      <p:sp>
        <p:nvSpPr>
          <p:cNvPr id="7177" name="Line 16"/>
          <p:cNvSpPr>
            <a:spLocks noChangeShapeType="1"/>
          </p:cNvSpPr>
          <p:nvPr/>
        </p:nvSpPr>
        <p:spPr bwMode="auto">
          <a:xfrm>
            <a:off x="1981200" y="4191000"/>
            <a:ext cx="0" cy="304800"/>
          </a:xfrm>
          <a:prstGeom prst="line">
            <a:avLst/>
          </a:prstGeom>
          <a:noFill/>
          <a:ln w="38100">
            <a:solidFill>
              <a:schemeClr val="bg1"/>
            </a:solidFill>
            <a:round/>
            <a:headEnd/>
            <a:tailEnd type="triangle" w="med" len="med"/>
          </a:ln>
        </p:spPr>
        <p:txBody>
          <a:bodyPr anchor="ctr"/>
          <a:lstStyle/>
          <a:p>
            <a:endParaRPr lang="en-US"/>
          </a:p>
        </p:txBody>
      </p:sp>
      <p:sp>
        <p:nvSpPr>
          <p:cNvPr id="7218" name="Text Box 185"/>
          <p:cNvSpPr txBox="1">
            <a:spLocks noChangeArrowheads="1"/>
          </p:cNvSpPr>
          <p:nvPr/>
        </p:nvSpPr>
        <p:spPr bwMode="auto">
          <a:xfrm>
            <a:off x="4122738" y="6324600"/>
            <a:ext cx="436562" cy="366713"/>
          </a:xfrm>
          <a:prstGeom prst="rect">
            <a:avLst/>
          </a:prstGeom>
          <a:noFill/>
          <a:ln w="9525" algn="ctr">
            <a:noFill/>
            <a:miter lim="800000"/>
            <a:headEnd/>
            <a:tailEnd/>
          </a:ln>
        </p:spPr>
        <p:txBody>
          <a:bodyPr>
            <a:spAutoFit/>
          </a:bodyPr>
          <a:lstStyle/>
          <a:p>
            <a:pPr algn="r">
              <a:spcBef>
                <a:spcPct val="50000"/>
              </a:spcBef>
            </a:pPr>
            <a:endParaRPr lang="vi-VN">
              <a:latin typeface="Times New Roman" pitchFamily="18" charset="0"/>
            </a:endParaRPr>
          </a:p>
        </p:txBody>
      </p:sp>
      <p:pic>
        <p:nvPicPr>
          <p:cNvPr id="12" name="Picture 8" descr="Cau hoi"/>
          <p:cNvPicPr>
            <a:picLocks noChangeAspect="1" noChangeArrowheads="1" noCrop="1"/>
          </p:cNvPicPr>
          <p:nvPr/>
        </p:nvPicPr>
        <p:blipFill>
          <a:blip r:embed="rId3"/>
          <a:srcRect/>
          <a:stretch>
            <a:fillRect/>
          </a:stretch>
        </p:blipFill>
        <p:spPr bwMode="auto">
          <a:xfrm>
            <a:off x="3733800" y="609600"/>
            <a:ext cx="838200" cy="457200"/>
          </a:xfrm>
          <a:prstGeom prst="rect">
            <a:avLst/>
          </a:prstGeom>
          <a:noFill/>
          <a:ln w="9525">
            <a:noFill/>
            <a:miter lim="800000"/>
            <a:headEnd/>
            <a:tailEnd/>
          </a:ln>
        </p:spPr>
      </p:pic>
      <p:sp>
        <p:nvSpPr>
          <p:cNvPr id="63" name="Text Box 7"/>
          <p:cNvSpPr txBox="1">
            <a:spLocks noChangeArrowheads="1"/>
          </p:cNvSpPr>
          <p:nvPr/>
        </p:nvSpPr>
        <p:spPr bwMode="auto">
          <a:xfrm>
            <a:off x="152400" y="2362200"/>
            <a:ext cx="2895600" cy="3560763"/>
          </a:xfrm>
          <a:prstGeom prst="rect">
            <a:avLst/>
          </a:prstGeom>
          <a:noFill/>
          <a:ln w="9525" algn="ctr">
            <a:noFill/>
            <a:miter lim="800000"/>
            <a:headEnd/>
            <a:tailEnd/>
          </a:ln>
        </p:spPr>
        <p:txBody>
          <a:bodyPr>
            <a:spAutoFit/>
          </a:bodyPr>
          <a:lstStyle/>
          <a:p>
            <a:pPr>
              <a:spcBef>
                <a:spcPct val="50000"/>
              </a:spcBef>
            </a:pPr>
            <a:r>
              <a:rPr lang="en-US" sz="2400">
                <a:latin typeface="Times New Roman" pitchFamily="18" charset="0"/>
              </a:rPr>
              <a:t>Thực vật, đặc biệt là thực vật rừng, nhờ có hệ rễ giữ đất, tán cây cản bớt sức chảy do mưa lớn gây ra, nên có vai trò quan trọng trong việc giữ đất, chống xói mòn. </a:t>
            </a:r>
          </a:p>
          <a:p>
            <a:pPr>
              <a:spcBef>
                <a:spcPct val="50000"/>
              </a:spcBef>
            </a:pPr>
            <a:endParaRPr lang="en-US" sz="2400">
              <a:latin typeface="Times New Roman" pitchFamily="18" charset="0"/>
            </a:endParaRPr>
          </a:p>
        </p:txBody>
      </p:sp>
      <p:sp>
        <p:nvSpPr>
          <p:cNvPr id="3115" name="Text Box 43"/>
          <p:cNvSpPr txBox="1">
            <a:spLocks noChangeArrowheads="1"/>
          </p:cNvSpPr>
          <p:nvPr/>
        </p:nvSpPr>
        <p:spPr bwMode="auto">
          <a:xfrm>
            <a:off x="0" y="1143000"/>
            <a:ext cx="3505200" cy="946150"/>
          </a:xfrm>
          <a:prstGeom prst="rect">
            <a:avLst/>
          </a:prstGeom>
          <a:noFill/>
          <a:ln w="9525" algn="ctr">
            <a:noFill/>
            <a:miter lim="800000"/>
            <a:headEnd/>
            <a:tailEnd/>
          </a:ln>
        </p:spPr>
        <p:txBody>
          <a:bodyPr>
            <a:spAutoFit/>
          </a:bodyPr>
          <a:lstStyle/>
          <a:p>
            <a:pPr>
              <a:spcBef>
                <a:spcPct val="50000"/>
              </a:spcBef>
            </a:pPr>
            <a:r>
              <a:rPr lang="en-US" sz="2800" b="1">
                <a:solidFill>
                  <a:srgbClr val="0000FF"/>
                </a:solidFill>
                <a:latin typeface="Times New Roman" pitchFamily="18" charset="0"/>
              </a:rPr>
              <a:t>1. </a:t>
            </a:r>
            <a:r>
              <a:rPr lang="en-US" sz="2800" u="sng">
                <a:solidFill>
                  <a:srgbClr val="0000FF"/>
                </a:solidFill>
                <a:latin typeface="Times New Roman" pitchFamily="18" charset="0"/>
              </a:rPr>
              <a:t>Thực vật giúp giữ đất, chống xói mòn</a:t>
            </a:r>
            <a:endParaRPr lang="en-US" sz="2800" b="1" u="sng">
              <a:solidFill>
                <a:srgbClr val="0000FF"/>
              </a:solidFill>
              <a:latin typeface="Times New Roman" pitchFamily="18" charset="0"/>
            </a:endParaRPr>
          </a:p>
        </p:txBody>
      </p:sp>
      <p:pic>
        <p:nvPicPr>
          <p:cNvPr id="7233" name="Picture 10" descr="D:\hinh su dung GA dien tu\sinh 6\rừng nguyên sinh.jpg"/>
          <p:cNvPicPr>
            <a:picLocks noChangeAspect="1" noChangeArrowheads="1"/>
          </p:cNvPicPr>
          <p:nvPr/>
        </p:nvPicPr>
        <p:blipFill>
          <a:blip r:embed="rId4"/>
          <a:srcRect/>
          <a:stretch>
            <a:fillRect/>
          </a:stretch>
        </p:blipFill>
        <p:spPr bwMode="auto">
          <a:xfrm>
            <a:off x="3276600" y="1905000"/>
            <a:ext cx="3048000" cy="4953000"/>
          </a:xfrm>
          <a:prstGeom prst="rect">
            <a:avLst/>
          </a:prstGeom>
          <a:noFill/>
          <a:ln w="9525">
            <a:noFill/>
            <a:miter lim="800000"/>
            <a:headEnd/>
            <a:tailEnd/>
          </a:ln>
        </p:spPr>
      </p:pic>
      <p:pic>
        <p:nvPicPr>
          <p:cNvPr id="11273" name="Picture 9" descr="D:\hinh su dung GA dien tu\sinh 6\rễ cây rừng.jpg"/>
          <p:cNvPicPr>
            <a:picLocks noChangeAspect="1" noChangeArrowheads="1"/>
          </p:cNvPicPr>
          <p:nvPr/>
        </p:nvPicPr>
        <p:blipFill>
          <a:blip r:embed="rId5"/>
          <a:srcRect/>
          <a:stretch>
            <a:fillRect/>
          </a:stretch>
        </p:blipFill>
        <p:spPr bwMode="auto">
          <a:xfrm>
            <a:off x="6400800" y="1905000"/>
            <a:ext cx="2743200" cy="4953000"/>
          </a:xfrm>
          <a:prstGeom prst="rect">
            <a:avLst/>
          </a:prstGeom>
          <a:noFill/>
          <a:ln w="9525">
            <a:noFill/>
            <a:miter lim="800000"/>
            <a:headEnd/>
            <a:tailEnd/>
          </a:ln>
        </p:spPr>
      </p:pic>
      <p:sp>
        <p:nvSpPr>
          <p:cNvPr id="7236"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360themesuw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WordArt 3"/>
          <p:cNvSpPr>
            <a:spLocks noChangeArrowheads="1" noChangeShapeType="1" noTextEdit="1"/>
          </p:cNvSpPr>
          <p:nvPr/>
        </p:nvSpPr>
        <p:spPr bwMode="auto">
          <a:xfrm>
            <a:off x="152400" y="716972"/>
            <a:ext cx="8863012" cy="1156855"/>
          </a:xfrm>
          <a:prstGeom prst="rect">
            <a:avLst/>
          </a:prstGeom>
        </p:spPr>
        <p:txBody>
          <a:bodyPr wrap="none" fromWordArt="1">
            <a:prstTxWarp prst="textPlain">
              <a:avLst>
                <a:gd name="adj" fmla="val 50000"/>
              </a:avLst>
            </a:prstTxWarp>
          </a:bodyPr>
          <a:lstStyle/>
          <a:p>
            <a:pPr algn="ctr"/>
            <a:r>
              <a:rPr lang="vi-VN" sz="3600" b="1" i="1" kern="10" dirty="0">
                <a:ln w="9525">
                  <a:solidFill>
                    <a:srgbClr val="CC99FF"/>
                  </a:solidFill>
                  <a:round/>
                  <a:headEnd/>
                  <a:tailEnd/>
                </a:ln>
                <a:solidFill>
                  <a:srgbClr val="FF0000"/>
                </a:solidFill>
                <a:effectLst>
                  <a:outerShdw dist="35921" dir="2700000" algn="ctr" rotWithShape="0">
                    <a:srgbClr val="808080">
                      <a:alpha val="79999"/>
                    </a:srgbClr>
                  </a:outerShdw>
                </a:effectLst>
                <a:latin typeface="Times New Roman"/>
                <a:cs typeface="Times New Roman"/>
              </a:rPr>
              <a:t>Chương </a:t>
            </a:r>
            <a:r>
              <a:rPr lang="en-US" sz="3600" b="1" i="1" kern="10" dirty="0" smtClean="0">
                <a:ln w="9525">
                  <a:solidFill>
                    <a:srgbClr val="CC99FF"/>
                  </a:solidFill>
                  <a:round/>
                  <a:headEnd/>
                  <a:tailEnd/>
                </a:ln>
                <a:solidFill>
                  <a:srgbClr val="FF0000"/>
                </a:solidFill>
                <a:effectLst>
                  <a:outerShdw dist="35921" dir="2700000" algn="ctr" rotWithShape="0">
                    <a:srgbClr val="808080">
                      <a:alpha val="79999"/>
                    </a:srgbClr>
                  </a:outerShdw>
                </a:effectLst>
                <a:latin typeface="Times New Roman"/>
                <a:cs typeface="Times New Roman"/>
              </a:rPr>
              <a:t>IX</a:t>
            </a:r>
            <a:r>
              <a:rPr lang="vi-VN" sz="3600" b="1" i="1" kern="10" dirty="0" smtClean="0">
                <a:ln w="9525">
                  <a:solidFill>
                    <a:srgbClr val="CC99FF"/>
                  </a:solidFill>
                  <a:round/>
                  <a:headEnd/>
                  <a:tailEnd/>
                </a:ln>
                <a:solidFill>
                  <a:srgbClr val="FF0000"/>
                </a:solidFill>
                <a:effectLst>
                  <a:outerShdw dist="35921" dir="2700000" algn="ctr" rotWithShape="0">
                    <a:srgbClr val="808080">
                      <a:alpha val="79999"/>
                    </a:srgbClr>
                  </a:outerShdw>
                </a:effectLst>
                <a:latin typeface="Times New Roman"/>
                <a:cs typeface="Times New Roman"/>
              </a:rPr>
              <a:t>: </a:t>
            </a:r>
            <a:r>
              <a:rPr lang="vi-VN" sz="3600" b="1" i="1" kern="10" dirty="0">
                <a:ln w="9525">
                  <a:solidFill>
                    <a:srgbClr val="CC99FF"/>
                  </a:solidFill>
                  <a:round/>
                  <a:headEnd/>
                  <a:tailEnd/>
                </a:ln>
                <a:solidFill>
                  <a:srgbClr val="FF0000"/>
                </a:solidFill>
                <a:effectLst>
                  <a:outerShdw dist="35921" dir="2700000" algn="ctr" rotWithShape="0">
                    <a:srgbClr val="808080">
                      <a:alpha val="79999"/>
                    </a:srgbClr>
                  </a:outerShdw>
                </a:effectLst>
                <a:latin typeface="Times New Roman"/>
                <a:cs typeface="Times New Roman"/>
              </a:rPr>
              <a:t>VAI TRÒ CỦA THỰC VẬT</a:t>
            </a:r>
            <a:endParaRPr lang="en-US" sz="3600" b="1" i="1" kern="10" dirty="0">
              <a:ln w="9525">
                <a:solidFill>
                  <a:srgbClr val="CC99FF"/>
                </a:solidFill>
                <a:round/>
                <a:headEnd/>
                <a:tailEnd/>
              </a:ln>
              <a:solidFill>
                <a:srgbClr val="FF0000"/>
              </a:solidFill>
              <a:effectLst>
                <a:outerShdw dist="35921" dir="2700000" algn="ctr" rotWithShape="0">
                  <a:srgbClr val="808080">
                    <a:alpha val="79999"/>
                  </a:srgbClr>
                </a:outerShdw>
              </a:effectLst>
              <a:latin typeface="Times New Roman"/>
              <a:cs typeface="Times New Roman"/>
            </a:endParaRPr>
          </a:p>
        </p:txBody>
      </p:sp>
      <p:pic>
        <p:nvPicPr>
          <p:cNvPr id="5" name="Picture 15" descr="Bird-03-june"/>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6200"/>
            <a:ext cx="990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5" descr="Bird-03-june"/>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7924800" y="0"/>
            <a:ext cx="990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533400" y="2286000"/>
            <a:ext cx="7855869" cy="523220"/>
          </a:xfrm>
          <a:prstGeom prst="rect">
            <a:avLst/>
          </a:prstGeom>
        </p:spPr>
        <p:txBody>
          <a:bodyPr wrap="none">
            <a:spAutoFit/>
          </a:bodyPr>
          <a:lstStyle/>
          <a:p>
            <a:pPr algn="ctr"/>
            <a:r>
              <a:rPr lang="en-US" sz="2800" b="1" smtClean="0">
                <a:latin typeface="Times New Roman" pitchFamily="18" charset="0"/>
                <a:cs typeface="Times New Roman" pitchFamily="18" charset="0"/>
              </a:rPr>
              <a:t>TIẾT 52 : CHỦ ĐỀ : VAI TRÒ CỦA THỰC VẬT </a:t>
            </a:r>
            <a:endParaRPr lang="en-US" sz="2800" b="1">
              <a:latin typeface="Times New Roman" pitchFamily="18" charset="0"/>
              <a:cs typeface="Times New Roman" pitchFamily="18" charset="0"/>
            </a:endParaRPr>
          </a:p>
        </p:txBody>
      </p:sp>
    </p:spTree>
    <p:extLst>
      <p:ext uri="{BB962C8B-B14F-4D97-AF65-F5344CB8AC3E}">
        <p14:creationId xmlns="" xmlns:p14="http://schemas.microsoft.com/office/powerpoint/2010/main" val="871402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Text Box 6"/>
          <p:cNvSpPr txBox="1">
            <a:spLocks noChangeArrowheads="1"/>
          </p:cNvSpPr>
          <p:nvPr/>
        </p:nvSpPr>
        <p:spPr bwMode="auto">
          <a:xfrm>
            <a:off x="228600" y="1295400"/>
            <a:ext cx="3276600" cy="6394450"/>
          </a:xfrm>
          <a:prstGeom prst="rect">
            <a:avLst/>
          </a:prstGeom>
          <a:noFill/>
          <a:ln w="9525" algn="ctr">
            <a:noFill/>
            <a:miter lim="800000"/>
            <a:headEnd/>
            <a:tailEnd/>
          </a:ln>
        </p:spPr>
        <p:txBody>
          <a:bodyPr>
            <a:spAutoFit/>
          </a:bodyPr>
          <a:lstStyle/>
          <a:p>
            <a:pPr algn="ctr">
              <a:spcBef>
                <a:spcPct val="50000"/>
              </a:spcBef>
            </a:pPr>
            <a:r>
              <a:rPr lang="en-US" altLang="en-US" sz="4800" b="1">
                <a:solidFill>
                  <a:srgbClr val="FF33CC"/>
                </a:solidFill>
                <a:latin typeface="Times New Roman" pitchFamily="18" charset="0"/>
              </a:rPr>
              <a:t>Em có biết</a:t>
            </a:r>
          </a:p>
          <a:p>
            <a:pPr algn="just">
              <a:spcBef>
                <a:spcPct val="50000"/>
              </a:spcBef>
              <a:buFontTx/>
              <a:buChar char="-"/>
            </a:pPr>
            <a:r>
              <a:rPr lang="en-US" altLang="en-US" sz="2400">
                <a:latin typeface="Times New Roman" pitchFamily="18" charset="0"/>
              </a:rPr>
              <a:t> Ở nước ta, mỗi năm 1 ha đất trống (không có rừng) bị trôi mất 173 tấn đất mặt, trong khi đó nếu có rừng che phủ thì mất 1 tấn đất.</a:t>
            </a:r>
          </a:p>
          <a:p>
            <a:pPr algn="just">
              <a:spcBef>
                <a:spcPct val="50000"/>
              </a:spcBef>
              <a:buFontTx/>
              <a:buChar char="-"/>
            </a:pPr>
            <a:r>
              <a:rPr lang="en-US" altLang="en-US" sz="2400">
                <a:latin typeface="Times New Roman" pitchFamily="18" charset="0"/>
              </a:rPr>
              <a:t> Hồ Thác Bà hằng năm nhận khoảng 2,7 triệu tấn chất lắng đọng do rừng đầu nguồn bị phá làm xói mòn trôi xuống.</a:t>
            </a:r>
          </a:p>
          <a:p>
            <a:pPr algn="just">
              <a:spcBef>
                <a:spcPct val="50000"/>
              </a:spcBef>
              <a:buFontTx/>
              <a:buChar char="-"/>
            </a:pPr>
            <a:endParaRPr lang="en-US" altLang="en-US" sz="2400">
              <a:latin typeface="Times New Roman" pitchFamily="18" charset="0"/>
            </a:endParaRPr>
          </a:p>
          <a:p>
            <a:pPr algn="just">
              <a:spcBef>
                <a:spcPct val="50000"/>
              </a:spcBef>
              <a:buFontTx/>
              <a:buChar char="-"/>
            </a:pPr>
            <a:endParaRPr lang="en-US" altLang="en-US" sz="2800" b="1">
              <a:latin typeface="Times New Roman" pitchFamily="18" charset="0"/>
            </a:endParaRPr>
          </a:p>
        </p:txBody>
      </p:sp>
      <p:pic>
        <p:nvPicPr>
          <p:cNvPr id="44035" name="Picture 10" descr="images644683_a"/>
          <p:cNvPicPr>
            <a:picLocks noChangeAspect="1" noChangeArrowheads="1"/>
          </p:cNvPicPr>
          <p:nvPr/>
        </p:nvPicPr>
        <p:blipFill>
          <a:blip r:embed="rId2"/>
          <a:srcRect/>
          <a:stretch>
            <a:fillRect/>
          </a:stretch>
        </p:blipFill>
        <p:spPr bwMode="auto">
          <a:xfrm>
            <a:off x="3657600" y="609600"/>
            <a:ext cx="5486400" cy="3124200"/>
          </a:xfrm>
          <a:prstGeom prst="rect">
            <a:avLst/>
          </a:prstGeom>
          <a:noFill/>
          <a:ln w="9525">
            <a:noFill/>
            <a:miter lim="800000"/>
            <a:headEnd/>
            <a:tailEnd/>
          </a:ln>
        </p:spPr>
      </p:pic>
      <p:pic>
        <p:nvPicPr>
          <p:cNvPr id="152593" name="Picture 17" descr="sat-lo-dat"/>
          <p:cNvPicPr>
            <a:picLocks noChangeAspect="1" noChangeArrowheads="1"/>
          </p:cNvPicPr>
          <p:nvPr/>
        </p:nvPicPr>
        <p:blipFill>
          <a:blip r:embed="rId3"/>
          <a:srcRect/>
          <a:stretch>
            <a:fillRect/>
          </a:stretch>
        </p:blipFill>
        <p:spPr bwMode="auto">
          <a:xfrm>
            <a:off x="3657600" y="3810000"/>
            <a:ext cx="5486400" cy="3048000"/>
          </a:xfrm>
          <a:prstGeom prst="rect">
            <a:avLst/>
          </a:prstGeom>
          <a:noFill/>
          <a:ln w="9525">
            <a:noFill/>
            <a:miter lim="800000"/>
            <a:headEnd/>
            <a:tailEnd/>
          </a:ln>
        </p:spPr>
      </p:pic>
      <p:sp>
        <p:nvSpPr>
          <p:cNvPr id="44038"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
          <p:cNvSpPr>
            <a:spLocks noChangeShapeType="1"/>
          </p:cNvSpPr>
          <p:nvPr/>
        </p:nvSpPr>
        <p:spPr bwMode="auto">
          <a:xfrm>
            <a:off x="2362200" y="914400"/>
            <a:ext cx="0" cy="5943600"/>
          </a:xfrm>
          <a:prstGeom prst="line">
            <a:avLst/>
          </a:prstGeom>
          <a:noFill/>
          <a:ln w="9525">
            <a:solidFill>
              <a:schemeClr val="tx1"/>
            </a:solidFill>
            <a:round/>
            <a:headEnd/>
            <a:tailEnd/>
          </a:ln>
        </p:spPr>
        <p:txBody>
          <a:bodyPr anchor="ctr"/>
          <a:lstStyle/>
          <a:p>
            <a:endParaRPr lang="en-US"/>
          </a:p>
        </p:txBody>
      </p:sp>
      <p:sp>
        <p:nvSpPr>
          <p:cNvPr id="11269" name="Text Box 7"/>
          <p:cNvSpPr txBox="1">
            <a:spLocks noChangeArrowheads="1"/>
          </p:cNvSpPr>
          <p:nvPr/>
        </p:nvSpPr>
        <p:spPr bwMode="auto">
          <a:xfrm>
            <a:off x="0" y="1905000"/>
            <a:ext cx="2362200" cy="2289175"/>
          </a:xfrm>
          <a:prstGeom prst="rect">
            <a:avLst/>
          </a:prstGeom>
          <a:noFill/>
          <a:ln w="9525" algn="ctr">
            <a:noFill/>
            <a:miter lim="800000"/>
            <a:headEnd/>
            <a:tailEnd/>
          </a:ln>
        </p:spPr>
        <p:txBody>
          <a:bodyPr>
            <a:spAutoFit/>
          </a:bodyPr>
          <a:lstStyle/>
          <a:p>
            <a:pPr>
              <a:spcBef>
                <a:spcPct val="50000"/>
              </a:spcBef>
            </a:pPr>
            <a:r>
              <a:rPr lang="en-US">
                <a:latin typeface="Times New Roman" pitchFamily="18" charset="0"/>
              </a:rPr>
              <a:t>Thực vật, đặc biệt là thực vật rừng, nhờ có hệ rễ giữ đất, tán cây cản bớt sức chảy do mưa lớn gây ra, nên có vai trò quan trọng trong việc giữ đất, chống xói mòn. </a:t>
            </a:r>
          </a:p>
        </p:txBody>
      </p:sp>
      <p:sp>
        <p:nvSpPr>
          <p:cNvPr id="11271" name="Text Box 9"/>
          <p:cNvSpPr txBox="1">
            <a:spLocks noChangeArrowheads="1"/>
          </p:cNvSpPr>
          <p:nvPr/>
        </p:nvSpPr>
        <p:spPr bwMode="auto">
          <a:xfrm>
            <a:off x="0" y="4267200"/>
            <a:ext cx="2667000" cy="1006475"/>
          </a:xfrm>
          <a:prstGeom prst="rect">
            <a:avLst/>
          </a:prstGeom>
          <a:noFill/>
          <a:ln w="9525" algn="ctr">
            <a:noFill/>
            <a:miter lim="800000"/>
            <a:headEnd/>
            <a:tailEnd/>
          </a:ln>
        </p:spPr>
        <p:txBody>
          <a:bodyPr>
            <a:spAutoFit/>
          </a:bodyPr>
          <a:lstStyle/>
          <a:p>
            <a:pPr>
              <a:spcBef>
                <a:spcPct val="50000"/>
              </a:spcBef>
            </a:pPr>
            <a:r>
              <a:rPr lang="en-US" sz="2000" u="sng">
                <a:solidFill>
                  <a:srgbClr val="0000FF"/>
                </a:solidFill>
                <a:latin typeface="Times New Roman" pitchFamily="18" charset="0"/>
              </a:rPr>
              <a:t>2.Thực vật góp phần hạn chế ngập lụt, hạn hán:</a:t>
            </a:r>
          </a:p>
        </p:txBody>
      </p:sp>
      <p:sp>
        <p:nvSpPr>
          <p:cNvPr id="142369" name="Rectangle 33"/>
          <p:cNvSpPr>
            <a:spLocks noChangeArrowheads="1"/>
          </p:cNvSpPr>
          <p:nvPr/>
        </p:nvSpPr>
        <p:spPr bwMode="auto">
          <a:xfrm>
            <a:off x="2514600" y="6096000"/>
            <a:ext cx="6705600" cy="701675"/>
          </a:xfrm>
          <a:prstGeom prst="rect">
            <a:avLst/>
          </a:prstGeom>
          <a:noFill/>
          <a:ln w="9525">
            <a:noFill/>
            <a:miter lim="800000"/>
            <a:headEnd/>
            <a:tailEnd/>
          </a:ln>
        </p:spPr>
        <p:txBody>
          <a:bodyPr anchor="ctr">
            <a:spAutoFit/>
          </a:bodyPr>
          <a:lstStyle/>
          <a:p>
            <a:pPr algn="just"/>
            <a:r>
              <a:rPr lang="en-US" sz="2000" b="1">
                <a:latin typeface="Times New Roman" pitchFamily="18" charset="0"/>
              </a:rPr>
              <a:t>Sau khi có mưa lớn, đất ở đồi trọc bị xói mòn, hãy cho biết điều gì sẽ xảy ra tiếp theo đó?</a:t>
            </a:r>
          </a:p>
        </p:txBody>
      </p:sp>
      <p:sp>
        <p:nvSpPr>
          <p:cNvPr id="3115" name="Text Box 43"/>
          <p:cNvSpPr txBox="1">
            <a:spLocks noChangeArrowheads="1"/>
          </p:cNvSpPr>
          <p:nvPr/>
        </p:nvSpPr>
        <p:spPr bwMode="auto">
          <a:xfrm>
            <a:off x="0" y="685800"/>
            <a:ext cx="2057400" cy="1006475"/>
          </a:xfrm>
          <a:prstGeom prst="rect">
            <a:avLst/>
          </a:prstGeom>
          <a:noFill/>
          <a:ln w="9525" algn="ctr">
            <a:noFill/>
            <a:miter lim="800000"/>
            <a:headEnd/>
            <a:tailEnd/>
          </a:ln>
        </p:spPr>
        <p:txBody>
          <a:bodyPr>
            <a:spAutoFit/>
          </a:bodyPr>
          <a:lstStyle/>
          <a:p>
            <a:pPr>
              <a:spcBef>
                <a:spcPct val="50000"/>
              </a:spcBef>
            </a:pPr>
            <a:r>
              <a:rPr lang="en-US" sz="2000" b="1">
                <a:solidFill>
                  <a:srgbClr val="0000FF"/>
                </a:solidFill>
                <a:latin typeface="Times New Roman" pitchFamily="18" charset="0"/>
              </a:rPr>
              <a:t>1. </a:t>
            </a:r>
            <a:r>
              <a:rPr lang="en-US" sz="2000" u="sng">
                <a:solidFill>
                  <a:srgbClr val="0000FF"/>
                </a:solidFill>
                <a:latin typeface="Times New Roman" pitchFamily="18" charset="0"/>
              </a:rPr>
              <a:t>Thực vật giúp giữ đất, chống xói mòn</a:t>
            </a:r>
            <a:endParaRPr lang="en-US" sz="2000" b="1" u="sng">
              <a:solidFill>
                <a:srgbClr val="0000FF"/>
              </a:solidFill>
              <a:latin typeface="Times New Roman" pitchFamily="18" charset="0"/>
            </a:endParaRPr>
          </a:p>
        </p:txBody>
      </p:sp>
      <p:pic>
        <p:nvPicPr>
          <p:cNvPr id="12" name="Picture 8" descr="Cau hoi"/>
          <p:cNvPicPr>
            <a:picLocks noChangeAspect="1" noChangeArrowheads="1" noCrop="1"/>
          </p:cNvPicPr>
          <p:nvPr/>
        </p:nvPicPr>
        <p:blipFill>
          <a:blip r:embed="rId2"/>
          <a:srcRect/>
          <a:stretch>
            <a:fillRect/>
          </a:stretch>
        </p:blipFill>
        <p:spPr bwMode="auto">
          <a:xfrm>
            <a:off x="2590800" y="685800"/>
            <a:ext cx="685800" cy="685800"/>
          </a:xfrm>
          <a:prstGeom prst="rect">
            <a:avLst/>
          </a:prstGeom>
          <a:noFill/>
          <a:ln w="9525">
            <a:noFill/>
            <a:miter lim="800000"/>
            <a:headEnd/>
            <a:tailEnd/>
          </a:ln>
        </p:spPr>
      </p:pic>
      <p:sp>
        <p:nvSpPr>
          <p:cNvPr id="53253" name="Line 5"/>
          <p:cNvSpPr>
            <a:spLocks noChangeShapeType="1"/>
          </p:cNvSpPr>
          <p:nvPr/>
        </p:nvSpPr>
        <p:spPr bwMode="auto">
          <a:xfrm>
            <a:off x="6705600" y="2819400"/>
            <a:ext cx="1524000" cy="381000"/>
          </a:xfrm>
          <a:prstGeom prst="line">
            <a:avLst/>
          </a:prstGeom>
          <a:noFill/>
          <a:ln w="9525">
            <a:solidFill>
              <a:schemeClr val="tx1"/>
            </a:solidFill>
            <a:round/>
            <a:headEnd/>
            <a:tailEnd type="triangle" w="med" len="med"/>
          </a:ln>
          <a:effectLst/>
        </p:spPr>
        <p:txBody>
          <a:bodyPr/>
          <a:lstStyle/>
          <a:p>
            <a:endParaRPr lang="en-US"/>
          </a:p>
        </p:txBody>
      </p:sp>
      <p:pic>
        <p:nvPicPr>
          <p:cNvPr id="53269" name="Picture 21" descr="Scan0003"/>
          <p:cNvPicPr>
            <a:picLocks noChangeAspect="1" noChangeArrowheads="1"/>
          </p:cNvPicPr>
          <p:nvPr/>
        </p:nvPicPr>
        <p:blipFill>
          <a:blip r:embed="rId3"/>
          <a:srcRect/>
          <a:stretch>
            <a:fillRect/>
          </a:stretch>
        </p:blipFill>
        <p:spPr bwMode="auto">
          <a:xfrm>
            <a:off x="2514600" y="3276600"/>
            <a:ext cx="3581400" cy="2819400"/>
          </a:xfrm>
          <a:prstGeom prst="rect">
            <a:avLst/>
          </a:prstGeom>
          <a:noFill/>
          <a:ln w="9525">
            <a:noFill/>
            <a:miter lim="800000"/>
            <a:headEnd/>
            <a:tailEnd/>
          </a:ln>
        </p:spPr>
      </p:pic>
      <p:pic>
        <p:nvPicPr>
          <p:cNvPr id="53250" name="Picture 2" descr="xoi mon"/>
          <p:cNvPicPr>
            <a:picLocks noChangeAspect="1" noChangeArrowheads="1"/>
          </p:cNvPicPr>
          <p:nvPr/>
        </p:nvPicPr>
        <p:blipFill>
          <a:blip r:embed="rId4"/>
          <a:srcRect t="3815"/>
          <a:stretch>
            <a:fillRect/>
          </a:stretch>
        </p:blipFill>
        <p:spPr bwMode="auto">
          <a:xfrm>
            <a:off x="3581400" y="609600"/>
            <a:ext cx="4800600" cy="2365375"/>
          </a:xfrm>
          <a:prstGeom prst="rect">
            <a:avLst/>
          </a:prstGeom>
          <a:noFill/>
          <a:ln w="9525">
            <a:noFill/>
            <a:miter lim="800000"/>
            <a:headEnd/>
            <a:tailEnd/>
          </a:ln>
        </p:spPr>
      </p:pic>
      <p:sp>
        <p:nvSpPr>
          <p:cNvPr id="53252" name="Line 4"/>
          <p:cNvSpPr>
            <a:spLocks noChangeShapeType="1"/>
          </p:cNvSpPr>
          <p:nvPr/>
        </p:nvSpPr>
        <p:spPr bwMode="auto">
          <a:xfrm flipH="1">
            <a:off x="3657600" y="2895600"/>
            <a:ext cx="1676400" cy="304800"/>
          </a:xfrm>
          <a:prstGeom prst="line">
            <a:avLst/>
          </a:prstGeom>
          <a:noFill/>
          <a:ln w="9525">
            <a:solidFill>
              <a:schemeClr val="tx1"/>
            </a:solidFill>
            <a:round/>
            <a:headEnd/>
            <a:tailEnd type="triangle" w="med" len="med"/>
          </a:ln>
          <a:effectLst/>
        </p:spPr>
        <p:txBody>
          <a:bodyPr/>
          <a:lstStyle/>
          <a:p>
            <a:endParaRPr lang="en-US"/>
          </a:p>
        </p:txBody>
      </p:sp>
      <p:pic>
        <p:nvPicPr>
          <p:cNvPr id="11315" name="Picture 8" descr="hanhàn"/>
          <p:cNvPicPr>
            <a:picLocks noChangeAspect="1" noChangeArrowheads="1"/>
          </p:cNvPicPr>
          <p:nvPr/>
        </p:nvPicPr>
        <p:blipFill>
          <a:blip r:embed="rId5"/>
          <a:srcRect/>
          <a:stretch>
            <a:fillRect/>
          </a:stretch>
        </p:blipFill>
        <p:spPr bwMode="auto">
          <a:xfrm>
            <a:off x="6172200" y="3276600"/>
            <a:ext cx="3048000" cy="2819400"/>
          </a:xfrm>
          <a:prstGeom prst="rect">
            <a:avLst/>
          </a:prstGeom>
          <a:noFill/>
          <a:ln w="9525">
            <a:noFill/>
            <a:miter lim="800000"/>
            <a:headEnd/>
            <a:tailEnd/>
          </a:ln>
        </p:spPr>
      </p:pic>
      <p:sp>
        <p:nvSpPr>
          <p:cNvPr id="11317"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linds(horizontal)">
                                      <p:cBhvr>
                                        <p:cTn id="7" dur="500"/>
                                        <p:tgtEl>
                                          <p:spTgt spid="112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blinds(horizontal)">
                                      <p:cBhvr>
                                        <p:cTn id="12" dur="500"/>
                                        <p:tgtEl>
                                          <p:spTgt spid="53252"/>
                                        </p:tgtEl>
                                      </p:cBhvr>
                                    </p:animEffect>
                                  </p:childTnLst>
                                </p:cTn>
                              </p:par>
                              <p:par>
                                <p:cTn id="13" presetID="3" presetClass="entr" presetSubtype="10" fill="hold" nodeType="withEffect">
                                  <p:stCondLst>
                                    <p:cond delay="0"/>
                                  </p:stCondLst>
                                  <p:childTnLst>
                                    <p:set>
                                      <p:cBhvr>
                                        <p:cTn id="14" dur="1" fill="hold">
                                          <p:stCondLst>
                                            <p:cond delay="0"/>
                                          </p:stCondLst>
                                        </p:cTn>
                                        <p:tgtEl>
                                          <p:spTgt spid="53250"/>
                                        </p:tgtEl>
                                        <p:attrNameLst>
                                          <p:attrName>style.visibility</p:attrName>
                                        </p:attrNameLst>
                                      </p:cBhvr>
                                      <p:to>
                                        <p:strVal val="visible"/>
                                      </p:to>
                                    </p:set>
                                    <p:animEffect transition="in" filter="blinds(horizontal)">
                                      <p:cBhvr>
                                        <p:cTn id="15" dur="500"/>
                                        <p:tgtEl>
                                          <p:spTgt spid="5325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cTn>
                              </p:par>
                              <p:par>
                                <p:cTn id="19" presetID="3"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nodeType="withEffect">
                                  <p:stCondLst>
                                    <p:cond delay="0"/>
                                  </p:stCondLst>
                                  <p:childTnLst>
                                    <p:set>
                                      <p:cBhvr>
                                        <p:cTn id="23" dur="1" fill="hold">
                                          <p:stCondLst>
                                            <p:cond delay="0"/>
                                          </p:stCondLst>
                                        </p:cTn>
                                        <p:tgtEl>
                                          <p:spTgt spid="53269"/>
                                        </p:tgtEl>
                                        <p:attrNameLst>
                                          <p:attrName>style.visibility</p:attrName>
                                        </p:attrNameLst>
                                      </p:cBhvr>
                                      <p:to>
                                        <p:strVal val="visible"/>
                                      </p:to>
                                    </p:set>
                                    <p:animEffect transition="in" filter="blinds(horizontal)">
                                      <p:cBhvr>
                                        <p:cTn id="24" dur="500"/>
                                        <p:tgtEl>
                                          <p:spTgt spid="53269"/>
                                        </p:tgtEl>
                                      </p:cBhvr>
                                    </p:animEffect>
                                  </p:childTnLst>
                                </p:cTn>
                              </p:par>
                              <p:par>
                                <p:cTn id="25" presetID="3" presetClass="entr" presetSubtype="10" fill="hold" nodeType="withEffect">
                                  <p:stCondLst>
                                    <p:cond delay="0"/>
                                  </p:stCondLst>
                                  <p:childTnLst>
                                    <p:set>
                                      <p:cBhvr>
                                        <p:cTn id="26" dur="1" fill="hold">
                                          <p:stCondLst>
                                            <p:cond delay="0"/>
                                          </p:stCondLst>
                                        </p:cTn>
                                        <p:tgtEl>
                                          <p:spTgt spid="11315"/>
                                        </p:tgtEl>
                                        <p:attrNameLst>
                                          <p:attrName>style.visibility</p:attrName>
                                        </p:attrNameLst>
                                      </p:cBhvr>
                                      <p:to>
                                        <p:strVal val="visible"/>
                                      </p:to>
                                    </p:set>
                                    <p:animEffect transition="in" filter="blinds(horizontal)">
                                      <p:cBhvr>
                                        <p:cTn id="27" dur="500"/>
                                        <p:tgtEl>
                                          <p:spTgt spid="1131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2369"/>
                                        </p:tgtEl>
                                        <p:attrNameLst>
                                          <p:attrName>style.visibility</p:attrName>
                                        </p:attrNameLst>
                                      </p:cBhvr>
                                      <p:to>
                                        <p:strVal val="visible"/>
                                      </p:to>
                                    </p:set>
                                    <p:animEffect transition="in" filter="blinds(horizontal)">
                                      <p:cBhvr>
                                        <p:cTn id="30" dur="500"/>
                                        <p:tgtEl>
                                          <p:spTgt spid="14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42369" grpId="0"/>
      <p:bldP spid="53253" grpId="0" animBg="1"/>
      <p:bldP spid="532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10" name="Line 18"/>
          <p:cNvSpPr>
            <a:spLocks noChangeShapeType="1"/>
          </p:cNvSpPr>
          <p:nvPr/>
        </p:nvSpPr>
        <p:spPr bwMode="auto">
          <a:xfrm>
            <a:off x="2514600" y="2286000"/>
            <a:ext cx="1066800" cy="0"/>
          </a:xfrm>
          <a:prstGeom prst="line">
            <a:avLst/>
          </a:prstGeom>
          <a:noFill/>
          <a:ln w="28575">
            <a:solidFill>
              <a:srgbClr val="9900CC"/>
            </a:solidFill>
            <a:round/>
            <a:headEnd/>
            <a:tailEnd type="triangle" w="med" len="med"/>
          </a:ln>
        </p:spPr>
        <p:txBody>
          <a:bodyPr wrap="none" anchor="ctr"/>
          <a:lstStyle/>
          <a:p>
            <a:endParaRPr lang="en-US"/>
          </a:p>
        </p:txBody>
      </p:sp>
      <p:sp>
        <p:nvSpPr>
          <p:cNvPr id="59411" name="Line 19"/>
          <p:cNvSpPr>
            <a:spLocks noChangeShapeType="1"/>
          </p:cNvSpPr>
          <p:nvPr/>
        </p:nvSpPr>
        <p:spPr bwMode="auto">
          <a:xfrm flipV="1">
            <a:off x="5257800" y="1371600"/>
            <a:ext cx="1752600" cy="609600"/>
          </a:xfrm>
          <a:prstGeom prst="line">
            <a:avLst/>
          </a:prstGeom>
          <a:noFill/>
          <a:ln w="28575">
            <a:solidFill>
              <a:srgbClr val="9900CC"/>
            </a:solidFill>
            <a:round/>
            <a:headEnd/>
            <a:tailEnd type="triangle" w="med" len="med"/>
          </a:ln>
        </p:spPr>
        <p:txBody>
          <a:bodyPr wrap="none" anchor="ctr"/>
          <a:lstStyle/>
          <a:p>
            <a:endParaRPr lang="en-US"/>
          </a:p>
        </p:txBody>
      </p:sp>
      <p:sp>
        <p:nvSpPr>
          <p:cNvPr id="59412" name="Line 20"/>
          <p:cNvSpPr>
            <a:spLocks noChangeShapeType="1"/>
          </p:cNvSpPr>
          <p:nvPr/>
        </p:nvSpPr>
        <p:spPr bwMode="auto">
          <a:xfrm>
            <a:off x="5257800" y="2438400"/>
            <a:ext cx="1600200" cy="381000"/>
          </a:xfrm>
          <a:prstGeom prst="line">
            <a:avLst/>
          </a:prstGeom>
          <a:noFill/>
          <a:ln w="28575">
            <a:solidFill>
              <a:srgbClr val="9900CC"/>
            </a:solidFill>
            <a:round/>
            <a:headEnd/>
            <a:tailEnd type="triangle" w="med" len="med"/>
          </a:ln>
        </p:spPr>
        <p:txBody>
          <a:bodyPr wrap="none" anchor="ctr"/>
          <a:lstStyle/>
          <a:p>
            <a:endParaRPr lang="en-US"/>
          </a:p>
        </p:txBody>
      </p:sp>
      <p:sp>
        <p:nvSpPr>
          <p:cNvPr id="59416" name="Text Box 24"/>
          <p:cNvSpPr txBox="1">
            <a:spLocks noChangeArrowheads="1"/>
          </p:cNvSpPr>
          <p:nvPr/>
        </p:nvSpPr>
        <p:spPr bwMode="auto">
          <a:xfrm>
            <a:off x="152400" y="1905000"/>
            <a:ext cx="2362200" cy="1035050"/>
          </a:xfrm>
          <a:prstGeom prst="rect">
            <a:avLst/>
          </a:prstGeom>
          <a:noFill/>
          <a:ln w="28575" algn="ctr">
            <a:solidFill>
              <a:srgbClr val="9900CC"/>
            </a:solidFill>
            <a:miter lim="800000"/>
            <a:headEnd/>
            <a:tailEnd/>
          </a:ln>
        </p:spPr>
        <p:txBody>
          <a:bodyPr>
            <a:spAutoFit/>
          </a:bodyPr>
          <a:lstStyle/>
          <a:p>
            <a:pPr>
              <a:spcBef>
                <a:spcPct val="50000"/>
              </a:spcBef>
            </a:pPr>
            <a:r>
              <a:rPr lang="en-US" sz="2800" b="1">
                <a:solidFill>
                  <a:srgbClr val="FF0000"/>
                </a:solidFill>
                <a:latin typeface="Times New Roman" pitchFamily="18" charset="0"/>
              </a:rPr>
              <a:t>Đồi trọc  </a:t>
            </a:r>
            <a:r>
              <a:rPr lang="en-US" sz="3200" b="1">
                <a:solidFill>
                  <a:srgbClr val="FF0000"/>
                </a:solidFill>
                <a:latin typeface="Times New Roman" pitchFamily="18" charset="0"/>
              </a:rPr>
              <a:t>(</a:t>
            </a:r>
            <a:r>
              <a:rPr lang="en-US" sz="2400" b="1">
                <a:solidFill>
                  <a:srgbClr val="FF0000"/>
                </a:solidFill>
                <a:latin typeface="Times New Roman" pitchFamily="18" charset="0"/>
              </a:rPr>
              <a:t>không có rừn</a:t>
            </a:r>
            <a:r>
              <a:rPr lang="en-US" sz="2400" b="1">
                <a:solidFill>
                  <a:srgbClr val="3333FF"/>
                </a:solidFill>
                <a:latin typeface="Times New Roman" pitchFamily="18" charset="0"/>
              </a:rPr>
              <a:t>g)</a:t>
            </a:r>
          </a:p>
        </p:txBody>
      </p:sp>
      <p:sp>
        <p:nvSpPr>
          <p:cNvPr id="59420" name="Text Box 28"/>
          <p:cNvSpPr txBox="1">
            <a:spLocks noChangeArrowheads="1"/>
          </p:cNvSpPr>
          <p:nvPr/>
        </p:nvSpPr>
        <p:spPr bwMode="auto">
          <a:xfrm>
            <a:off x="3657600" y="1828800"/>
            <a:ext cx="1600200" cy="974725"/>
          </a:xfrm>
          <a:prstGeom prst="rect">
            <a:avLst/>
          </a:prstGeom>
          <a:noFill/>
          <a:ln w="28575" algn="ctr">
            <a:solidFill>
              <a:srgbClr val="6600CC"/>
            </a:solidFill>
            <a:miter lim="800000"/>
            <a:headEnd/>
            <a:tailEnd/>
          </a:ln>
        </p:spPr>
        <p:txBody>
          <a:bodyPr>
            <a:spAutoFit/>
          </a:bodyPr>
          <a:lstStyle/>
          <a:p>
            <a:pPr>
              <a:spcBef>
                <a:spcPct val="50000"/>
              </a:spcBef>
            </a:pPr>
            <a:r>
              <a:rPr lang="en-US" sz="2800" b="1">
                <a:solidFill>
                  <a:srgbClr val="FF0000"/>
                </a:solidFill>
                <a:latin typeface="Times New Roman" pitchFamily="18" charset="0"/>
              </a:rPr>
              <a:t>Đất bị xói mòn</a:t>
            </a:r>
          </a:p>
        </p:txBody>
      </p:sp>
      <p:sp>
        <p:nvSpPr>
          <p:cNvPr id="59421" name="Text Box 29"/>
          <p:cNvSpPr txBox="1">
            <a:spLocks noChangeArrowheads="1"/>
          </p:cNvSpPr>
          <p:nvPr/>
        </p:nvSpPr>
        <p:spPr bwMode="auto">
          <a:xfrm>
            <a:off x="2514600" y="1905000"/>
            <a:ext cx="1143000" cy="854075"/>
          </a:xfrm>
          <a:prstGeom prst="rect">
            <a:avLst/>
          </a:prstGeom>
          <a:noFill/>
          <a:ln w="9525" algn="ctr">
            <a:noFill/>
            <a:miter lim="800000"/>
            <a:headEnd/>
            <a:tailEnd/>
          </a:ln>
        </p:spPr>
        <p:txBody>
          <a:bodyPr>
            <a:spAutoFit/>
          </a:bodyPr>
          <a:lstStyle/>
          <a:p>
            <a:pPr>
              <a:spcBef>
                <a:spcPct val="50000"/>
              </a:spcBef>
            </a:pPr>
            <a:endParaRPr lang="en-US" sz="2000" b="1">
              <a:solidFill>
                <a:schemeClr val="tx2"/>
              </a:solidFill>
              <a:latin typeface="Times New Roman" pitchFamily="18" charset="0"/>
            </a:endParaRPr>
          </a:p>
          <a:p>
            <a:pPr>
              <a:spcBef>
                <a:spcPct val="50000"/>
              </a:spcBef>
            </a:pPr>
            <a:r>
              <a:rPr lang="en-US" sz="2000" b="1">
                <a:solidFill>
                  <a:schemeClr val="tx2"/>
                </a:solidFill>
                <a:latin typeface="Times New Roman" pitchFamily="18" charset="0"/>
              </a:rPr>
              <a:t>Mưa lớn</a:t>
            </a:r>
          </a:p>
        </p:txBody>
      </p:sp>
      <p:sp>
        <p:nvSpPr>
          <p:cNvPr id="59422" name="Text Box 30"/>
          <p:cNvSpPr txBox="1">
            <a:spLocks noChangeArrowheads="1"/>
          </p:cNvSpPr>
          <p:nvPr/>
        </p:nvSpPr>
        <p:spPr bwMode="auto">
          <a:xfrm>
            <a:off x="6934200" y="914400"/>
            <a:ext cx="1981200" cy="519113"/>
          </a:xfrm>
          <a:prstGeom prst="rect">
            <a:avLst/>
          </a:prstGeom>
          <a:noFill/>
          <a:ln w="9525" algn="ctr">
            <a:noFill/>
            <a:miter lim="800000"/>
            <a:headEnd/>
            <a:tailEnd/>
          </a:ln>
        </p:spPr>
        <p:txBody>
          <a:bodyPr>
            <a:spAutoFit/>
          </a:bodyPr>
          <a:lstStyle/>
          <a:p>
            <a:pPr>
              <a:spcBef>
                <a:spcPct val="50000"/>
              </a:spcBef>
            </a:pPr>
            <a:r>
              <a:rPr lang="en-US" sz="2800" b="1">
                <a:solidFill>
                  <a:srgbClr val="FF6600"/>
                </a:solidFill>
                <a:latin typeface="Times New Roman" pitchFamily="18" charset="0"/>
              </a:rPr>
              <a:t>Ngập lụt</a:t>
            </a:r>
          </a:p>
        </p:txBody>
      </p:sp>
      <p:sp>
        <p:nvSpPr>
          <p:cNvPr id="59423" name="Text Box 31"/>
          <p:cNvSpPr txBox="1">
            <a:spLocks noChangeArrowheads="1"/>
          </p:cNvSpPr>
          <p:nvPr/>
        </p:nvSpPr>
        <p:spPr bwMode="auto">
          <a:xfrm>
            <a:off x="6934200" y="2438400"/>
            <a:ext cx="1981200" cy="519113"/>
          </a:xfrm>
          <a:prstGeom prst="rect">
            <a:avLst/>
          </a:prstGeom>
          <a:noFill/>
          <a:ln w="9525" algn="ctr">
            <a:noFill/>
            <a:miter lim="800000"/>
            <a:headEnd/>
            <a:tailEnd/>
          </a:ln>
        </p:spPr>
        <p:txBody>
          <a:bodyPr>
            <a:spAutoFit/>
          </a:bodyPr>
          <a:lstStyle/>
          <a:p>
            <a:pPr>
              <a:spcBef>
                <a:spcPct val="50000"/>
              </a:spcBef>
            </a:pPr>
            <a:r>
              <a:rPr lang="en-US" sz="2800" b="1">
                <a:solidFill>
                  <a:srgbClr val="FF6600"/>
                </a:solidFill>
                <a:latin typeface="Times New Roman" pitchFamily="18" charset="0"/>
              </a:rPr>
              <a:t>Hạn hán</a:t>
            </a:r>
          </a:p>
        </p:txBody>
      </p:sp>
      <p:sp>
        <p:nvSpPr>
          <p:cNvPr id="59449" name="Text Box 57"/>
          <p:cNvSpPr txBox="1">
            <a:spLocks noChangeArrowheads="1"/>
          </p:cNvSpPr>
          <p:nvPr/>
        </p:nvSpPr>
        <p:spPr bwMode="auto">
          <a:xfrm rot="-1208572">
            <a:off x="5562600" y="1143000"/>
            <a:ext cx="1508125" cy="822325"/>
          </a:xfrm>
          <a:prstGeom prst="rect">
            <a:avLst/>
          </a:prstGeom>
          <a:noFill/>
          <a:ln w="9525" algn="ctr">
            <a:noFill/>
            <a:miter lim="800000"/>
            <a:headEnd/>
            <a:tailEnd/>
          </a:ln>
        </p:spPr>
        <p:txBody>
          <a:bodyPr>
            <a:spAutoFit/>
          </a:bodyPr>
          <a:lstStyle/>
          <a:p>
            <a:pPr>
              <a:spcBef>
                <a:spcPct val="50000"/>
              </a:spcBef>
            </a:pPr>
            <a:r>
              <a:rPr lang="en-US" sz="2400">
                <a:latin typeface="Times New Roman" pitchFamily="18" charset="0"/>
              </a:rPr>
              <a:t>Mưa lớn kéo dài</a:t>
            </a:r>
          </a:p>
        </p:txBody>
      </p:sp>
      <p:sp>
        <p:nvSpPr>
          <p:cNvPr id="59451" name="Text Box 59"/>
          <p:cNvSpPr txBox="1">
            <a:spLocks noChangeArrowheads="1"/>
          </p:cNvSpPr>
          <p:nvPr/>
        </p:nvSpPr>
        <p:spPr bwMode="auto">
          <a:xfrm rot="996976">
            <a:off x="5334000" y="2209800"/>
            <a:ext cx="1611313" cy="822325"/>
          </a:xfrm>
          <a:prstGeom prst="rect">
            <a:avLst/>
          </a:prstGeom>
          <a:noFill/>
          <a:ln w="9525" algn="ctr">
            <a:noFill/>
            <a:miter lim="800000"/>
            <a:headEnd/>
            <a:tailEnd/>
          </a:ln>
        </p:spPr>
        <p:txBody>
          <a:bodyPr>
            <a:spAutoFit/>
          </a:bodyPr>
          <a:lstStyle/>
          <a:p>
            <a:pPr>
              <a:spcBef>
                <a:spcPct val="50000"/>
              </a:spcBef>
            </a:pPr>
            <a:r>
              <a:rPr lang="en-US" sz="2400">
                <a:latin typeface="Times New Roman" pitchFamily="18" charset="0"/>
              </a:rPr>
              <a:t>Nắng nóng kéo dài</a:t>
            </a:r>
          </a:p>
        </p:txBody>
      </p:sp>
      <p:pic>
        <p:nvPicPr>
          <p:cNvPr id="59459" name="Picture 67" descr="La Nina có thể gây khô hạn. "/>
          <p:cNvPicPr>
            <a:picLocks noChangeAspect="1" noChangeArrowheads="1"/>
          </p:cNvPicPr>
          <p:nvPr/>
        </p:nvPicPr>
        <p:blipFill>
          <a:blip r:embed="rId2"/>
          <a:srcRect/>
          <a:stretch>
            <a:fillRect/>
          </a:stretch>
        </p:blipFill>
        <p:spPr bwMode="auto">
          <a:xfrm>
            <a:off x="4737100" y="3276600"/>
            <a:ext cx="4406900" cy="3429000"/>
          </a:xfrm>
          <a:prstGeom prst="rect">
            <a:avLst/>
          </a:prstGeom>
          <a:noFill/>
          <a:ln w="9525">
            <a:solidFill>
              <a:schemeClr val="accent2"/>
            </a:solidFill>
            <a:miter lim="800000"/>
            <a:headEnd/>
            <a:tailEnd/>
          </a:ln>
        </p:spPr>
      </p:pic>
      <p:sp>
        <p:nvSpPr>
          <p:cNvPr id="45069" name="AutoShape 68">
            <a:hlinkClick r:id="rId3" action="ppaction://hlinkfile"/>
          </p:cNvPr>
          <p:cNvSpPr>
            <a:spLocks noChangeArrowheads="1"/>
          </p:cNvSpPr>
          <p:nvPr/>
        </p:nvSpPr>
        <p:spPr bwMode="auto">
          <a:xfrm>
            <a:off x="152400" y="1371600"/>
            <a:ext cx="304800" cy="381000"/>
          </a:xfrm>
          <a:prstGeom prst="rightArrow">
            <a:avLst>
              <a:gd name="adj1" fmla="val 50000"/>
              <a:gd name="adj2" fmla="val 25000"/>
            </a:avLst>
          </a:prstGeom>
          <a:solidFill>
            <a:schemeClr val="accent1"/>
          </a:solidFill>
          <a:ln w="9525" algn="ctr">
            <a:solidFill>
              <a:schemeClr val="tx1"/>
            </a:solidFill>
            <a:miter lim="800000"/>
            <a:headEnd/>
            <a:tailEnd/>
          </a:ln>
        </p:spPr>
        <p:txBody>
          <a:bodyPr wrap="none" anchor="ctr"/>
          <a:lstStyle/>
          <a:p>
            <a:endParaRPr lang="en-GB"/>
          </a:p>
        </p:txBody>
      </p:sp>
      <p:sp>
        <p:nvSpPr>
          <p:cNvPr id="45070" name="TextBox 14"/>
          <p:cNvSpPr txBox="1">
            <a:spLocks noChangeArrowheads="1"/>
          </p:cNvSpPr>
          <p:nvPr/>
        </p:nvSpPr>
        <p:spPr bwMode="auto">
          <a:xfrm>
            <a:off x="914400" y="2895600"/>
            <a:ext cx="184150" cy="369888"/>
          </a:xfrm>
          <a:prstGeom prst="rect">
            <a:avLst/>
          </a:prstGeom>
          <a:noFill/>
          <a:ln w="9525">
            <a:noFill/>
            <a:miter lim="800000"/>
            <a:headEnd/>
            <a:tailEnd/>
          </a:ln>
        </p:spPr>
        <p:txBody>
          <a:bodyPr wrap="none">
            <a:spAutoFit/>
          </a:bodyPr>
          <a:lstStyle/>
          <a:p>
            <a:endParaRPr lang="en-GB"/>
          </a:p>
        </p:txBody>
      </p:sp>
      <p:pic>
        <p:nvPicPr>
          <p:cNvPr id="7175" name="Picture 7"/>
          <p:cNvPicPr>
            <a:picLocks noChangeAspect="1" noChangeArrowheads="1"/>
          </p:cNvPicPr>
          <p:nvPr/>
        </p:nvPicPr>
        <p:blipFill>
          <a:blip r:embed="rId4"/>
          <a:srcRect/>
          <a:stretch>
            <a:fillRect/>
          </a:stretch>
        </p:blipFill>
        <p:spPr bwMode="auto">
          <a:xfrm>
            <a:off x="0" y="3276600"/>
            <a:ext cx="4648200" cy="3429000"/>
          </a:xfrm>
          <a:prstGeom prst="rect">
            <a:avLst/>
          </a:prstGeom>
          <a:noFill/>
          <a:ln w="9525">
            <a:noFill/>
            <a:miter lim="800000"/>
            <a:headEnd/>
            <a:tailEnd/>
          </a:ln>
        </p:spPr>
      </p:pic>
      <p:sp>
        <p:nvSpPr>
          <p:cNvPr id="45075" name="AutoShape 68">
            <a:hlinkClick r:id="rId3"/>
          </p:cNvPr>
          <p:cNvSpPr>
            <a:spLocks noChangeArrowheads="1"/>
          </p:cNvSpPr>
          <p:nvPr/>
        </p:nvSpPr>
        <p:spPr bwMode="auto">
          <a:xfrm>
            <a:off x="228600" y="6705600"/>
            <a:ext cx="304800" cy="152400"/>
          </a:xfrm>
          <a:prstGeom prst="rightArrow">
            <a:avLst>
              <a:gd name="adj1" fmla="val 50000"/>
              <a:gd name="adj2" fmla="val 50000"/>
            </a:avLst>
          </a:prstGeom>
          <a:solidFill>
            <a:schemeClr val="accent1"/>
          </a:solidFill>
          <a:ln w="9525" algn="ctr">
            <a:solidFill>
              <a:schemeClr val="tx1"/>
            </a:solidFill>
            <a:miter lim="800000"/>
            <a:headEnd/>
            <a:tailEnd/>
          </a:ln>
        </p:spPr>
        <p:txBody>
          <a:bodyPr wrap="none" anchor="ctr"/>
          <a:lstStyle/>
          <a:p>
            <a:endParaRPr lang="en-GB"/>
          </a:p>
        </p:txBody>
      </p:sp>
      <p:sp>
        <p:nvSpPr>
          <p:cNvPr id="45077"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416"/>
                                        </p:tgtEl>
                                        <p:attrNameLst>
                                          <p:attrName>style.visibility</p:attrName>
                                        </p:attrNameLst>
                                      </p:cBhvr>
                                      <p:to>
                                        <p:strVal val="visible"/>
                                      </p:to>
                                    </p:set>
                                    <p:animEffect transition="in" filter="box(in)">
                                      <p:cBhvr>
                                        <p:cTn id="7" dur="500"/>
                                        <p:tgtEl>
                                          <p:spTgt spid="594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9421"/>
                                        </p:tgtEl>
                                        <p:attrNameLst>
                                          <p:attrName>style.visibility</p:attrName>
                                        </p:attrNameLst>
                                      </p:cBhvr>
                                      <p:to>
                                        <p:strVal val="visible"/>
                                      </p:to>
                                    </p:set>
                                    <p:animEffect transition="in" filter="box(in)">
                                      <p:cBhvr>
                                        <p:cTn id="10" dur="500"/>
                                        <p:tgtEl>
                                          <p:spTgt spid="5942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9410"/>
                                        </p:tgtEl>
                                        <p:attrNameLst>
                                          <p:attrName>style.visibility</p:attrName>
                                        </p:attrNameLst>
                                      </p:cBhvr>
                                      <p:to>
                                        <p:strVal val="visible"/>
                                      </p:to>
                                    </p:set>
                                    <p:animEffect transition="in" filter="box(in)">
                                      <p:cBhvr>
                                        <p:cTn id="13" dur="2000"/>
                                        <p:tgtEl>
                                          <p:spTgt spid="594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9420"/>
                                        </p:tgtEl>
                                        <p:attrNameLst>
                                          <p:attrName>style.visibility</p:attrName>
                                        </p:attrNameLst>
                                      </p:cBhvr>
                                      <p:to>
                                        <p:strVal val="visible"/>
                                      </p:to>
                                    </p:set>
                                    <p:animEffect transition="in" filter="box(in)">
                                      <p:cBhvr>
                                        <p:cTn id="16" dur="3000"/>
                                        <p:tgtEl>
                                          <p:spTgt spid="5942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9449"/>
                                        </p:tgtEl>
                                        <p:attrNameLst>
                                          <p:attrName>style.visibility</p:attrName>
                                        </p:attrNameLst>
                                      </p:cBhvr>
                                      <p:to>
                                        <p:strVal val="visible"/>
                                      </p:to>
                                    </p:set>
                                    <p:animEffect transition="in" filter="box(in)">
                                      <p:cBhvr>
                                        <p:cTn id="21" dur="500"/>
                                        <p:tgtEl>
                                          <p:spTgt spid="5944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59411"/>
                                        </p:tgtEl>
                                        <p:attrNameLst>
                                          <p:attrName>style.visibility</p:attrName>
                                        </p:attrNameLst>
                                      </p:cBhvr>
                                      <p:to>
                                        <p:strVal val="visible"/>
                                      </p:to>
                                    </p:set>
                                    <p:animEffect transition="in" filter="box(in)">
                                      <p:cBhvr>
                                        <p:cTn id="24" dur="500"/>
                                        <p:tgtEl>
                                          <p:spTgt spid="5941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9422"/>
                                        </p:tgtEl>
                                        <p:attrNameLst>
                                          <p:attrName>style.visibility</p:attrName>
                                        </p:attrNameLst>
                                      </p:cBhvr>
                                      <p:to>
                                        <p:strVal val="visible"/>
                                      </p:to>
                                    </p:set>
                                    <p:animEffect transition="in" filter="box(in)">
                                      <p:cBhvr>
                                        <p:cTn id="29" dur="500"/>
                                        <p:tgtEl>
                                          <p:spTgt spid="5942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9412"/>
                                        </p:tgtEl>
                                        <p:attrNameLst>
                                          <p:attrName>style.visibility</p:attrName>
                                        </p:attrNameLst>
                                      </p:cBhvr>
                                      <p:to>
                                        <p:strVal val="visible"/>
                                      </p:to>
                                    </p:set>
                                    <p:animEffect transition="in" filter="box(in)">
                                      <p:cBhvr>
                                        <p:cTn id="34" dur="500"/>
                                        <p:tgtEl>
                                          <p:spTgt spid="594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59451"/>
                                        </p:tgtEl>
                                        <p:attrNameLst>
                                          <p:attrName>style.visibility</p:attrName>
                                        </p:attrNameLst>
                                      </p:cBhvr>
                                      <p:to>
                                        <p:strVal val="visible"/>
                                      </p:to>
                                    </p:set>
                                    <p:animEffect transition="in" filter="box(in)">
                                      <p:cBhvr>
                                        <p:cTn id="37" dur="500"/>
                                        <p:tgtEl>
                                          <p:spTgt spid="5945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9423"/>
                                        </p:tgtEl>
                                        <p:attrNameLst>
                                          <p:attrName>style.visibility</p:attrName>
                                        </p:attrNameLst>
                                      </p:cBhvr>
                                      <p:to>
                                        <p:strVal val="visible"/>
                                      </p:to>
                                    </p:set>
                                    <p:animEffect transition="in" filter="box(in)">
                                      <p:cBhvr>
                                        <p:cTn id="42" dur="500"/>
                                        <p:tgtEl>
                                          <p:spTgt spid="5942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circle(in)">
                                      <p:cBhvr>
                                        <p:cTn id="47" dur="2000"/>
                                        <p:tgtEl>
                                          <p:spTgt spid="717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9459"/>
                                        </p:tgtEl>
                                        <p:attrNameLst>
                                          <p:attrName>style.visibility</p:attrName>
                                        </p:attrNameLst>
                                      </p:cBhvr>
                                      <p:to>
                                        <p:strVal val="visible"/>
                                      </p:to>
                                    </p:set>
                                    <p:animEffect transition="in" filter="box(in)">
                                      <p:cBhvr>
                                        <p:cTn id="52" dur="500"/>
                                        <p:tgtEl>
                                          <p:spTgt spid="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animBg="1"/>
      <p:bldP spid="59411" grpId="0" animBg="1"/>
      <p:bldP spid="59412" grpId="0" animBg="1"/>
      <p:bldP spid="59416" grpId="0" animBg="1"/>
      <p:bldP spid="59420" grpId="0" animBg="1"/>
      <p:bldP spid="59421" grpId="0"/>
      <p:bldP spid="59422" grpId="0"/>
      <p:bldP spid="59423" grpId="0"/>
      <p:bldP spid="59449" grpId="0"/>
      <p:bldP spid="594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3"/>
          <p:cNvSpPr>
            <a:spLocks noChangeShapeType="1"/>
          </p:cNvSpPr>
          <p:nvPr/>
        </p:nvSpPr>
        <p:spPr bwMode="auto">
          <a:xfrm>
            <a:off x="2362200" y="914400"/>
            <a:ext cx="0" cy="5943600"/>
          </a:xfrm>
          <a:prstGeom prst="line">
            <a:avLst/>
          </a:prstGeom>
          <a:noFill/>
          <a:ln w="9525">
            <a:solidFill>
              <a:schemeClr val="tx1"/>
            </a:solidFill>
            <a:round/>
            <a:headEnd/>
            <a:tailEnd/>
          </a:ln>
        </p:spPr>
        <p:txBody>
          <a:bodyPr anchor="ctr"/>
          <a:lstStyle/>
          <a:p>
            <a:endParaRPr lang="en-US"/>
          </a:p>
        </p:txBody>
      </p:sp>
      <p:sp>
        <p:nvSpPr>
          <p:cNvPr id="46083" name="Text Box 7"/>
          <p:cNvSpPr txBox="1">
            <a:spLocks noChangeArrowheads="1"/>
          </p:cNvSpPr>
          <p:nvPr/>
        </p:nvSpPr>
        <p:spPr bwMode="auto">
          <a:xfrm>
            <a:off x="0" y="1905000"/>
            <a:ext cx="2362200" cy="2289175"/>
          </a:xfrm>
          <a:prstGeom prst="rect">
            <a:avLst/>
          </a:prstGeom>
          <a:noFill/>
          <a:ln w="9525" algn="ctr">
            <a:noFill/>
            <a:miter lim="800000"/>
            <a:headEnd/>
            <a:tailEnd/>
          </a:ln>
        </p:spPr>
        <p:txBody>
          <a:bodyPr>
            <a:spAutoFit/>
          </a:bodyPr>
          <a:lstStyle/>
          <a:p>
            <a:pPr>
              <a:spcBef>
                <a:spcPct val="50000"/>
              </a:spcBef>
            </a:pPr>
            <a:r>
              <a:rPr lang="en-US">
                <a:latin typeface="Times New Roman" pitchFamily="18" charset="0"/>
              </a:rPr>
              <a:t>Thực vật, đặc biệt là thực vật rừng, nhờ có hệ rễ giữ đất, tán cây cản bớt sức chảy do mưa lớn gây ra, nên có vai trò quan trọng trong việc giữ đất, chống xói mòn. </a:t>
            </a:r>
          </a:p>
        </p:txBody>
      </p:sp>
      <p:sp>
        <p:nvSpPr>
          <p:cNvPr id="46084" name="Text Box 9"/>
          <p:cNvSpPr txBox="1">
            <a:spLocks noChangeArrowheads="1"/>
          </p:cNvSpPr>
          <p:nvPr/>
        </p:nvSpPr>
        <p:spPr bwMode="auto">
          <a:xfrm>
            <a:off x="0" y="4267200"/>
            <a:ext cx="2667000" cy="1006475"/>
          </a:xfrm>
          <a:prstGeom prst="rect">
            <a:avLst/>
          </a:prstGeom>
          <a:noFill/>
          <a:ln w="9525" algn="ctr">
            <a:noFill/>
            <a:miter lim="800000"/>
            <a:headEnd/>
            <a:tailEnd/>
          </a:ln>
        </p:spPr>
        <p:txBody>
          <a:bodyPr>
            <a:spAutoFit/>
          </a:bodyPr>
          <a:lstStyle/>
          <a:p>
            <a:pPr>
              <a:spcBef>
                <a:spcPct val="50000"/>
              </a:spcBef>
            </a:pPr>
            <a:r>
              <a:rPr lang="en-US" sz="2000" u="sng">
                <a:solidFill>
                  <a:srgbClr val="0000FF"/>
                </a:solidFill>
                <a:latin typeface="Times New Roman" pitchFamily="18" charset="0"/>
              </a:rPr>
              <a:t>2.Thực vật góp phần hạn chế ngập lụt, hạn hán:</a:t>
            </a:r>
          </a:p>
        </p:txBody>
      </p:sp>
      <p:sp>
        <p:nvSpPr>
          <p:cNvPr id="142369" name="Rectangle 33"/>
          <p:cNvSpPr>
            <a:spLocks noChangeArrowheads="1"/>
          </p:cNvSpPr>
          <p:nvPr/>
        </p:nvSpPr>
        <p:spPr bwMode="auto">
          <a:xfrm>
            <a:off x="2971800" y="457200"/>
            <a:ext cx="6019800" cy="1990725"/>
          </a:xfrm>
          <a:prstGeom prst="rect">
            <a:avLst/>
          </a:prstGeom>
          <a:noFill/>
          <a:ln w="9525">
            <a:noFill/>
            <a:miter lim="800000"/>
            <a:headEnd/>
            <a:tailEnd/>
          </a:ln>
        </p:spPr>
        <p:txBody>
          <a:bodyPr anchor="ctr">
            <a:spAutoFit/>
          </a:bodyPr>
          <a:lstStyle/>
          <a:p>
            <a:pPr>
              <a:spcBef>
                <a:spcPct val="20000"/>
              </a:spcBef>
            </a:pPr>
            <a:r>
              <a:rPr lang="en-US" sz="2400">
                <a:latin typeface="Times New Roman" pitchFamily="18" charset="0"/>
              </a:rPr>
              <a:t>1/Kể tên một số địa phương bị ngập lụt và hạn hán ở Việt Nam?</a:t>
            </a:r>
          </a:p>
          <a:p>
            <a:r>
              <a:rPr lang="en-US" altLang="en-US" sz="2400">
                <a:latin typeface="Times New Roman" pitchFamily="18" charset="0"/>
              </a:rPr>
              <a:t>2</a:t>
            </a:r>
            <a:r>
              <a:rPr lang="en-US" altLang="en-US" sz="2400" b="1">
                <a:latin typeface="Times New Roman" pitchFamily="18" charset="0"/>
              </a:rPr>
              <a:t>/</a:t>
            </a:r>
            <a:r>
              <a:rPr lang="en-US" altLang="en-US" sz="2400">
                <a:latin typeface="Times New Roman" pitchFamily="18" charset="0"/>
              </a:rPr>
              <a:t>Tại sao có hiện tượng ngập lụt và hạn hán ở nhiều nơi ?</a:t>
            </a:r>
          </a:p>
          <a:p>
            <a:pPr>
              <a:spcBef>
                <a:spcPct val="20000"/>
              </a:spcBef>
            </a:pPr>
            <a:endParaRPr lang="en-US" sz="2400">
              <a:latin typeface="Times New Roman" pitchFamily="18" charset="0"/>
            </a:endParaRPr>
          </a:p>
        </p:txBody>
      </p:sp>
      <p:sp>
        <p:nvSpPr>
          <p:cNvPr id="3115" name="Text Box 43"/>
          <p:cNvSpPr txBox="1">
            <a:spLocks noChangeArrowheads="1"/>
          </p:cNvSpPr>
          <p:nvPr/>
        </p:nvSpPr>
        <p:spPr bwMode="auto">
          <a:xfrm>
            <a:off x="0" y="685800"/>
            <a:ext cx="2057400" cy="1006475"/>
          </a:xfrm>
          <a:prstGeom prst="rect">
            <a:avLst/>
          </a:prstGeom>
          <a:noFill/>
          <a:ln w="9525" algn="ctr">
            <a:noFill/>
            <a:miter lim="800000"/>
            <a:headEnd/>
            <a:tailEnd/>
          </a:ln>
        </p:spPr>
        <p:txBody>
          <a:bodyPr>
            <a:spAutoFit/>
          </a:bodyPr>
          <a:lstStyle/>
          <a:p>
            <a:pPr>
              <a:spcBef>
                <a:spcPct val="50000"/>
              </a:spcBef>
            </a:pPr>
            <a:r>
              <a:rPr lang="en-US" sz="2000" b="1">
                <a:solidFill>
                  <a:srgbClr val="0000FF"/>
                </a:solidFill>
                <a:latin typeface="Times New Roman" pitchFamily="18" charset="0"/>
              </a:rPr>
              <a:t>1. </a:t>
            </a:r>
            <a:r>
              <a:rPr lang="en-US" sz="2000" u="sng">
                <a:solidFill>
                  <a:srgbClr val="0000FF"/>
                </a:solidFill>
                <a:latin typeface="Times New Roman" pitchFamily="18" charset="0"/>
              </a:rPr>
              <a:t>Thực vật giúp giữ đất, chống xói mòn</a:t>
            </a:r>
            <a:endParaRPr lang="en-US" sz="2000" b="1" u="sng">
              <a:solidFill>
                <a:srgbClr val="0000FF"/>
              </a:solidFill>
              <a:latin typeface="Times New Roman" pitchFamily="18" charset="0"/>
            </a:endParaRPr>
          </a:p>
        </p:txBody>
      </p:sp>
      <p:pic>
        <p:nvPicPr>
          <p:cNvPr id="12" name="Picture 8" descr="Cau hoi"/>
          <p:cNvPicPr>
            <a:picLocks noChangeAspect="1" noChangeArrowheads="1" noCrop="1"/>
          </p:cNvPicPr>
          <p:nvPr/>
        </p:nvPicPr>
        <p:blipFill>
          <a:blip r:embed="rId2"/>
          <a:srcRect/>
          <a:stretch>
            <a:fillRect/>
          </a:stretch>
        </p:blipFill>
        <p:spPr bwMode="auto">
          <a:xfrm>
            <a:off x="2362200" y="685800"/>
            <a:ext cx="685800" cy="685800"/>
          </a:xfrm>
          <a:prstGeom prst="rect">
            <a:avLst/>
          </a:prstGeom>
          <a:noFill/>
          <a:ln w="9525">
            <a:noFill/>
            <a:miter lim="800000"/>
            <a:headEnd/>
            <a:tailEnd/>
          </a:ln>
        </p:spPr>
      </p:pic>
      <p:pic>
        <p:nvPicPr>
          <p:cNvPr id="53269" name="Picture 21" descr="Scan0003"/>
          <p:cNvPicPr>
            <a:picLocks noChangeAspect="1" noChangeArrowheads="1"/>
          </p:cNvPicPr>
          <p:nvPr/>
        </p:nvPicPr>
        <p:blipFill>
          <a:blip r:embed="rId3"/>
          <a:srcRect/>
          <a:stretch>
            <a:fillRect/>
          </a:stretch>
        </p:blipFill>
        <p:spPr bwMode="auto">
          <a:xfrm>
            <a:off x="2438400" y="1981200"/>
            <a:ext cx="3581400" cy="4876800"/>
          </a:xfrm>
          <a:prstGeom prst="rect">
            <a:avLst/>
          </a:prstGeom>
          <a:noFill/>
          <a:ln w="9525">
            <a:noFill/>
            <a:miter lim="800000"/>
            <a:headEnd/>
            <a:tailEnd/>
          </a:ln>
        </p:spPr>
      </p:pic>
      <p:pic>
        <p:nvPicPr>
          <p:cNvPr id="46096" name="Picture 2" descr="Kết quả hình ảnh cho Một số hình ảnh về hạn hán ở việt nam"/>
          <p:cNvPicPr>
            <a:picLocks noChangeAspect="1" noChangeArrowheads="1"/>
          </p:cNvPicPr>
          <p:nvPr/>
        </p:nvPicPr>
        <p:blipFill>
          <a:blip r:embed="rId4"/>
          <a:srcRect/>
          <a:stretch>
            <a:fillRect/>
          </a:stretch>
        </p:blipFill>
        <p:spPr bwMode="auto">
          <a:xfrm>
            <a:off x="6096000" y="1981200"/>
            <a:ext cx="3048000" cy="4876800"/>
          </a:xfrm>
          <a:prstGeom prst="rect">
            <a:avLst/>
          </a:prstGeom>
          <a:noFill/>
          <a:ln w="9525">
            <a:noFill/>
            <a:miter lim="800000"/>
            <a:headEnd/>
            <a:tailEnd/>
          </a:ln>
        </p:spPr>
      </p:pic>
      <p:sp>
        <p:nvSpPr>
          <p:cNvPr id="46097" name="WordArt 8"/>
          <p:cNvSpPr>
            <a:spLocks noChangeArrowheads="1" noChangeShapeType="1" noTextEdit="1"/>
          </p:cNvSpPr>
          <p:nvPr/>
        </p:nvSpPr>
        <p:spPr bwMode="auto">
          <a:xfrm>
            <a:off x="0" y="0"/>
            <a:ext cx="1481138" cy="685800"/>
          </a:xfrm>
          <a:prstGeom prst="rect">
            <a:avLst/>
          </a:prstGeom>
        </p:spPr>
        <p:txBody>
          <a:bodyPr wrap="none" fromWordArt="1">
            <a:prstTxWarp prst="textPlain">
              <a:avLst>
                <a:gd name="adj" fmla="val 46931"/>
              </a:avLst>
            </a:prstTxWarp>
            <a:scene3d>
              <a:camera prst="legacyObliqueRight"/>
              <a:lightRig rig="legacyHarsh3" dir="t"/>
            </a:scene3d>
            <a:sp3d extrusionH="100000" prstMaterial="legacyMatte">
              <a:extrusionClr>
                <a:srgbClr val="663300"/>
              </a:extrusionClr>
            </a:sp3d>
          </a:bodyPr>
          <a:lstStyle/>
          <a:p>
            <a:pPr algn="ctr"/>
            <a:r>
              <a:rPr lang="en-US" sz="1600" kern="10">
                <a:ln w="9525">
                  <a:solidFill>
                    <a:srgbClr val="000000"/>
                  </a:solidFill>
                  <a:round/>
                  <a:headEnd/>
                  <a:tailEnd/>
                </a:ln>
                <a:noFill/>
                <a:latin typeface="Arial"/>
                <a:cs typeface="Arial"/>
              </a:rPr>
              <a:t>BÀI 47  Tiết 60  </a:t>
            </a:r>
          </a:p>
          <a:p>
            <a:pPr algn="ctr"/>
            <a:r>
              <a:rPr lang="en-US" sz="1600" kern="10">
                <a:ln w="9525">
                  <a:solidFill>
                    <a:srgbClr val="000000"/>
                  </a:solidFill>
                  <a:round/>
                  <a:headEnd/>
                  <a:tailEnd/>
                </a:ln>
                <a:noFill/>
                <a:latin typeface="Arial"/>
                <a:cs typeface="Arial"/>
              </a:rPr>
              <a:t>Tuần: 30 </a:t>
            </a:r>
          </a:p>
        </p:txBody>
      </p:sp>
      <p:sp>
        <p:nvSpPr>
          <p:cNvPr id="46098"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a:solidFill>
                  <a:srgbClr val="FF0000"/>
                </a:solidFill>
                <a:latin typeface="Times New Roman" pitchFamily="18" charset="0"/>
              </a:rPr>
              <a:t>THỰC VẬT BẢO VỆ ĐẤT VÀ NGUỒN NƯỚC</a:t>
            </a:r>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9"/>
          <p:cNvPicPr>
            <a:picLocks noChangeAspect="1" noChangeArrowheads="1"/>
          </p:cNvPicPr>
          <p:nvPr/>
        </p:nvPicPr>
        <p:blipFill>
          <a:blip r:embed="rId2"/>
          <a:srcRect l="33594" t="21875" r="35938" b="45833"/>
          <a:stretch>
            <a:fillRect/>
          </a:stretch>
        </p:blipFill>
        <p:spPr bwMode="auto">
          <a:xfrm>
            <a:off x="4648200" y="685800"/>
            <a:ext cx="4495800" cy="2438400"/>
          </a:xfrm>
          <a:prstGeom prst="rect">
            <a:avLst/>
          </a:prstGeom>
          <a:noFill/>
          <a:ln w="9525" algn="ctr">
            <a:noFill/>
            <a:miter lim="800000"/>
            <a:headEnd/>
            <a:tailEnd/>
          </a:ln>
        </p:spPr>
      </p:pic>
      <p:pic>
        <p:nvPicPr>
          <p:cNvPr id="14346" name="Picture 10"/>
          <p:cNvPicPr>
            <a:picLocks noChangeAspect="1" noChangeArrowheads="1"/>
          </p:cNvPicPr>
          <p:nvPr/>
        </p:nvPicPr>
        <p:blipFill>
          <a:blip r:embed="rId3"/>
          <a:srcRect l="25781" t="48958" r="55469" b="30209"/>
          <a:stretch>
            <a:fillRect/>
          </a:stretch>
        </p:blipFill>
        <p:spPr bwMode="auto">
          <a:xfrm>
            <a:off x="4648200" y="3429000"/>
            <a:ext cx="4419600" cy="2819400"/>
          </a:xfrm>
          <a:prstGeom prst="rect">
            <a:avLst/>
          </a:prstGeom>
          <a:noFill/>
          <a:ln w="9525" algn="ctr">
            <a:noFill/>
            <a:miter lim="800000"/>
            <a:headEnd/>
            <a:tailEnd/>
          </a:ln>
        </p:spPr>
      </p:pic>
      <p:sp>
        <p:nvSpPr>
          <p:cNvPr id="48134" name="Text Box 12"/>
          <p:cNvSpPr txBox="1">
            <a:spLocks noChangeArrowheads="1"/>
          </p:cNvSpPr>
          <p:nvPr/>
        </p:nvSpPr>
        <p:spPr bwMode="auto">
          <a:xfrm>
            <a:off x="0" y="3276600"/>
            <a:ext cx="4267200" cy="466725"/>
          </a:xfrm>
          <a:prstGeom prst="rect">
            <a:avLst/>
          </a:prstGeom>
          <a:solidFill>
            <a:schemeClr val="bg1"/>
          </a:solidFill>
          <a:ln w="9525" algn="ctr">
            <a:solidFill>
              <a:schemeClr val="bg1"/>
            </a:solidFill>
            <a:miter lim="800000"/>
            <a:headEnd/>
            <a:tailEnd/>
          </a:ln>
        </p:spPr>
        <p:txBody>
          <a:bodyPr>
            <a:spAutoFit/>
          </a:bodyPr>
          <a:lstStyle/>
          <a:p>
            <a:pPr algn="ctr">
              <a:spcBef>
                <a:spcPct val="50000"/>
              </a:spcBef>
            </a:pPr>
            <a:r>
              <a:rPr lang="en-US" sz="2400" b="1">
                <a:solidFill>
                  <a:schemeClr val="tx2"/>
                </a:solidFill>
                <a:latin typeface="Times New Roman" pitchFamily="18" charset="0"/>
              </a:rPr>
              <a:t>Hạn hán ở ĐắcLắc</a:t>
            </a:r>
          </a:p>
        </p:txBody>
      </p:sp>
      <p:sp>
        <p:nvSpPr>
          <p:cNvPr id="14349" name="Text Box 13"/>
          <p:cNvSpPr txBox="1">
            <a:spLocks noChangeArrowheads="1"/>
          </p:cNvSpPr>
          <p:nvPr/>
        </p:nvSpPr>
        <p:spPr bwMode="auto">
          <a:xfrm>
            <a:off x="4572000" y="3048000"/>
            <a:ext cx="4572000" cy="457200"/>
          </a:xfrm>
          <a:prstGeom prst="rect">
            <a:avLst/>
          </a:prstGeom>
          <a:noFill/>
          <a:ln w="9525" algn="ctr">
            <a:noFill/>
            <a:miter lim="800000"/>
            <a:headEnd/>
            <a:tailEnd/>
          </a:ln>
        </p:spPr>
        <p:txBody>
          <a:bodyPr>
            <a:spAutoFit/>
          </a:bodyPr>
          <a:lstStyle/>
          <a:p>
            <a:pPr algn="ctr">
              <a:spcBef>
                <a:spcPct val="50000"/>
              </a:spcBef>
            </a:pPr>
            <a:r>
              <a:rPr lang="en-US" sz="2400" b="1">
                <a:solidFill>
                  <a:schemeClr val="tx2"/>
                </a:solidFill>
                <a:latin typeface="Times New Roman" pitchFamily="18" charset="0"/>
              </a:rPr>
              <a:t>Ngập lụt tại Thừa Thiên Huế</a:t>
            </a:r>
          </a:p>
        </p:txBody>
      </p:sp>
      <p:sp>
        <p:nvSpPr>
          <p:cNvPr id="14350" name="Text Box 14"/>
          <p:cNvSpPr txBox="1">
            <a:spLocks noChangeArrowheads="1"/>
          </p:cNvSpPr>
          <p:nvPr/>
        </p:nvSpPr>
        <p:spPr bwMode="auto">
          <a:xfrm>
            <a:off x="0" y="6262688"/>
            <a:ext cx="4267200" cy="519112"/>
          </a:xfrm>
          <a:prstGeom prst="rect">
            <a:avLst/>
          </a:prstGeom>
          <a:noFill/>
          <a:ln w="9525" algn="ctr">
            <a:noFill/>
            <a:miter lim="800000"/>
            <a:headEnd/>
            <a:tailEnd/>
          </a:ln>
        </p:spPr>
        <p:txBody>
          <a:bodyPr>
            <a:spAutoFit/>
          </a:bodyPr>
          <a:lstStyle/>
          <a:p>
            <a:pPr algn="ctr">
              <a:spcBef>
                <a:spcPct val="50000"/>
              </a:spcBef>
            </a:pPr>
            <a:r>
              <a:rPr lang="en-US" sz="2800" b="1">
                <a:solidFill>
                  <a:schemeClr val="tx2"/>
                </a:solidFill>
                <a:latin typeface="Times New Roman" pitchFamily="18" charset="0"/>
              </a:rPr>
              <a:t>Ngập lụt tại Quảng Nam</a:t>
            </a:r>
          </a:p>
        </p:txBody>
      </p:sp>
      <p:sp>
        <p:nvSpPr>
          <p:cNvPr id="14351" name="Text Box 15"/>
          <p:cNvSpPr txBox="1">
            <a:spLocks noChangeArrowheads="1"/>
          </p:cNvSpPr>
          <p:nvPr/>
        </p:nvSpPr>
        <p:spPr bwMode="auto">
          <a:xfrm>
            <a:off x="4572000" y="6262688"/>
            <a:ext cx="4648200" cy="457200"/>
          </a:xfrm>
          <a:prstGeom prst="rect">
            <a:avLst/>
          </a:prstGeom>
          <a:noFill/>
          <a:ln w="9525" algn="ctr">
            <a:noFill/>
            <a:miter lim="800000"/>
            <a:headEnd/>
            <a:tailEnd/>
          </a:ln>
        </p:spPr>
        <p:txBody>
          <a:bodyPr>
            <a:spAutoFit/>
          </a:bodyPr>
          <a:lstStyle/>
          <a:p>
            <a:pPr algn="ctr">
              <a:spcBef>
                <a:spcPct val="50000"/>
              </a:spcBef>
            </a:pPr>
            <a:r>
              <a:rPr lang="en-US" sz="2400" b="1">
                <a:solidFill>
                  <a:schemeClr val="tx2"/>
                </a:solidFill>
                <a:latin typeface="Times New Roman" pitchFamily="18" charset="0"/>
              </a:rPr>
              <a:t>Ngập lụt tại ĐB sông Cửu Long</a:t>
            </a:r>
          </a:p>
        </p:txBody>
      </p:sp>
      <p:pic>
        <p:nvPicPr>
          <p:cNvPr id="48138" name="Picture 12" descr="anh"/>
          <p:cNvPicPr>
            <a:picLocks noChangeAspect="1" noChangeArrowheads="1"/>
          </p:cNvPicPr>
          <p:nvPr/>
        </p:nvPicPr>
        <p:blipFill>
          <a:blip r:embed="rId4"/>
          <a:srcRect/>
          <a:stretch>
            <a:fillRect/>
          </a:stretch>
        </p:blipFill>
        <p:spPr bwMode="auto">
          <a:xfrm>
            <a:off x="0" y="3657600"/>
            <a:ext cx="4538663" cy="2590800"/>
          </a:xfrm>
          <a:prstGeom prst="rect">
            <a:avLst/>
          </a:prstGeom>
          <a:noFill/>
          <a:ln w="9525">
            <a:noFill/>
            <a:miter lim="800000"/>
            <a:headEnd/>
            <a:tailEnd/>
          </a:ln>
        </p:spPr>
      </p:pic>
      <p:pic>
        <p:nvPicPr>
          <p:cNvPr id="14341" name="Picture 5"/>
          <p:cNvPicPr>
            <a:picLocks noChangeAspect="1" noChangeArrowheads="1"/>
          </p:cNvPicPr>
          <p:nvPr/>
        </p:nvPicPr>
        <p:blipFill>
          <a:blip r:embed="rId5"/>
          <a:srcRect/>
          <a:stretch>
            <a:fillRect/>
          </a:stretch>
        </p:blipFill>
        <p:spPr bwMode="auto">
          <a:xfrm>
            <a:off x="228600" y="685800"/>
            <a:ext cx="4419600" cy="2614613"/>
          </a:xfrm>
          <a:prstGeom prst="rect">
            <a:avLst/>
          </a:prstGeom>
          <a:noFill/>
          <a:ln w="9525">
            <a:noFill/>
            <a:miter lim="800000"/>
            <a:headEnd/>
            <a:tailEnd/>
          </a:ln>
        </p:spPr>
      </p:pic>
      <p:sp>
        <p:nvSpPr>
          <p:cNvPr id="48143"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ircle(in)">
                                      <p:cBhvr>
                                        <p:cTn id="7" dur="20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34"/>
                                        </p:tgtEl>
                                        <p:attrNameLst>
                                          <p:attrName>style.visibility</p:attrName>
                                        </p:attrNameLst>
                                      </p:cBhvr>
                                      <p:to>
                                        <p:strVal val="visible"/>
                                      </p:to>
                                    </p:set>
                                    <p:animEffect transition="in" filter="blinds(horizontal)">
                                      <p:cBhvr>
                                        <p:cTn id="12" dur="500"/>
                                        <p:tgtEl>
                                          <p:spTgt spid="481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45"/>
                                        </p:tgtEl>
                                        <p:attrNameLst>
                                          <p:attrName>style.visibility</p:attrName>
                                        </p:attrNameLst>
                                      </p:cBhvr>
                                      <p:to>
                                        <p:strVal val="visible"/>
                                      </p:to>
                                    </p:set>
                                    <p:animEffect transition="in" filter="box(in)">
                                      <p:cBhvr>
                                        <p:cTn id="17" dur="500"/>
                                        <p:tgtEl>
                                          <p:spTgt spid="1434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4349"/>
                                        </p:tgtEl>
                                        <p:attrNameLst>
                                          <p:attrName>style.visibility</p:attrName>
                                        </p:attrNameLst>
                                      </p:cBhvr>
                                      <p:to>
                                        <p:strVal val="visible"/>
                                      </p:to>
                                    </p:set>
                                    <p:animEffect transition="in" filter="box(in)">
                                      <p:cBhvr>
                                        <p:cTn id="20" dur="500"/>
                                        <p:tgtEl>
                                          <p:spTgt spid="1434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8138"/>
                                        </p:tgtEl>
                                        <p:attrNameLst>
                                          <p:attrName>style.visibility</p:attrName>
                                        </p:attrNameLst>
                                      </p:cBhvr>
                                      <p:to>
                                        <p:strVal val="visible"/>
                                      </p:to>
                                    </p:set>
                                    <p:animEffect transition="in" filter="blinds(horizontal)">
                                      <p:cBhvr>
                                        <p:cTn id="25" dur="500"/>
                                        <p:tgtEl>
                                          <p:spTgt spid="4813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350"/>
                                        </p:tgtEl>
                                        <p:attrNameLst>
                                          <p:attrName>style.visibility</p:attrName>
                                        </p:attrNameLst>
                                      </p:cBhvr>
                                      <p:to>
                                        <p:strVal val="visible"/>
                                      </p:to>
                                    </p:set>
                                    <p:animEffect transition="in" filter="blinds(horizontal)">
                                      <p:cBhvr>
                                        <p:cTn id="30" dur="500"/>
                                        <p:tgtEl>
                                          <p:spTgt spid="1435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4346"/>
                                        </p:tgtEl>
                                        <p:attrNameLst>
                                          <p:attrName>style.visibility</p:attrName>
                                        </p:attrNameLst>
                                      </p:cBhvr>
                                      <p:to>
                                        <p:strVal val="visible"/>
                                      </p:to>
                                    </p:set>
                                    <p:animEffect transition="in" filter="box(in)">
                                      <p:cBhvr>
                                        <p:cTn id="35" dur="500"/>
                                        <p:tgtEl>
                                          <p:spTgt spid="14346"/>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4351"/>
                                        </p:tgtEl>
                                        <p:attrNameLst>
                                          <p:attrName>style.visibility</p:attrName>
                                        </p:attrNameLst>
                                      </p:cBhvr>
                                      <p:to>
                                        <p:strVal val="visible"/>
                                      </p:to>
                                    </p:set>
                                    <p:animEffect transition="in" filter="box(in)">
                                      <p:cBhvr>
                                        <p:cTn id="38" dur="5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animBg="1"/>
      <p:bldP spid="14349" grpId="0"/>
      <p:bldP spid="14350" grpId="0"/>
      <p:bldP spid="143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3"/>
          <p:cNvSpPr>
            <a:spLocks noChangeShapeType="1"/>
          </p:cNvSpPr>
          <p:nvPr/>
        </p:nvSpPr>
        <p:spPr bwMode="auto">
          <a:xfrm>
            <a:off x="4191000" y="914400"/>
            <a:ext cx="0" cy="5943600"/>
          </a:xfrm>
          <a:prstGeom prst="line">
            <a:avLst/>
          </a:prstGeom>
          <a:noFill/>
          <a:ln w="9525">
            <a:solidFill>
              <a:schemeClr val="tx1"/>
            </a:solidFill>
            <a:round/>
            <a:headEnd/>
            <a:tailEnd/>
          </a:ln>
        </p:spPr>
        <p:txBody>
          <a:bodyPr anchor="ctr"/>
          <a:lstStyle/>
          <a:p>
            <a:endParaRPr lang="en-US"/>
          </a:p>
        </p:txBody>
      </p:sp>
      <p:pic>
        <p:nvPicPr>
          <p:cNvPr id="15365" name="Picture 6" descr="viet3">
            <a:hlinkClick r:id="rId2" action="ppaction://hlinkfile"/>
          </p:cNvPr>
          <p:cNvPicPr>
            <a:picLocks noChangeAspect="1" noChangeArrowheads="1" noCrop="1"/>
          </p:cNvPicPr>
          <p:nvPr/>
        </p:nvPicPr>
        <p:blipFill>
          <a:blip r:embed="rId3"/>
          <a:srcRect/>
          <a:stretch>
            <a:fillRect/>
          </a:stretch>
        </p:blipFill>
        <p:spPr bwMode="auto">
          <a:xfrm>
            <a:off x="0" y="609600"/>
            <a:ext cx="473075" cy="533400"/>
          </a:xfrm>
          <a:prstGeom prst="rect">
            <a:avLst/>
          </a:prstGeom>
          <a:noFill/>
          <a:ln w="9525">
            <a:noFill/>
            <a:miter lim="800000"/>
            <a:headEnd/>
            <a:tailEnd/>
          </a:ln>
        </p:spPr>
      </p:pic>
      <p:sp>
        <p:nvSpPr>
          <p:cNvPr id="151564" name="Text Box 12"/>
          <p:cNvSpPr txBox="1">
            <a:spLocks noChangeArrowheads="1"/>
          </p:cNvSpPr>
          <p:nvPr/>
        </p:nvSpPr>
        <p:spPr bwMode="auto">
          <a:xfrm>
            <a:off x="0" y="3733800"/>
            <a:ext cx="4114800" cy="1187450"/>
          </a:xfrm>
          <a:prstGeom prst="rect">
            <a:avLst/>
          </a:prstGeom>
          <a:noFill/>
          <a:ln w="9525" algn="ctr">
            <a:noFill/>
            <a:miter lim="800000"/>
            <a:headEnd/>
            <a:tailEnd/>
          </a:ln>
        </p:spPr>
        <p:txBody>
          <a:bodyPr>
            <a:spAutoFit/>
          </a:bodyPr>
          <a:lstStyle/>
          <a:p>
            <a:pPr>
              <a:spcBef>
                <a:spcPct val="50000"/>
              </a:spcBef>
            </a:pPr>
            <a:r>
              <a:rPr lang="en-US" sz="2400">
                <a:latin typeface="Times New Roman" pitchFamily="18" charset="0"/>
              </a:rPr>
              <a:t>- Thực vật, nhất là thực vật rừng, đã góp phần hạn chế lũ lụt, hạn hán. </a:t>
            </a:r>
          </a:p>
        </p:txBody>
      </p:sp>
      <p:sp>
        <p:nvSpPr>
          <p:cNvPr id="15376" name="Rectangle 12"/>
          <p:cNvSpPr>
            <a:spLocks noChangeArrowheads="1"/>
          </p:cNvSpPr>
          <p:nvPr/>
        </p:nvSpPr>
        <p:spPr bwMode="auto">
          <a:xfrm>
            <a:off x="6477000" y="3810000"/>
            <a:ext cx="381000" cy="1524000"/>
          </a:xfrm>
          <a:prstGeom prst="rect">
            <a:avLst/>
          </a:prstGeom>
          <a:solidFill>
            <a:schemeClr val="bg1"/>
          </a:solidFill>
          <a:ln w="9525" algn="ctr">
            <a:solidFill>
              <a:schemeClr val="bg1"/>
            </a:solidFill>
            <a:miter lim="800000"/>
            <a:headEnd/>
            <a:tailEnd/>
          </a:ln>
        </p:spPr>
        <p:txBody>
          <a:bodyPr wrap="none" anchor="ctr"/>
          <a:lstStyle/>
          <a:p>
            <a:endParaRPr lang="vi-VN">
              <a:latin typeface="Times New Roman" pitchFamily="18" charset="0"/>
            </a:endParaRPr>
          </a:p>
        </p:txBody>
      </p:sp>
      <p:sp>
        <p:nvSpPr>
          <p:cNvPr id="15378" name="Rectangle 12"/>
          <p:cNvSpPr>
            <a:spLocks noChangeArrowheads="1"/>
          </p:cNvSpPr>
          <p:nvPr/>
        </p:nvSpPr>
        <p:spPr bwMode="auto">
          <a:xfrm>
            <a:off x="8001000" y="4495800"/>
            <a:ext cx="1143000" cy="1828800"/>
          </a:xfrm>
          <a:prstGeom prst="rect">
            <a:avLst/>
          </a:prstGeom>
          <a:solidFill>
            <a:schemeClr val="bg1"/>
          </a:solidFill>
          <a:ln w="9525" algn="ctr">
            <a:solidFill>
              <a:schemeClr val="bg1"/>
            </a:solidFill>
            <a:miter lim="800000"/>
            <a:headEnd/>
            <a:tailEnd/>
          </a:ln>
        </p:spPr>
        <p:txBody>
          <a:bodyPr wrap="none" anchor="ctr"/>
          <a:lstStyle/>
          <a:p>
            <a:endParaRPr lang="vi-VN">
              <a:latin typeface="Times New Roman" pitchFamily="18" charset="0"/>
            </a:endParaRPr>
          </a:p>
        </p:txBody>
      </p:sp>
      <p:sp>
        <p:nvSpPr>
          <p:cNvPr id="3115" name="Text Box 43"/>
          <p:cNvSpPr txBox="1">
            <a:spLocks noChangeArrowheads="1"/>
          </p:cNvSpPr>
          <p:nvPr/>
        </p:nvSpPr>
        <p:spPr bwMode="auto">
          <a:xfrm>
            <a:off x="0" y="1066800"/>
            <a:ext cx="4114800" cy="701675"/>
          </a:xfrm>
          <a:prstGeom prst="rect">
            <a:avLst/>
          </a:prstGeom>
          <a:noFill/>
          <a:ln w="9525" algn="ctr">
            <a:noFill/>
            <a:miter lim="800000"/>
            <a:headEnd/>
            <a:tailEnd/>
          </a:ln>
        </p:spPr>
        <p:txBody>
          <a:bodyPr>
            <a:spAutoFit/>
          </a:bodyPr>
          <a:lstStyle/>
          <a:p>
            <a:pPr>
              <a:spcBef>
                <a:spcPct val="50000"/>
              </a:spcBef>
            </a:pPr>
            <a:r>
              <a:rPr lang="en-US" sz="2000" b="1">
                <a:solidFill>
                  <a:srgbClr val="0000FF"/>
                </a:solidFill>
                <a:latin typeface="Times New Roman" pitchFamily="18" charset="0"/>
              </a:rPr>
              <a:t>1. </a:t>
            </a:r>
            <a:r>
              <a:rPr lang="en-US" sz="2000" u="sng">
                <a:solidFill>
                  <a:srgbClr val="0000FF"/>
                </a:solidFill>
                <a:latin typeface="Times New Roman" pitchFamily="18" charset="0"/>
              </a:rPr>
              <a:t>Thực vật giúp giữ đất, chống xói mòn</a:t>
            </a:r>
            <a:endParaRPr lang="en-US" sz="2000" b="1" u="sng">
              <a:solidFill>
                <a:srgbClr val="0000FF"/>
              </a:solidFill>
              <a:latin typeface="Times New Roman" pitchFamily="18" charset="0"/>
            </a:endParaRPr>
          </a:p>
        </p:txBody>
      </p:sp>
      <p:sp>
        <p:nvSpPr>
          <p:cNvPr id="15383" name="Text Box 7"/>
          <p:cNvSpPr txBox="1">
            <a:spLocks noChangeArrowheads="1"/>
          </p:cNvSpPr>
          <p:nvPr/>
        </p:nvSpPr>
        <p:spPr bwMode="auto">
          <a:xfrm>
            <a:off x="0" y="1676400"/>
            <a:ext cx="4191000" cy="1190625"/>
          </a:xfrm>
          <a:prstGeom prst="rect">
            <a:avLst/>
          </a:prstGeom>
          <a:noFill/>
          <a:ln w="9525" algn="ctr">
            <a:noFill/>
            <a:miter lim="800000"/>
            <a:headEnd/>
            <a:tailEnd/>
          </a:ln>
        </p:spPr>
        <p:txBody>
          <a:bodyPr>
            <a:spAutoFit/>
          </a:bodyPr>
          <a:lstStyle/>
          <a:p>
            <a:pPr>
              <a:spcBef>
                <a:spcPct val="50000"/>
              </a:spcBef>
            </a:pPr>
            <a:r>
              <a:rPr lang="en-US">
                <a:latin typeface="Times New Roman" pitchFamily="18" charset="0"/>
              </a:rPr>
              <a:t>Thực vật, đặc biệt là thực vật rừng, nhờ có hệ rễ giữ đất, tán cây cản bớt sức chảy do mưa lớn gây ra, nên có vai trò quan trọng trong việc giữ đất, chống xói mòn. </a:t>
            </a:r>
          </a:p>
        </p:txBody>
      </p:sp>
      <p:sp>
        <p:nvSpPr>
          <p:cNvPr id="15384" name="Text Box 9"/>
          <p:cNvSpPr txBox="1">
            <a:spLocks noChangeArrowheads="1"/>
          </p:cNvSpPr>
          <p:nvPr/>
        </p:nvSpPr>
        <p:spPr bwMode="auto">
          <a:xfrm>
            <a:off x="0" y="2819400"/>
            <a:ext cx="3810000" cy="822325"/>
          </a:xfrm>
          <a:prstGeom prst="rect">
            <a:avLst/>
          </a:prstGeom>
          <a:noFill/>
          <a:ln w="9525" algn="ctr">
            <a:noFill/>
            <a:miter lim="800000"/>
            <a:headEnd/>
            <a:tailEnd/>
          </a:ln>
        </p:spPr>
        <p:txBody>
          <a:bodyPr>
            <a:spAutoFit/>
          </a:bodyPr>
          <a:lstStyle/>
          <a:p>
            <a:pPr>
              <a:spcBef>
                <a:spcPct val="50000"/>
              </a:spcBef>
            </a:pPr>
            <a:r>
              <a:rPr lang="en-US" sz="2400" u="sng">
                <a:solidFill>
                  <a:srgbClr val="0000FF"/>
                </a:solidFill>
                <a:latin typeface="Times New Roman" pitchFamily="18" charset="0"/>
              </a:rPr>
              <a:t>2.Thực vật góp phần hạn chế ngập lụt, hạn hán:</a:t>
            </a:r>
          </a:p>
        </p:txBody>
      </p:sp>
      <p:pic>
        <p:nvPicPr>
          <p:cNvPr id="15385" name="Picture 4" descr="Kết quả hình ảnh cho Một số hình ảnh về hạn hán ở việt nam"/>
          <p:cNvPicPr>
            <a:picLocks noChangeAspect="1" noChangeArrowheads="1"/>
          </p:cNvPicPr>
          <p:nvPr/>
        </p:nvPicPr>
        <p:blipFill>
          <a:blip r:embed="rId4"/>
          <a:srcRect/>
          <a:stretch>
            <a:fillRect/>
          </a:stretch>
        </p:blipFill>
        <p:spPr bwMode="auto">
          <a:xfrm>
            <a:off x="4267200" y="1676400"/>
            <a:ext cx="4876800" cy="5181600"/>
          </a:xfrm>
          <a:prstGeom prst="rect">
            <a:avLst/>
          </a:prstGeom>
          <a:noFill/>
          <a:ln w="9525">
            <a:noFill/>
            <a:miter lim="800000"/>
            <a:headEnd/>
            <a:tailEnd/>
          </a:ln>
        </p:spPr>
      </p:pic>
      <p:sp>
        <p:nvSpPr>
          <p:cNvPr id="15387" name="Text Box 9"/>
          <p:cNvSpPr txBox="1">
            <a:spLocks noChangeArrowheads="1"/>
          </p:cNvSpPr>
          <p:nvPr/>
        </p:nvSpPr>
        <p:spPr bwMode="auto">
          <a:xfrm>
            <a:off x="0" y="5029200"/>
            <a:ext cx="3810000" cy="822325"/>
          </a:xfrm>
          <a:prstGeom prst="rect">
            <a:avLst/>
          </a:prstGeom>
          <a:noFill/>
          <a:ln w="9525" algn="ctr">
            <a:noFill/>
            <a:miter lim="800000"/>
            <a:headEnd/>
            <a:tailEnd/>
          </a:ln>
        </p:spPr>
        <p:txBody>
          <a:bodyPr>
            <a:spAutoFit/>
          </a:bodyPr>
          <a:lstStyle/>
          <a:p>
            <a:pPr>
              <a:spcBef>
                <a:spcPct val="50000"/>
              </a:spcBef>
            </a:pPr>
            <a:r>
              <a:rPr lang="en-US" sz="2400" u="sng">
                <a:solidFill>
                  <a:srgbClr val="0000FF"/>
                </a:solidFill>
                <a:latin typeface="Times New Roman" pitchFamily="18" charset="0"/>
              </a:rPr>
              <a:t>3.Thực vật góp phần bảo vệ nguồn nước ngầm:</a:t>
            </a:r>
          </a:p>
        </p:txBody>
      </p:sp>
      <p:sp>
        <p:nvSpPr>
          <p:cNvPr id="15389"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64"/>
                                        </p:tgtEl>
                                        <p:attrNameLst>
                                          <p:attrName>style.visibility</p:attrName>
                                        </p:attrNameLst>
                                      </p:cBhvr>
                                      <p:to>
                                        <p:strVal val="visible"/>
                                      </p:to>
                                    </p:set>
                                    <p:animEffect transition="in" filter="blinds(horizontal)">
                                      <p:cBhvr>
                                        <p:cTn id="7" dur="500"/>
                                        <p:tgtEl>
                                          <p:spTgt spid="1515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85"/>
                                        </p:tgtEl>
                                        <p:attrNameLst>
                                          <p:attrName>style.visibility</p:attrName>
                                        </p:attrNameLst>
                                      </p:cBhvr>
                                      <p:to>
                                        <p:strVal val="visible"/>
                                      </p:to>
                                    </p:set>
                                    <p:animEffect transition="in" filter="blinds(horizontal)">
                                      <p:cBhvr>
                                        <p:cTn id="12" dur="500"/>
                                        <p:tgtEl>
                                          <p:spTgt spid="1538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87"/>
                                        </p:tgtEl>
                                        <p:attrNameLst>
                                          <p:attrName>style.visibility</p:attrName>
                                        </p:attrNameLst>
                                      </p:cBhvr>
                                      <p:to>
                                        <p:strVal val="visible"/>
                                      </p:to>
                                    </p:set>
                                    <p:animEffect transition="in" filter="blinds(horizontal)">
                                      <p:cBhvr>
                                        <p:cTn id="17" dur="500"/>
                                        <p:tgtEl>
                                          <p:spTgt spid="15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4" grpId="0"/>
      <p:bldP spid="153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3"/>
          <p:cNvSpPr>
            <a:spLocks noChangeShapeType="1"/>
          </p:cNvSpPr>
          <p:nvPr/>
        </p:nvSpPr>
        <p:spPr bwMode="auto">
          <a:xfrm>
            <a:off x="3505200" y="914400"/>
            <a:ext cx="0" cy="5943600"/>
          </a:xfrm>
          <a:prstGeom prst="line">
            <a:avLst/>
          </a:prstGeom>
          <a:noFill/>
          <a:ln w="9525">
            <a:solidFill>
              <a:schemeClr val="tx1"/>
            </a:solidFill>
            <a:round/>
            <a:headEnd/>
            <a:tailEnd/>
          </a:ln>
        </p:spPr>
        <p:txBody>
          <a:bodyPr anchor="ctr"/>
          <a:lstStyle/>
          <a:p>
            <a:endParaRPr lang="en-US"/>
          </a:p>
        </p:txBody>
      </p:sp>
      <p:pic>
        <p:nvPicPr>
          <p:cNvPr id="51203" name="Picture 6" descr="viet3">
            <a:hlinkClick r:id="rId2" action="ppaction://hlinkfile"/>
          </p:cNvPr>
          <p:cNvPicPr>
            <a:picLocks noChangeAspect="1" noChangeArrowheads="1" noCrop="1"/>
          </p:cNvPicPr>
          <p:nvPr/>
        </p:nvPicPr>
        <p:blipFill>
          <a:blip r:embed="rId3"/>
          <a:srcRect/>
          <a:stretch>
            <a:fillRect/>
          </a:stretch>
        </p:blipFill>
        <p:spPr bwMode="auto">
          <a:xfrm>
            <a:off x="0" y="457200"/>
            <a:ext cx="473075" cy="533400"/>
          </a:xfrm>
          <a:prstGeom prst="rect">
            <a:avLst/>
          </a:prstGeom>
          <a:noFill/>
          <a:ln w="9525">
            <a:noFill/>
            <a:miter lim="800000"/>
            <a:headEnd/>
            <a:tailEnd/>
          </a:ln>
        </p:spPr>
      </p:pic>
      <p:sp>
        <p:nvSpPr>
          <p:cNvPr id="151564" name="Text Box 12"/>
          <p:cNvSpPr txBox="1">
            <a:spLocks noChangeArrowheads="1"/>
          </p:cNvSpPr>
          <p:nvPr/>
        </p:nvSpPr>
        <p:spPr bwMode="auto">
          <a:xfrm>
            <a:off x="0" y="3657600"/>
            <a:ext cx="3505200" cy="1066800"/>
          </a:xfrm>
          <a:prstGeom prst="rect">
            <a:avLst/>
          </a:prstGeom>
          <a:noFill/>
          <a:ln w="9525" algn="ctr">
            <a:noFill/>
            <a:miter lim="800000"/>
            <a:headEnd/>
            <a:tailEnd/>
          </a:ln>
        </p:spPr>
        <p:txBody>
          <a:bodyPr>
            <a:spAutoFit/>
          </a:bodyPr>
          <a:lstStyle/>
          <a:p>
            <a:pPr>
              <a:spcBef>
                <a:spcPct val="50000"/>
              </a:spcBef>
            </a:pPr>
            <a:r>
              <a:rPr lang="en-US" sz="2000">
                <a:latin typeface="Times New Roman" pitchFamily="18" charset="0"/>
              </a:rPr>
              <a:t>- Thực vật, nhất là thực vật rừng, đã góp phần hạn chế lũ lụt, hạn hán.</a:t>
            </a:r>
            <a:r>
              <a:rPr lang="en-US" sz="2400">
                <a:latin typeface="Times New Roman" pitchFamily="18" charset="0"/>
              </a:rPr>
              <a:t> </a:t>
            </a:r>
          </a:p>
        </p:txBody>
      </p:sp>
      <p:sp>
        <p:nvSpPr>
          <p:cNvPr id="51207" name="Rectangle 12"/>
          <p:cNvSpPr>
            <a:spLocks noChangeArrowheads="1"/>
          </p:cNvSpPr>
          <p:nvPr/>
        </p:nvSpPr>
        <p:spPr bwMode="auto">
          <a:xfrm>
            <a:off x="6477000" y="3810000"/>
            <a:ext cx="381000" cy="1524000"/>
          </a:xfrm>
          <a:prstGeom prst="rect">
            <a:avLst/>
          </a:prstGeom>
          <a:solidFill>
            <a:schemeClr val="bg1"/>
          </a:solidFill>
          <a:ln w="9525" algn="ctr">
            <a:solidFill>
              <a:schemeClr val="bg1"/>
            </a:solidFill>
            <a:miter lim="800000"/>
            <a:headEnd/>
            <a:tailEnd/>
          </a:ln>
        </p:spPr>
        <p:txBody>
          <a:bodyPr wrap="none" anchor="ctr"/>
          <a:lstStyle/>
          <a:p>
            <a:endParaRPr lang="vi-VN">
              <a:latin typeface="Times New Roman" pitchFamily="18" charset="0"/>
            </a:endParaRPr>
          </a:p>
        </p:txBody>
      </p:sp>
      <p:sp>
        <p:nvSpPr>
          <p:cNvPr id="51208" name="Rectangle 12"/>
          <p:cNvSpPr>
            <a:spLocks noChangeArrowheads="1"/>
          </p:cNvSpPr>
          <p:nvPr/>
        </p:nvSpPr>
        <p:spPr bwMode="auto">
          <a:xfrm>
            <a:off x="8001000" y="4495800"/>
            <a:ext cx="1143000" cy="1828800"/>
          </a:xfrm>
          <a:prstGeom prst="rect">
            <a:avLst/>
          </a:prstGeom>
          <a:solidFill>
            <a:schemeClr val="bg1"/>
          </a:solidFill>
          <a:ln w="9525" algn="ctr">
            <a:solidFill>
              <a:schemeClr val="bg1"/>
            </a:solidFill>
            <a:miter lim="800000"/>
            <a:headEnd/>
            <a:tailEnd/>
          </a:ln>
        </p:spPr>
        <p:txBody>
          <a:bodyPr wrap="none" anchor="ctr"/>
          <a:lstStyle/>
          <a:p>
            <a:endParaRPr lang="vi-VN">
              <a:latin typeface="Times New Roman" pitchFamily="18" charset="0"/>
            </a:endParaRPr>
          </a:p>
        </p:txBody>
      </p:sp>
      <p:sp>
        <p:nvSpPr>
          <p:cNvPr id="3115" name="Text Box 43"/>
          <p:cNvSpPr txBox="1">
            <a:spLocks noChangeArrowheads="1"/>
          </p:cNvSpPr>
          <p:nvPr/>
        </p:nvSpPr>
        <p:spPr bwMode="auto">
          <a:xfrm>
            <a:off x="0" y="914400"/>
            <a:ext cx="3200400" cy="701675"/>
          </a:xfrm>
          <a:prstGeom prst="rect">
            <a:avLst/>
          </a:prstGeom>
          <a:noFill/>
          <a:ln w="9525" algn="ctr">
            <a:noFill/>
            <a:miter lim="800000"/>
            <a:headEnd/>
            <a:tailEnd/>
          </a:ln>
        </p:spPr>
        <p:txBody>
          <a:bodyPr>
            <a:spAutoFit/>
          </a:bodyPr>
          <a:lstStyle/>
          <a:p>
            <a:pPr>
              <a:spcBef>
                <a:spcPct val="50000"/>
              </a:spcBef>
            </a:pPr>
            <a:r>
              <a:rPr lang="en-US" sz="2000" b="1">
                <a:solidFill>
                  <a:srgbClr val="0000FF"/>
                </a:solidFill>
                <a:latin typeface="Times New Roman" pitchFamily="18" charset="0"/>
              </a:rPr>
              <a:t>1. </a:t>
            </a:r>
            <a:r>
              <a:rPr lang="en-US" sz="2000" u="sng">
                <a:solidFill>
                  <a:srgbClr val="0000FF"/>
                </a:solidFill>
                <a:latin typeface="Times New Roman" pitchFamily="18" charset="0"/>
              </a:rPr>
              <a:t>Thực vật giúp giữ đất, chống xói mòn</a:t>
            </a:r>
            <a:endParaRPr lang="en-US" sz="2000" b="1" u="sng">
              <a:solidFill>
                <a:srgbClr val="0000FF"/>
              </a:solidFill>
              <a:latin typeface="Times New Roman" pitchFamily="18" charset="0"/>
            </a:endParaRPr>
          </a:p>
        </p:txBody>
      </p:sp>
      <p:sp>
        <p:nvSpPr>
          <p:cNvPr id="51210" name="Text Box 7"/>
          <p:cNvSpPr txBox="1">
            <a:spLocks noChangeArrowheads="1"/>
          </p:cNvSpPr>
          <p:nvPr/>
        </p:nvSpPr>
        <p:spPr bwMode="auto">
          <a:xfrm>
            <a:off x="0" y="1524000"/>
            <a:ext cx="3505200" cy="1465263"/>
          </a:xfrm>
          <a:prstGeom prst="rect">
            <a:avLst/>
          </a:prstGeom>
          <a:noFill/>
          <a:ln w="9525" algn="ctr">
            <a:noFill/>
            <a:miter lim="800000"/>
            <a:headEnd/>
            <a:tailEnd/>
          </a:ln>
        </p:spPr>
        <p:txBody>
          <a:bodyPr>
            <a:spAutoFit/>
          </a:bodyPr>
          <a:lstStyle/>
          <a:p>
            <a:pPr>
              <a:spcBef>
                <a:spcPct val="50000"/>
              </a:spcBef>
            </a:pPr>
            <a:r>
              <a:rPr lang="en-US">
                <a:latin typeface="Times New Roman" pitchFamily="18" charset="0"/>
              </a:rPr>
              <a:t>Thực vật, đặc biệt là thực vật rừng, nhờ có hệ rễ giữ đất, tán cây cản bớt sức chảy do mưa lớn gây ra, nên có vai trò quan trọng trong việc giữ đất, chống xói mòn. </a:t>
            </a:r>
          </a:p>
        </p:txBody>
      </p:sp>
      <p:sp>
        <p:nvSpPr>
          <p:cNvPr id="51211" name="Text Box 9"/>
          <p:cNvSpPr txBox="1">
            <a:spLocks noChangeArrowheads="1"/>
          </p:cNvSpPr>
          <p:nvPr/>
        </p:nvSpPr>
        <p:spPr bwMode="auto">
          <a:xfrm>
            <a:off x="0" y="2971800"/>
            <a:ext cx="3429000" cy="701675"/>
          </a:xfrm>
          <a:prstGeom prst="rect">
            <a:avLst/>
          </a:prstGeom>
          <a:noFill/>
          <a:ln w="9525" algn="ctr">
            <a:noFill/>
            <a:miter lim="800000"/>
            <a:headEnd/>
            <a:tailEnd/>
          </a:ln>
        </p:spPr>
        <p:txBody>
          <a:bodyPr>
            <a:spAutoFit/>
          </a:bodyPr>
          <a:lstStyle/>
          <a:p>
            <a:pPr>
              <a:spcBef>
                <a:spcPct val="50000"/>
              </a:spcBef>
            </a:pPr>
            <a:r>
              <a:rPr lang="en-US" sz="2000" b="1" u="sng">
                <a:solidFill>
                  <a:srgbClr val="0000FF"/>
                </a:solidFill>
                <a:latin typeface="Times New Roman" pitchFamily="18" charset="0"/>
              </a:rPr>
              <a:t>2.</a:t>
            </a:r>
            <a:r>
              <a:rPr lang="en-US" sz="2000" u="sng">
                <a:solidFill>
                  <a:srgbClr val="0000FF"/>
                </a:solidFill>
                <a:latin typeface="Times New Roman" pitchFamily="18" charset="0"/>
              </a:rPr>
              <a:t>Thực vật góp phần hạn chế ngập lụt, hạn hán:</a:t>
            </a:r>
          </a:p>
        </p:txBody>
      </p:sp>
      <p:sp>
        <p:nvSpPr>
          <p:cNvPr id="51213" name="Text Box 9"/>
          <p:cNvSpPr txBox="1">
            <a:spLocks noChangeArrowheads="1"/>
          </p:cNvSpPr>
          <p:nvPr/>
        </p:nvSpPr>
        <p:spPr bwMode="auto">
          <a:xfrm>
            <a:off x="0" y="4648200"/>
            <a:ext cx="3505200" cy="822325"/>
          </a:xfrm>
          <a:prstGeom prst="rect">
            <a:avLst/>
          </a:prstGeom>
          <a:noFill/>
          <a:ln w="9525" algn="ctr">
            <a:noFill/>
            <a:miter lim="800000"/>
            <a:headEnd/>
            <a:tailEnd/>
          </a:ln>
        </p:spPr>
        <p:txBody>
          <a:bodyPr>
            <a:spAutoFit/>
          </a:bodyPr>
          <a:lstStyle/>
          <a:p>
            <a:pPr>
              <a:spcBef>
                <a:spcPct val="50000"/>
              </a:spcBef>
            </a:pPr>
            <a:r>
              <a:rPr lang="en-US" sz="2400" b="1" u="sng">
                <a:solidFill>
                  <a:srgbClr val="0000FF"/>
                </a:solidFill>
                <a:latin typeface="Times New Roman" pitchFamily="18" charset="0"/>
              </a:rPr>
              <a:t>3</a:t>
            </a:r>
            <a:r>
              <a:rPr lang="en-US" sz="2400" u="sng">
                <a:solidFill>
                  <a:srgbClr val="0000FF"/>
                </a:solidFill>
                <a:latin typeface="Times New Roman" pitchFamily="18" charset="0"/>
              </a:rPr>
              <a:t>.Thực vật góp phần bảo vệ nguồn nước ngầm:</a:t>
            </a:r>
          </a:p>
        </p:txBody>
      </p:sp>
      <p:sp>
        <p:nvSpPr>
          <p:cNvPr id="16" name="Text Box 6"/>
          <p:cNvSpPr txBox="1">
            <a:spLocks noChangeArrowheads="1"/>
          </p:cNvSpPr>
          <p:nvPr/>
        </p:nvSpPr>
        <p:spPr bwMode="auto">
          <a:xfrm>
            <a:off x="3505200" y="1295400"/>
            <a:ext cx="1752600" cy="19177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Times New Roman" pitchFamily="18" charset="0"/>
              </a:rPr>
              <a:t>   - Vậy, thực vật có vai trò gì đối với nguồn nước?</a:t>
            </a:r>
          </a:p>
        </p:txBody>
      </p:sp>
      <p:pic>
        <p:nvPicPr>
          <p:cNvPr id="12" name="Picture 8" descr="Cau hoi"/>
          <p:cNvPicPr>
            <a:picLocks noChangeAspect="1" noChangeArrowheads="1" noCrop="1"/>
          </p:cNvPicPr>
          <p:nvPr/>
        </p:nvPicPr>
        <p:blipFill>
          <a:blip r:embed="rId4"/>
          <a:srcRect/>
          <a:stretch>
            <a:fillRect/>
          </a:stretch>
        </p:blipFill>
        <p:spPr bwMode="auto">
          <a:xfrm>
            <a:off x="4038600" y="533400"/>
            <a:ext cx="685800" cy="685800"/>
          </a:xfrm>
          <a:prstGeom prst="rect">
            <a:avLst/>
          </a:prstGeom>
          <a:noFill/>
          <a:ln w="9525">
            <a:noFill/>
            <a:miter lim="800000"/>
            <a:headEnd/>
            <a:tailEnd/>
          </a:ln>
        </p:spPr>
      </p:pic>
      <p:sp>
        <p:nvSpPr>
          <p:cNvPr id="51218" name="Line 52"/>
          <p:cNvSpPr>
            <a:spLocks noChangeShapeType="1"/>
          </p:cNvSpPr>
          <p:nvPr/>
        </p:nvSpPr>
        <p:spPr bwMode="auto">
          <a:xfrm>
            <a:off x="8458200" y="4595813"/>
            <a:ext cx="0" cy="527050"/>
          </a:xfrm>
          <a:prstGeom prst="line">
            <a:avLst/>
          </a:prstGeom>
          <a:noFill/>
          <a:ln w="19050">
            <a:solidFill>
              <a:srgbClr val="000000"/>
            </a:solidFill>
            <a:round/>
            <a:headEnd/>
            <a:tailEnd type="triangle" w="med" len="med"/>
          </a:ln>
          <a:effectLst/>
        </p:spPr>
        <p:txBody>
          <a:bodyPr/>
          <a:lstStyle/>
          <a:p>
            <a:endParaRPr lang="en-US"/>
          </a:p>
        </p:txBody>
      </p:sp>
      <p:sp>
        <p:nvSpPr>
          <p:cNvPr id="51219" name="Line 53"/>
          <p:cNvSpPr>
            <a:spLocks noChangeShapeType="1"/>
          </p:cNvSpPr>
          <p:nvPr/>
        </p:nvSpPr>
        <p:spPr bwMode="auto">
          <a:xfrm>
            <a:off x="5878513" y="4368800"/>
            <a:ext cx="0" cy="754063"/>
          </a:xfrm>
          <a:prstGeom prst="line">
            <a:avLst/>
          </a:prstGeom>
          <a:noFill/>
          <a:ln w="19050">
            <a:solidFill>
              <a:srgbClr val="000000"/>
            </a:solidFill>
            <a:round/>
            <a:headEnd/>
            <a:tailEnd type="triangle" w="med" len="med"/>
          </a:ln>
          <a:effectLst/>
        </p:spPr>
        <p:txBody>
          <a:bodyPr/>
          <a:lstStyle/>
          <a:p>
            <a:endParaRPr lang="en-US"/>
          </a:p>
        </p:txBody>
      </p:sp>
      <p:sp>
        <p:nvSpPr>
          <p:cNvPr id="51220" name="Line 54"/>
          <p:cNvSpPr>
            <a:spLocks noChangeShapeType="1"/>
          </p:cNvSpPr>
          <p:nvPr/>
        </p:nvSpPr>
        <p:spPr bwMode="auto">
          <a:xfrm>
            <a:off x="7019925" y="4064000"/>
            <a:ext cx="0" cy="754063"/>
          </a:xfrm>
          <a:prstGeom prst="line">
            <a:avLst/>
          </a:prstGeom>
          <a:noFill/>
          <a:ln w="19050">
            <a:solidFill>
              <a:srgbClr val="000000"/>
            </a:solidFill>
            <a:round/>
            <a:headEnd/>
            <a:tailEnd type="triangle" w="med" len="med"/>
          </a:ln>
          <a:effectLst/>
        </p:spPr>
        <p:txBody>
          <a:bodyPr/>
          <a:lstStyle/>
          <a:p>
            <a:endParaRPr lang="en-US"/>
          </a:p>
        </p:txBody>
      </p:sp>
      <p:sp>
        <p:nvSpPr>
          <p:cNvPr id="51221" name="Line 55"/>
          <p:cNvSpPr>
            <a:spLocks noChangeShapeType="1"/>
          </p:cNvSpPr>
          <p:nvPr/>
        </p:nvSpPr>
        <p:spPr bwMode="auto">
          <a:xfrm rot="10800000">
            <a:off x="5419725" y="5491163"/>
            <a:ext cx="855663" cy="20637"/>
          </a:xfrm>
          <a:prstGeom prst="line">
            <a:avLst/>
          </a:prstGeom>
          <a:noFill/>
          <a:ln w="38100">
            <a:solidFill>
              <a:srgbClr val="000000"/>
            </a:solidFill>
            <a:round/>
            <a:headEnd/>
            <a:tailEnd type="triangle" w="med" len="med"/>
          </a:ln>
          <a:effectLst/>
        </p:spPr>
        <p:txBody>
          <a:bodyPr/>
          <a:lstStyle/>
          <a:p>
            <a:endParaRPr lang="en-US"/>
          </a:p>
        </p:txBody>
      </p:sp>
      <p:sp>
        <p:nvSpPr>
          <p:cNvPr id="51222" name="Line 56"/>
          <p:cNvSpPr>
            <a:spLocks noChangeShapeType="1"/>
          </p:cNvSpPr>
          <p:nvPr/>
        </p:nvSpPr>
        <p:spPr bwMode="auto">
          <a:xfrm rot="10800000" flipV="1">
            <a:off x="8126413" y="5435600"/>
            <a:ext cx="874712" cy="15875"/>
          </a:xfrm>
          <a:prstGeom prst="line">
            <a:avLst/>
          </a:prstGeom>
          <a:noFill/>
          <a:ln w="38100">
            <a:solidFill>
              <a:srgbClr val="000000"/>
            </a:solidFill>
            <a:round/>
            <a:headEnd/>
            <a:tailEnd type="triangle" w="med" len="med"/>
          </a:ln>
          <a:effectLst/>
        </p:spPr>
        <p:txBody>
          <a:bodyPr/>
          <a:lstStyle/>
          <a:p>
            <a:endParaRPr lang="en-US"/>
          </a:p>
        </p:txBody>
      </p:sp>
      <p:sp>
        <p:nvSpPr>
          <p:cNvPr id="51223" name="Text Box 57"/>
          <p:cNvSpPr txBox="1">
            <a:spLocks noChangeArrowheads="1"/>
          </p:cNvSpPr>
          <p:nvPr/>
        </p:nvSpPr>
        <p:spPr bwMode="auto">
          <a:xfrm>
            <a:off x="6257925" y="5283200"/>
            <a:ext cx="1822450" cy="366713"/>
          </a:xfrm>
          <a:prstGeom prst="rect">
            <a:avLst/>
          </a:prstGeom>
          <a:noFill/>
          <a:ln w="9525">
            <a:noFill/>
            <a:miter lim="800000"/>
            <a:headEnd/>
            <a:tailEnd/>
          </a:ln>
          <a:effectLst/>
        </p:spPr>
        <p:txBody>
          <a:bodyPr wrap="none">
            <a:spAutoFit/>
          </a:bodyPr>
          <a:lstStyle/>
          <a:p>
            <a:pPr eaLnBrk="0" hangingPunct="0"/>
            <a:r>
              <a:rPr lang="en-US" altLang="zh-CN" b="1">
                <a:solidFill>
                  <a:schemeClr val="tx2"/>
                </a:solidFill>
                <a:latin typeface="Times New Roman" pitchFamily="18" charset="0"/>
                <a:ea typeface="SimSun" pitchFamily="2" charset="-122"/>
              </a:rPr>
              <a:t>Dòng chảy ngầm</a:t>
            </a:r>
          </a:p>
        </p:txBody>
      </p:sp>
      <p:sp>
        <p:nvSpPr>
          <p:cNvPr id="51224" name="Text Box 58"/>
          <p:cNvSpPr txBox="1">
            <a:spLocks noChangeArrowheads="1"/>
          </p:cNvSpPr>
          <p:nvPr/>
        </p:nvSpPr>
        <p:spPr bwMode="auto">
          <a:xfrm>
            <a:off x="3438525" y="5162550"/>
            <a:ext cx="2219325" cy="457200"/>
          </a:xfrm>
          <a:prstGeom prst="rect">
            <a:avLst/>
          </a:prstGeom>
          <a:noFill/>
          <a:ln w="9525">
            <a:noFill/>
            <a:miter lim="800000"/>
            <a:headEnd/>
            <a:tailEnd/>
          </a:ln>
          <a:effectLst/>
        </p:spPr>
        <p:txBody>
          <a:bodyPr>
            <a:spAutoFit/>
          </a:bodyPr>
          <a:lstStyle/>
          <a:p>
            <a:pPr eaLnBrk="0" hangingPunct="0"/>
            <a:r>
              <a:rPr lang="en-US" altLang="zh-CN" sz="2400" b="1">
                <a:solidFill>
                  <a:schemeClr val="tx2"/>
                </a:solidFill>
                <a:latin typeface="Times New Roman" pitchFamily="18" charset="0"/>
                <a:ea typeface="SimSun" pitchFamily="2" charset="-122"/>
              </a:rPr>
              <a:t>Sông suối…</a:t>
            </a:r>
          </a:p>
        </p:txBody>
      </p:sp>
      <p:cxnSp>
        <p:nvCxnSpPr>
          <p:cNvPr id="51225" name="AutoShape 118"/>
          <p:cNvCxnSpPr>
            <a:cxnSpLocks noChangeShapeType="1"/>
            <a:stCxn id="51226" idx="5"/>
          </p:cNvCxnSpPr>
          <p:nvPr/>
        </p:nvCxnSpPr>
        <p:spPr bwMode="auto">
          <a:xfrm>
            <a:off x="5213350" y="4614863"/>
            <a:ext cx="3930650" cy="11112"/>
          </a:xfrm>
          <a:prstGeom prst="straightConnector1">
            <a:avLst/>
          </a:prstGeom>
          <a:noFill/>
          <a:ln w="9525">
            <a:solidFill>
              <a:srgbClr val="000000"/>
            </a:solidFill>
            <a:round/>
            <a:headEnd/>
            <a:tailEnd/>
          </a:ln>
        </p:spPr>
      </p:cxnSp>
      <p:sp>
        <p:nvSpPr>
          <p:cNvPr id="51226" name="Arc 119"/>
          <p:cNvSpPr>
            <a:spLocks/>
          </p:cNvSpPr>
          <p:nvPr/>
        </p:nvSpPr>
        <p:spPr bwMode="auto">
          <a:xfrm rot="14054781" flipV="1">
            <a:off x="5997575" y="3003550"/>
            <a:ext cx="2327275" cy="3184525"/>
          </a:xfrm>
          <a:custGeom>
            <a:avLst/>
            <a:gdLst>
              <a:gd name="T0" fmla="*/ 0 w 21600"/>
              <a:gd name="T1" fmla="*/ 0 h 25634"/>
              <a:gd name="T2" fmla="*/ 21600 w 21600"/>
              <a:gd name="T3" fmla="*/ 25634 h 25634"/>
            </a:gdLst>
            <a:ahLst/>
            <a:cxnLst>
              <a:cxn ang="0">
                <a:pos x="830" y="-1"/>
              </a:cxn>
              <a:cxn ang="0">
                <a:pos x="21600" y="21584"/>
              </a:cxn>
              <a:cxn ang="0">
                <a:pos x="21216" y="25633"/>
              </a:cxn>
              <a:cxn ang="0">
                <a:pos x="830" y="-1"/>
              </a:cxn>
              <a:cxn ang="0">
                <a:pos x="21600" y="21584"/>
              </a:cxn>
              <a:cxn ang="0">
                <a:pos x="21216" y="25633"/>
              </a:cxn>
              <a:cxn ang="0">
                <a:pos x="0" y="21584"/>
              </a:cxn>
              <a:cxn ang="0">
                <a:pos x="830" y="-1"/>
              </a:cxn>
            </a:cxnLst>
            <a:rect l="T0" t="T1" r="T2" b="T3"/>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cmpd="sng">
            <a:solidFill>
              <a:srgbClr val="000000"/>
            </a:solidFill>
            <a:miter lim="800000"/>
            <a:headEnd/>
            <a:tailEnd/>
          </a:ln>
        </p:spPr>
        <p:txBody>
          <a:bodyPr rot="10800000" vert="eaVert"/>
          <a:lstStyle/>
          <a:p>
            <a:endParaRPr lang="en-US"/>
          </a:p>
        </p:txBody>
      </p:sp>
      <p:pic>
        <p:nvPicPr>
          <p:cNvPr id="51227" name="Picture 122"/>
          <p:cNvPicPr>
            <a:picLocks noChangeAspect="1" noChangeArrowheads="1"/>
          </p:cNvPicPr>
          <p:nvPr/>
        </p:nvPicPr>
        <p:blipFill>
          <a:blip r:embed="rId5"/>
          <a:srcRect/>
          <a:stretch>
            <a:fillRect/>
          </a:stretch>
        </p:blipFill>
        <p:spPr bwMode="auto">
          <a:xfrm>
            <a:off x="6456363" y="4211638"/>
            <a:ext cx="161925" cy="130175"/>
          </a:xfrm>
          <a:prstGeom prst="rect">
            <a:avLst/>
          </a:prstGeom>
          <a:noFill/>
          <a:ln w="9525">
            <a:noFill/>
            <a:miter lim="800000"/>
            <a:headEnd/>
            <a:tailEnd/>
          </a:ln>
        </p:spPr>
      </p:pic>
      <p:pic>
        <p:nvPicPr>
          <p:cNvPr id="51228" name="Picture 123"/>
          <p:cNvPicPr>
            <a:picLocks noChangeAspect="1" noChangeArrowheads="1"/>
          </p:cNvPicPr>
          <p:nvPr/>
        </p:nvPicPr>
        <p:blipFill>
          <a:blip r:embed="rId6"/>
          <a:srcRect/>
          <a:stretch>
            <a:fillRect/>
          </a:stretch>
        </p:blipFill>
        <p:spPr bwMode="auto">
          <a:xfrm>
            <a:off x="6059488" y="3908425"/>
            <a:ext cx="204787" cy="163513"/>
          </a:xfrm>
          <a:prstGeom prst="rect">
            <a:avLst/>
          </a:prstGeom>
          <a:noFill/>
          <a:ln w="9525">
            <a:noFill/>
            <a:miter lim="800000"/>
            <a:headEnd/>
            <a:tailEnd/>
          </a:ln>
        </p:spPr>
      </p:pic>
      <p:pic>
        <p:nvPicPr>
          <p:cNvPr id="51229" name="Picture 124"/>
          <p:cNvPicPr>
            <a:picLocks noChangeAspect="1" noChangeArrowheads="1"/>
          </p:cNvPicPr>
          <p:nvPr/>
        </p:nvPicPr>
        <p:blipFill>
          <a:blip r:embed="rId6"/>
          <a:srcRect/>
          <a:stretch>
            <a:fillRect/>
          </a:stretch>
        </p:blipFill>
        <p:spPr bwMode="auto">
          <a:xfrm>
            <a:off x="8010525" y="3740150"/>
            <a:ext cx="323850" cy="258763"/>
          </a:xfrm>
          <a:prstGeom prst="rect">
            <a:avLst/>
          </a:prstGeom>
          <a:noFill/>
          <a:ln w="9525">
            <a:noFill/>
            <a:miter lim="800000"/>
            <a:headEnd/>
            <a:tailEnd/>
          </a:ln>
        </p:spPr>
      </p:pic>
      <p:pic>
        <p:nvPicPr>
          <p:cNvPr id="51230" name="Picture 125"/>
          <p:cNvPicPr>
            <a:picLocks noChangeAspect="1" noChangeArrowheads="1"/>
          </p:cNvPicPr>
          <p:nvPr/>
        </p:nvPicPr>
        <p:blipFill>
          <a:blip r:embed="rId6"/>
          <a:srcRect/>
          <a:stretch>
            <a:fillRect/>
          </a:stretch>
        </p:blipFill>
        <p:spPr bwMode="auto">
          <a:xfrm rot="20822468">
            <a:off x="6557963" y="3908425"/>
            <a:ext cx="223837" cy="433388"/>
          </a:xfrm>
          <a:prstGeom prst="rect">
            <a:avLst/>
          </a:prstGeom>
          <a:noFill/>
          <a:ln w="9525">
            <a:noFill/>
            <a:miter lim="800000"/>
            <a:headEnd/>
            <a:tailEnd/>
          </a:ln>
        </p:spPr>
      </p:pic>
      <p:pic>
        <p:nvPicPr>
          <p:cNvPr id="51231" name="Picture 126"/>
          <p:cNvPicPr>
            <a:picLocks noChangeAspect="1" noChangeArrowheads="1"/>
          </p:cNvPicPr>
          <p:nvPr/>
        </p:nvPicPr>
        <p:blipFill>
          <a:blip r:embed="rId6"/>
          <a:srcRect/>
          <a:stretch>
            <a:fillRect/>
          </a:stretch>
        </p:blipFill>
        <p:spPr bwMode="auto">
          <a:xfrm>
            <a:off x="7353300" y="4164013"/>
            <a:ext cx="222250" cy="177800"/>
          </a:xfrm>
          <a:prstGeom prst="rect">
            <a:avLst/>
          </a:prstGeom>
          <a:noFill/>
          <a:ln w="9525">
            <a:noFill/>
            <a:miter lim="800000"/>
            <a:headEnd/>
            <a:tailEnd/>
          </a:ln>
        </p:spPr>
      </p:pic>
      <p:pic>
        <p:nvPicPr>
          <p:cNvPr id="51232" name="Picture 130"/>
          <p:cNvPicPr>
            <a:picLocks noChangeAspect="1" noChangeArrowheads="1"/>
          </p:cNvPicPr>
          <p:nvPr/>
        </p:nvPicPr>
        <p:blipFill>
          <a:blip r:embed="rId6"/>
          <a:srcRect/>
          <a:stretch>
            <a:fillRect/>
          </a:stretch>
        </p:blipFill>
        <p:spPr bwMode="auto">
          <a:xfrm>
            <a:off x="5334000" y="4191000"/>
            <a:ext cx="322263" cy="257175"/>
          </a:xfrm>
          <a:prstGeom prst="rect">
            <a:avLst/>
          </a:prstGeom>
          <a:noFill/>
          <a:ln w="9525">
            <a:noFill/>
            <a:miter lim="800000"/>
            <a:headEnd/>
            <a:tailEnd/>
          </a:ln>
        </p:spPr>
      </p:pic>
      <p:pic>
        <p:nvPicPr>
          <p:cNvPr id="51233" name="Picture 13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092825" y="2414588"/>
            <a:ext cx="819150" cy="1411287"/>
          </a:xfrm>
          <a:prstGeom prst="rect">
            <a:avLst/>
          </a:prstGeom>
          <a:noFill/>
          <a:ln w="9525">
            <a:noFill/>
            <a:miter lim="800000"/>
            <a:headEnd/>
            <a:tailEnd/>
          </a:ln>
        </p:spPr>
      </p:pic>
      <p:pic>
        <p:nvPicPr>
          <p:cNvPr id="51234" name="Picture 137"/>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691313" y="3109913"/>
            <a:ext cx="369887" cy="636587"/>
          </a:xfrm>
          <a:prstGeom prst="rect">
            <a:avLst/>
          </a:prstGeom>
          <a:noFill/>
          <a:ln w="9525">
            <a:noFill/>
            <a:miter lim="800000"/>
            <a:headEnd/>
            <a:tailEnd/>
          </a:ln>
        </p:spPr>
      </p:pic>
      <p:pic>
        <p:nvPicPr>
          <p:cNvPr id="51235" name="Picture 138"/>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8034338" y="2590800"/>
            <a:ext cx="496887" cy="1411288"/>
          </a:xfrm>
          <a:prstGeom prst="rect">
            <a:avLst/>
          </a:prstGeom>
          <a:noFill/>
          <a:ln w="9525">
            <a:noFill/>
            <a:miter lim="800000"/>
            <a:headEnd/>
            <a:tailEnd/>
          </a:ln>
        </p:spPr>
      </p:pic>
      <p:pic>
        <p:nvPicPr>
          <p:cNvPr id="51236" name="Picture 139"/>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461250" y="2962275"/>
            <a:ext cx="369888" cy="796925"/>
          </a:xfrm>
          <a:prstGeom prst="rect">
            <a:avLst/>
          </a:prstGeom>
          <a:noFill/>
          <a:ln w="9525">
            <a:noFill/>
            <a:miter lim="800000"/>
            <a:headEnd/>
            <a:tailEnd/>
          </a:ln>
        </p:spPr>
      </p:pic>
      <p:pic>
        <p:nvPicPr>
          <p:cNvPr id="51237" name="Picture 140" descr="may"/>
          <p:cNvPicPr>
            <a:picLocks noChangeAspect="1" noChangeArrowheads="1"/>
          </p:cNvPicPr>
          <p:nvPr/>
        </p:nvPicPr>
        <p:blipFill>
          <a:blip r:embed="rId11"/>
          <a:srcRect/>
          <a:stretch>
            <a:fillRect/>
          </a:stretch>
        </p:blipFill>
        <p:spPr bwMode="auto">
          <a:xfrm>
            <a:off x="5715000" y="609600"/>
            <a:ext cx="3155950" cy="1473200"/>
          </a:xfrm>
          <a:prstGeom prst="rect">
            <a:avLst/>
          </a:prstGeom>
          <a:noFill/>
          <a:ln w="9525">
            <a:noFill/>
            <a:miter lim="800000"/>
            <a:headEnd/>
            <a:tailEnd/>
          </a:ln>
        </p:spPr>
      </p:pic>
      <p:sp>
        <p:nvSpPr>
          <p:cNvPr id="51238" name="Text Box 142"/>
          <p:cNvSpPr txBox="1">
            <a:spLocks noChangeArrowheads="1"/>
          </p:cNvSpPr>
          <p:nvPr/>
        </p:nvSpPr>
        <p:spPr bwMode="auto">
          <a:xfrm>
            <a:off x="6715125" y="974725"/>
            <a:ext cx="1144588" cy="498475"/>
          </a:xfrm>
          <a:prstGeom prst="rect">
            <a:avLst/>
          </a:prstGeom>
          <a:solidFill>
            <a:srgbClr val="FFFFFF"/>
          </a:solidFill>
          <a:ln w="9525">
            <a:noFill/>
            <a:miter lim="800000"/>
            <a:headEnd/>
            <a:tailEnd/>
          </a:ln>
        </p:spPr>
        <p:txBody>
          <a:bodyPr/>
          <a:lstStyle/>
          <a:p>
            <a:pPr eaLnBrk="0" hangingPunct="0">
              <a:spcAft>
                <a:spcPts val="1000"/>
              </a:spcAft>
            </a:pPr>
            <a:r>
              <a:rPr lang="en-US" altLang="zh-CN" sz="2800" b="1">
                <a:solidFill>
                  <a:schemeClr val="tx2"/>
                </a:solidFill>
                <a:latin typeface="Times New Roman" pitchFamily="18" charset="0"/>
                <a:ea typeface="SimSun" pitchFamily="2" charset="-122"/>
              </a:rPr>
              <a:t>Mưa </a:t>
            </a:r>
          </a:p>
        </p:txBody>
      </p:sp>
      <p:cxnSp>
        <p:nvCxnSpPr>
          <p:cNvPr id="51239" name="AutoShape 144"/>
          <p:cNvCxnSpPr>
            <a:cxnSpLocks noChangeShapeType="1"/>
          </p:cNvCxnSpPr>
          <p:nvPr/>
        </p:nvCxnSpPr>
        <p:spPr bwMode="auto">
          <a:xfrm flipH="1">
            <a:off x="6486525" y="2159000"/>
            <a:ext cx="228600" cy="609600"/>
          </a:xfrm>
          <a:prstGeom prst="straightConnector1">
            <a:avLst/>
          </a:prstGeom>
          <a:noFill/>
          <a:ln w="9525">
            <a:solidFill>
              <a:srgbClr val="000000"/>
            </a:solidFill>
            <a:prstDash val="dash"/>
            <a:round/>
            <a:headEnd/>
            <a:tailEnd/>
          </a:ln>
        </p:spPr>
      </p:cxnSp>
      <p:cxnSp>
        <p:nvCxnSpPr>
          <p:cNvPr id="51240" name="AutoShape 145"/>
          <p:cNvCxnSpPr>
            <a:cxnSpLocks noChangeShapeType="1"/>
          </p:cNvCxnSpPr>
          <p:nvPr/>
        </p:nvCxnSpPr>
        <p:spPr bwMode="auto">
          <a:xfrm flipH="1">
            <a:off x="6791325" y="2006600"/>
            <a:ext cx="304800" cy="990600"/>
          </a:xfrm>
          <a:prstGeom prst="straightConnector1">
            <a:avLst/>
          </a:prstGeom>
          <a:noFill/>
          <a:ln w="9525">
            <a:solidFill>
              <a:srgbClr val="000000"/>
            </a:solidFill>
            <a:prstDash val="dash"/>
            <a:round/>
            <a:headEnd/>
            <a:tailEnd/>
          </a:ln>
        </p:spPr>
      </p:cxnSp>
      <p:cxnSp>
        <p:nvCxnSpPr>
          <p:cNvPr id="51241" name="AutoShape 146"/>
          <p:cNvCxnSpPr>
            <a:cxnSpLocks noChangeShapeType="1"/>
          </p:cNvCxnSpPr>
          <p:nvPr/>
        </p:nvCxnSpPr>
        <p:spPr bwMode="auto">
          <a:xfrm flipH="1">
            <a:off x="6899275" y="1930400"/>
            <a:ext cx="425450" cy="1600200"/>
          </a:xfrm>
          <a:prstGeom prst="straightConnector1">
            <a:avLst/>
          </a:prstGeom>
          <a:noFill/>
          <a:ln w="9525">
            <a:solidFill>
              <a:srgbClr val="000000"/>
            </a:solidFill>
            <a:prstDash val="dash"/>
            <a:round/>
            <a:headEnd/>
            <a:tailEnd/>
          </a:ln>
        </p:spPr>
      </p:cxnSp>
      <p:cxnSp>
        <p:nvCxnSpPr>
          <p:cNvPr id="51242" name="AutoShape 147"/>
          <p:cNvCxnSpPr>
            <a:cxnSpLocks noChangeShapeType="1"/>
          </p:cNvCxnSpPr>
          <p:nvPr/>
        </p:nvCxnSpPr>
        <p:spPr bwMode="auto">
          <a:xfrm flipH="1">
            <a:off x="7248525" y="1930400"/>
            <a:ext cx="457200" cy="1592263"/>
          </a:xfrm>
          <a:prstGeom prst="straightConnector1">
            <a:avLst/>
          </a:prstGeom>
          <a:noFill/>
          <a:ln w="9525">
            <a:solidFill>
              <a:srgbClr val="000000"/>
            </a:solidFill>
            <a:prstDash val="dash"/>
            <a:round/>
            <a:headEnd/>
            <a:tailEnd type="arrow" w="med" len="med"/>
          </a:ln>
        </p:spPr>
      </p:cxnSp>
      <p:cxnSp>
        <p:nvCxnSpPr>
          <p:cNvPr id="51243" name="AutoShape 148"/>
          <p:cNvCxnSpPr>
            <a:cxnSpLocks noChangeShapeType="1"/>
          </p:cNvCxnSpPr>
          <p:nvPr/>
        </p:nvCxnSpPr>
        <p:spPr bwMode="auto">
          <a:xfrm flipH="1">
            <a:off x="7824788" y="1930400"/>
            <a:ext cx="185737" cy="798513"/>
          </a:xfrm>
          <a:prstGeom prst="straightConnector1">
            <a:avLst/>
          </a:prstGeom>
          <a:noFill/>
          <a:ln w="9525">
            <a:solidFill>
              <a:srgbClr val="000000"/>
            </a:solidFill>
            <a:prstDash val="dash"/>
            <a:round/>
            <a:headEnd/>
            <a:tailEnd/>
          </a:ln>
        </p:spPr>
      </p:cxnSp>
      <p:cxnSp>
        <p:nvCxnSpPr>
          <p:cNvPr id="51244" name="AutoShape 149"/>
          <p:cNvCxnSpPr>
            <a:cxnSpLocks noChangeShapeType="1"/>
          </p:cNvCxnSpPr>
          <p:nvPr/>
        </p:nvCxnSpPr>
        <p:spPr bwMode="auto">
          <a:xfrm flipH="1">
            <a:off x="8239125" y="1854200"/>
            <a:ext cx="152400" cy="609600"/>
          </a:xfrm>
          <a:prstGeom prst="straightConnector1">
            <a:avLst/>
          </a:prstGeom>
          <a:noFill/>
          <a:ln w="9525">
            <a:solidFill>
              <a:srgbClr val="000000"/>
            </a:solidFill>
            <a:prstDash val="dash"/>
            <a:round/>
            <a:headEnd/>
            <a:tailEnd/>
          </a:ln>
        </p:spPr>
      </p:cxnSp>
      <p:cxnSp>
        <p:nvCxnSpPr>
          <p:cNvPr id="51245" name="AutoShape 150"/>
          <p:cNvCxnSpPr>
            <a:cxnSpLocks noChangeShapeType="1"/>
          </p:cNvCxnSpPr>
          <p:nvPr/>
        </p:nvCxnSpPr>
        <p:spPr bwMode="auto">
          <a:xfrm flipH="1">
            <a:off x="6181725" y="2159000"/>
            <a:ext cx="304800" cy="914400"/>
          </a:xfrm>
          <a:prstGeom prst="straightConnector1">
            <a:avLst/>
          </a:prstGeom>
          <a:noFill/>
          <a:ln w="9525">
            <a:solidFill>
              <a:srgbClr val="000000"/>
            </a:solidFill>
            <a:prstDash val="dash"/>
            <a:round/>
            <a:headEnd/>
            <a:tailEnd/>
          </a:ln>
        </p:spPr>
      </p:cxnSp>
      <p:cxnSp>
        <p:nvCxnSpPr>
          <p:cNvPr id="51246" name="AutoShape 151"/>
          <p:cNvCxnSpPr>
            <a:cxnSpLocks noChangeShapeType="1"/>
          </p:cNvCxnSpPr>
          <p:nvPr/>
        </p:nvCxnSpPr>
        <p:spPr bwMode="auto">
          <a:xfrm flipH="1">
            <a:off x="5572125" y="1917700"/>
            <a:ext cx="574675" cy="1765300"/>
          </a:xfrm>
          <a:prstGeom prst="straightConnector1">
            <a:avLst/>
          </a:prstGeom>
          <a:noFill/>
          <a:ln w="9525">
            <a:solidFill>
              <a:srgbClr val="000000"/>
            </a:solidFill>
            <a:prstDash val="dash"/>
            <a:round/>
            <a:headEnd/>
            <a:tailEnd type="arrow" w="med" len="med"/>
          </a:ln>
        </p:spPr>
      </p:cxnSp>
      <p:cxnSp>
        <p:nvCxnSpPr>
          <p:cNvPr id="51247" name="AutoShape 152"/>
          <p:cNvCxnSpPr>
            <a:cxnSpLocks noChangeShapeType="1"/>
          </p:cNvCxnSpPr>
          <p:nvPr/>
        </p:nvCxnSpPr>
        <p:spPr bwMode="auto">
          <a:xfrm>
            <a:off x="8375650" y="3221038"/>
            <a:ext cx="25400" cy="422275"/>
          </a:xfrm>
          <a:prstGeom prst="straightConnector1">
            <a:avLst/>
          </a:prstGeom>
          <a:noFill/>
          <a:ln w="9525">
            <a:solidFill>
              <a:srgbClr val="000000"/>
            </a:solidFill>
            <a:round/>
            <a:headEnd/>
            <a:tailEnd type="triangle" w="med" len="med"/>
          </a:ln>
        </p:spPr>
      </p:cxnSp>
      <p:sp>
        <p:nvSpPr>
          <p:cNvPr id="51248" name="Text Box 153"/>
          <p:cNvSpPr txBox="1">
            <a:spLocks noChangeArrowheads="1"/>
          </p:cNvSpPr>
          <p:nvPr/>
        </p:nvSpPr>
        <p:spPr bwMode="auto">
          <a:xfrm>
            <a:off x="8429625" y="3109913"/>
            <a:ext cx="714375" cy="617537"/>
          </a:xfrm>
          <a:prstGeom prst="rect">
            <a:avLst/>
          </a:prstGeom>
          <a:solidFill>
            <a:srgbClr val="FFFFFF"/>
          </a:solidFill>
          <a:ln w="9525">
            <a:noFill/>
            <a:miter lim="800000"/>
            <a:headEnd/>
            <a:tailEnd/>
          </a:ln>
        </p:spPr>
        <p:txBody>
          <a:bodyPr/>
          <a:lstStyle/>
          <a:p>
            <a:pPr eaLnBrk="0" hangingPunct="0">
              <a:spcAft>
                <a:spcPts val="1000"/>
              </a:spcAft>
            </a:pPr>
            <a:r>
              <a:rPr lang="en-US" altLang="zh-CN" sz="1600">
                <a:latin typeface="Calibri" pitchFamily="34" charset="0"/>
                <a:ea typeface="SimSun" pitchFamily="2" charset="-122"/>
              </a:rPr>
              <a:t>Rơi xuống</a:t>
            </a:r>
            <a:endParaRPr lang="en-US" altLang="zh-CN" sz="1600">
              <a:latin typeface="Times New Roman" pitchFamily="18" charset="0"/>
              <a:ea typeface="SimSun" pitchFamily="2" charset="-122"/>
            </a:endParaRPr>
          </a:p>
        </p:txBody>
      </p:sp>
      <p:cxnSp>
        <p:nvCxnSpPr>
          <p:cNvPr id="51249" name="AutoShape 154"/>
          <p:cNvCxnSpPr>
            <a:cxnSpLocks noChangeShapeType="1"/>
          </p:cNvCxnSpPr>
          <p:nvPr/>
        </p:nvCxnSpPr>
        <p:spPr bwMode="auto">
          <a:xfrm>
            <a:off x="6381750" y="3221038"/>
            <a:ext cx="0" cy="422275"/>
          </a:xfrm>
          <a:prstGeom prst="straightConnector1">
            <a:avLst/>
          </a:prstGeom>
          <a:noFill/>
          <a:ln w="9525">
            <a:solidFill>
              <a:srgbClr val="000000"/>
            </a:solidFill>
            <a:round/>
            <a:headEnd/>
            <a:tailEnd type="triangle" w="med" len="med"/>
          </a:ln>
        </p:spPr>
      </p:cxnSp>
      <p:sp>
        <p:nvSpPr>
          <p:cNvPr id="51250" name="Text Box 162"/>
          <p:cNvSpPr txBox="1">
            <a:spLocks noChangeArrowheads="1"/>
          </p:cNvSpPr>
          <p:nvPr/>
        </p:nvSpPr>
        <p:spPr bwMode="auto">
          <a:xfrm>
            <a:off x="4581525" y="3121025"/>
            <a:ext cx="1438275" cy="754063"/>
          </a:xfrm>
          <a:prstGeom prst="rect">
            <a:avLst/>
          </a:prstGeom>
          <a:solidFill>
            <a:srgbClr val="FFFFFF"/>
          </a:solidFill>
          <a:ln w="9525">
            <a:noFill/>
            <a:miter lim="800000"/>
            <a:headEnd/>
            <a:tailEnd/>
          </a:ln>
        </p:spPr>
        <p:txBody>
          <a:bodyPr/>
          <a:lstStyle/>
          <a:p>
            <a:pPr eaLnBrk="0" hangingPunct="0">
              <a:spcAft>
                <a:spcPts val="1000"/>
              </a:spcAft>
            </a:pPr>
            <a:r>
              <a:rPr lang="en-US" altLang="zh-CN">
                <a:latin typeface="Calibri" pitchFamily="34" charset="0"/>
                <a:ea typeface="SimSun" pitchFamily="2" charset="-122"/>
              </a:rPr>
              <a:t>Lượng chảy 0,6m</a:t>
            </a:r>
            <a:r>
              <a:rPr lang="en-US" altLang="zh-CN" baseline="30000">
                <a:latin typeface="Calibri" pitchFamily="34" charset="0"/>
                <a:ea typeface="SimSun" pitchFamily="2" charset="-122"/>
              </a:rPr>
              <a:t>3</a:t>
            </a:r>
            <a:r>
              <a:rPr lang="en-US" altLang="zh-CN">
                <a:latin typeface="Calibri" pitchFamily="34" charset="0"/>
                <a:ea typeface="SimSun" pitchFamily="2" charset="-122"/>
              </a:rPr>
              <a:t>/giây</a:t>
            </a:r>
            <a:endParaRPr lang="en-US" altLang="zh-CN">
              <a:latin typeface="Times New Roman" pitchFamily="18" charset="0"/>
              <a:ea typeface="SimSun" pitchFamily="2" charset="-122"/>
            </a:endParaRPr>
          </a:p>
        </p:txBody>
      </p:sp>
      <p:sp>
        <p:nvSpPr>
          <p:cNvPr id="51251" name="Text Box 164"/>
          <p:cNvSpPr txBox="1">
            <a:spLocks noChangeArrowheads="1"/>
          </p:cNvSpPr>
          <p:nvPr/>
        </p:nvSpPr>
        <p:spPr bwMode="auto">
          <a:xfrm>
            <a:off x="8453438" y="4168775"/>
            <a:ext cx="266700" cy="304800"/>
          </a:xfrm>
          <a:prstGeom prst="rect">
            <a:avLst/>
          </a:prstGeom>
          <a:noFill/>
          <a:ln w="9525">
            <a:noFill/>
            <a:miter lim="800000"/>
            <a:headEnd/>
            <a:tailEnd/>
          </a:ln>
        </p:spPr>
        <p:txBody>
          <a:bodyPr lIns="0" tIns="0" rIns="0" bIns="0"/>
          <a:lstStyle/>
          <a:p>
            <a:pPr eaLnBrk="0" hangingPunct="0">
              <a:spcAft>
                <a:spcPts val="1000"/>
              </a:spcAft>
            </a:pPr>
            <a:r>
              <a:rPr lang="en-US" altLang="zh-CN" sz="1600">
                <a:latin typeface="Calibri" pitchFamily="34" charset="0"/>
                <a:ea typeface="SimSun" pitchFamily="2" charset="-122"/>
              </a:rPr>
              <a:t>A</a:t>
            </a:r>
            <a:endParaRPr lang="en-US" altLang="zh-CN" sz="3200">
              <a:latin typeface="Times New Roman" pitchFamily="18" charset="0"/>
              <a:ea typeface="SimSun" pitchFamily="2" charset="-122"/>
            </a:endParaRPr>
          </a:p>
        </p:txBody>
      </p:sp>
      <p:sp>
        <p:nvSpPr>
          <p:cNvPr id="51252" name="Line 59"/>
          <p:cNvSpPr>
            <a:spLocks noChangeShapeType="1"/>
          </p:cNvSpPr>
          <p:nvPr/>
        </p:nvSpPr>
        <p:spPr bwMode="auto">
          <a:xfrm>
            <a:off x="8656638" y="4397375"/>
            <a:ext cx="0" cy="454025"/>
          </a:xfrm>
          <a:prstGeom prst="line">
            <a:avLst/>
          </a:prstGeom>
          <a:noFill/>
          <a:ln w="19050">
            <a:solidFill>
              <a:srgbClr val="000000"/>
            </a:solidFill>
            <a:round/>
            <a:headEnd/>
            <a:tailEnd type="triangle" w="med" len="med"/>
          </a:ln>
          <a:effectLst/>
        </p:spPr>
        <p:txBody>
          <a:bodyPr/>
          <a:lstStyle/>
          <a:p>
            <a:endParaRPr lang="en-US"/>
          </a:p>
        </p:txBody>
      </p:sp>
      <p:sp>
        <p:nvSpPr>
          <p:cNvPr id="51253" name="Rectangle 65"/>
          <p:cNvSpPr>
            <a:spLocks noChangeArrowheads="1"/>
          </p:cNvSpPr>
          <p:nvPr/>
        </p:nvSpPr>
        <p:spPr bwMode="auto">
          <a:xfrm>
            <a:off x="6105525" y="4749800"/>
            <a:ext cx="1976438" cy="396875"/>
          </a:xfrm>
          <a:prstGeom prst="rect">
            <a:avLst/>
          </a:prstGeom>
          <a:noFill/>
          <a:ln w="9525">
            <a:noFill/>
            <a:miter lim="800000"/>
            <a:headEnd/>
            <a:tailEnd/>
          </a:ln>
          <a:effectLst/>
        </p:spPr>
        <p:txBody>
          <a:bodyPr wrap="none">
            <a:spAutoFit/>
          </a:bodyPr>
          <a:lstStyle/>
          <a:p>
            <a:pPr eaLnBrk="0" hangingPunct="0"/>
            <a:r>
              <a:rPr lang="en-US" altLang="zh-CN" sz="2000" b="1">
                <a:latin typeface="Times New Roman" pitchFamily="18" charset="0"/>
                <a:ea typeface="SimSun" pitchFamily="2" charset="-122"/>
              </a:rPr>
              <a:t>Thấm xuống đất</a:t>
            </a:r>
          </a:p>
        </p:txBody>
      </p:sp>
      <p:sp>
        <p:nvSpPr>
          <p:cNvPr id="51254" name="Text Box 69"/>
          <p:cNvSpPr txBox="1">
            <a:spLocks noChangeArrowheads="1"/>
          </p:cNvSpPr>
          <p:nvPr/>
        </p:nvSpPr>
        <p:spPr bwMode="auto">
          <a:xfrm>
            <a:off x="3429000" y="5791200"/>
            <a:ext cx="914400" cy="457200"/>
          </a:xfrm>
          <a:prstGeom prst="rect">
            <a:avLst/>
          </a:prstGeom>
          <a:noFill/>
          <a:ln w="9525">
            <a:noFill/>
            <a:miter lim="800000"/>
            <a:headEnd/>
            <a:tailEnd/>
          </a:ln>
          <a:effectLst/>
        </p:spPr>
        <p:txBody>
          <a:bodyPr>
            <a:spAutoFit/>
          </a:bodyPr>
          <a:lstStyle/>
          <a:p>
            <a:pPr eaLnBrk="0" hangingPunct="0"/>
            <a:r>
              <a:rPr lang="en-US" altLang="zh-CN" sz="2400">
                <a:solidFill>
                  <a:srgbClr val="0000FF"/>
                </a:solidFill>
                <a:latin typeface="Times New Roman" pitchFamily="18" charset="0"/>
                <a:ea typeface="SimSun" pitchFamily="2" charset="-122"/>
              </a:rPr>
              <a:t>Mưa</a:t>
            </a:r>
          </a:p>
        </p:txBody>
      </p:sp>
      <p:sp>
        <p:nvSpPr>
          <p:cNvPr id="51255" name="Line 70"/>
          <p:cNvSpPr>
            <a:spLocks noChangeShapeType="1"/>
          </p:cNvSpPr>
          <p:nvPr/>
        </p:nvSpPr>
        <p:spPr bwMode="auto">
          <a:xfrm>
            <a:off x="4343400" y="6096000"/>
            <a:ext cx="457200" cy="1588"/>
          </a:xfrm>
          <a:prstGeom prst="line">
            <a:avLst/>
          </a:prstGeom>
          <a:noFill/>
          <a:ln w="38100">
            <a:solidFill>
              <a:srgbClr val="0000FF"/>
            </a:solidFill>
            <a:round/>
            <a:headEnd/>
            <a:tailEnd type="triangle" w="med" len="med"/>
          </a:ln>
          <a:effectLst/>
        </p:spPr>
        <p:txBody>
          <a:bodyPr/>
          <a:lstStyle/>
          <a:p>
            <a:endParaRPr lang="en-US"/>
          </a:p>
        </p:txBody>
      </p:sp>
      <p:sp>
        <p:nvSpPr>
          <p:cNvPr id="51256" name="Line 71"/>
          <p:cNvSpPr>
            <a:spLocks noChangeShapeType="1"/>
          </p:cNvSpPr>
          <p:nvPr/>
        </p:nvSpPr>
        <p:spPr bwMode="auto">
          <a:xfrm>
            <a:off x="7391400" y="6096000"/>
            <a:ext cx="609600" cy="1588"/>
          </a:xfrm>
          <a:prstGeom prst="line">
            <a:avLst/>
          </a:prstGeom>
          <a:noFill/>
          <a:ln w="38100">
            <a:solidFill>
              <a:srgbClr val="0000FF"/>
            </a:solidFill>
            <a:round/>
            <a:headEnd/>
            <a:tailEnd type="triangle" w="med" len="med"/>
          </a:ln>
          <a:effectLst/>
        </p:spPr>
        <p:txBody>
          <a:bodyPr/>
          <a:lstStyle/>
          <a:p>
            <a:endParaRPr lang="en-US"/>
          </a:p>
        </p:txBody>
      </p:sp>
      <p:sp>
        <p:nvSpPr>
          <p:cNvPr id="51257" name="Rectangle 73"/>
          <p:cNvSpPr>
            <a:spLocks noChangeArrowheads="1"/>
          </p:cNvSpPr>
          <p:nvPr/>
        </p:nvSpPr>
        <p:spPr bwMode="auto">
          <a:xfrm>
            <a:off x="4876800" y="5791200"/>
            <a:ext cx="2516188" cy="519113"/>
          </a:xfrm>
          <a:prstGeom prst="rect">
            <a:avLst/>
          </a:prstGeom>
          <a:noFill/>
          <a:ln w="9525">
            <a:noFill/>
            <a:miter lim="800000"/>
            <a:headEnd/>
            <a:tailEnd/>
          </a:ln>
          <a:effectLst/>
        </p:spPr>
        <p:txBody>
          <a:bodyPr wrap="none">
            <a:spAutoFit/>
          </a:bodyPr>
          <a:lstStyle/>
          <a:p>
            <a:pPr eaLnBrk="0" hangingPunct="0"/>
            <a:r>
              <a:rPr lang="en-US" altLang="zh-CN" sz="2800">
                <a:solidFill>
                  <a:srgbClr val="0000FF"/>
                </a:solidFill>
                <a:latin typeface="Times New Roman" pitchFamily="18" charset="0"/>
                <a:ea typeface="SimSun" pitchFamily="2" charset="-122"/>
              </a:rPr>
              <a:t>Thấm xuống đất</a:t>
            </a:r>
          </a:p>
        </p:txBody>
      </p:sp>
      <p:sp>
        <p:nvSpPr>
          <p:cNvPr id="51258" name="Rectangle 74"/>
          <p:cNvSpPr>
            <a:spLocks noChangeArrowheads="1"/>
          </p:cNvSpPr>
          <p:nvPr/>
        </p:nvSpPr>
        <p:spPr bwMode="auto">
          <a:xfrm>
            <a:off x="8077200" y="5562600"/>
            <a:ext cx="1066800" cy="1187450"/>
          </a:xfrm>
          <a:prstGeom prst="rect">
            <a:avLst/>
          </a:prstGeom>
          <a:noFill/>
          <a:ln w="9525">
            <a:noFill/>
            <a:miter lim="800000"/>
            <a:headEnd/>
            <a:tailEnd/>
          </a:ln>
          <a:effectLst/>
        </p:spPr>
        <p:txBody>
          <a:bodyPr>
            <a:spAutoFit/>
          </a:bodyPr>
          <a:lstStyle/>
          <a:p>
            <a:pPr eaLnBrk="0" hangingPunct="0"/>
            <a:r>
              <a:rPr lang="en-US" altLang="zh-CN" sz="2400">
                <a:solidFill>
                  <a:srgbClr val="0000FF"/>
                </a:solidFill>
                <a:latin typeface="Times New Roman" pitchFamily="18" charset="0"/>
                <a:ea typeface="SimSun" pitchFamily="2" charset="-122"/>
              </a:rPr>
              <a:t>Dòng chảy</a:t>
            </a:r>
          </a:p>
          <a:p>
            <a:pPr eaLnBrk="0" hangingPunct="0"/>
            <a:r>
              <a:rPr lang="en-US" altLang="zh-CN" sz="2400">
                <a:solidFill>
                  <a:srgbClr val="0000FF"/>
                </a:solidFill>
                <a:latin typeface="Times New Roman" pitchFamily="18" charset="0"/>
                <a:ea typeface="SimSun" pitchFamily="2" charset="-122"/>
              </a:rPr>
              <a:t> ngầm</a:t>
            </a:r>
          </a:p>
        </p:txBody>
      </p:sp>
      <p:sp>
        <p:nvSpPr>
          <p:cNvPr id="51259" name="Text Box 5"/>
          <p:cNvSpPr txBox="1">
            <a:spLocks noChangeArrowheads="1"/>
          </p:cNvSpPr>
          <p:nvPr/>
        </p:nvSpPr>
        <p:spPr bwMode="auto">
          <a:xfrm>
            <a:off x="0" y="5484813"/>
            <a:ext cx="3429000" cy="822325"/>
          </a:xfrm>
          <a:prstGeom prst="rect">
            <a:avLst/>
          </a:prstGeom>
          <a:noFill/>
          <a:ln w="9525">
            <a:noFill/>
            <a:miter lim="800000"/>
            <a:headEnd/>
            <a:tailEnd/>
          </a:ln>
          <a:effectLst/>
        </p:spPr>
        <p:txBody>
          <a:bodyPr>
            <a:spAutoFit/>
          </a:bodyPr>
          <a:lstStyle/>
          <a:p>
            <a:pPr eaLnBrk="0" hangingPunct="0">
              <a:spcBef>
                <a:spcPct val="50000"/>
              </a:spcBef>
            </a:pPr>
            <a:r>
              <a:rPr lang="en-US" altLang="zh-CN" sz="2400">
                <a:latin typeface="Times New Roman" pitchFamily="18" charset="0"/>
                <a:ea typeface="SimSun" pitchFamily="2" charset="-122"/>
              </a:rPr>
              <a:t>- Thực vật góp phần bảo vệ nguồn nước ngầm.</a:t>
            </a:r>
          </a:p>
        </p:txBody>
      </p:sp>
      <p:sp>
        <p:nvSpPr>
          <p:cNvPr id="51261"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repeatCount="indefinite" fill="hold" nodeType="clickEffect">
                                  <p:stCondLst>
                                    <p:cond delay="0"/>
                                  </p:stCondLst>
                                  <p:childTnLst>
                                    <p:set>
                                      <p:cBhvr>
                                        <p:cTn id="6" dur="1" fill="hold">
                                          <p:stCondLst>
                                            <p:cond delay="0"/>
                                          </p:stCondLst>
                                        </p:cTn>
                                        <p:tgtEl>
                                          <p:spTgt spid="51246"/>
                                        </p:tgtEl>
                                        <p:attrNameLst>
                                          <p:attrName>style.visibility</p:attrName>
                                        </p:attrNameLst>
                                      </p:cBhvr>
                                      <p:to>
                                        <p:strVal val="visible"/>
                                      </p:to>
                                    </p:set>
                                    <p:animEffect transition="in" filter="strips(downLeft)">
                                      <p:cBhvr>
                                        <p:cTn id="7" dur="500"/>
                                        <p:tgtEl>
                                          <p:spTgt spid="51246"/>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51245"/>
                                        </p:tgtEl>
                                        <p:attrNameLst>
                                          <p:attrName>style.visibility</p:attrName>
                                        </p:attrNameLst>
                                      </p:cBhvr>
                                      <p:to>
                                        <p:strVal val="visible"/>
                                      </p:to>
                                    </p:set>
                                    <p:animEffect transition="in" filter="strips(downLeft)">
                                      <p:cBhvr>
                                        <p:cTn id="10" dur="500"/>
                                        <p:tgtEl>
                                          <p:spTgt spid="51245"/>
                                        </p:tgtEl>
                                      </p:cBhvr>
                                    </p:animEffect>
                                  </p:childTnLst>
                                </p:cTn>
                              </p:par>
                              <p:par>
                                <p:cTn id="11" presetID="18" presetClass="entr" presetSubtype="12" repeatCount="indefinite" fill="hold" nodeType="withEffect">
                                  <p:stCondLst>
                                    <p:cond delay="0"/>
                                  </p:stCondLst>
                                  <p:childTnLst>
                                    <p:set>
                                      <p:cBhvr>
                                        <p:cTn id="12" dur="1" fill="hold">
                                          <p:stCondLst>
                                            <p:cond delay="0"/>
                                          </p:stCondLst>
                                        </p:cTn>
                                        <p:tgtEl>
                                          <p:spTgt spid="51239"/>
                                        </p:tgtEl>
                                        <p:attrNameLst>
                                          <p:attrName>style.visibility</p:attrName>
                                        </p:attrNameLst>
                                      </p:cBhvr>
                                      <p:to>
                                        <p:strVal val="visible"/>
                                      </p:to>
                                    </p:set>
                                    <p:animEffect transition="in" filter="strips(downLeft)">
                                      <p:cBhvr>
                                        <p:cTn id="13" dur="500"/>
                                        <p:tgtEl>
                                          <p:spTgt spid="51239"/>
                                        </p:tgtEl>
                                      </p:cBhvr>
                                    </p:animEffect>
                                  </p:childTnLst>
                                </p:cTn>
                              </p:par>
                              <p:par>
                                <p:cTn id="14" presetID="18" presetClass="entr" presetSubtype="12" repeatCount="indefinite" fill="hold" nodeType="withEffect">
                                  <p:stCondLst>
                                    <p:cond delay="0"/>
                                  </p:stCondLst>
                                  <p:childTnLst>
                                    <p:set>
                                      <p:cBhvr>
                                        <p:cTn id="15" dur="1" fill="hold">
                                          <p:stCondLst>
                                            <p:cond delay="0"/>
                                          </p:stCondLst>
                                        </p:cTn>
                                        <p:tgtEl>
                                          <p:spTgt spid="51240"/>
                                        </p:tgtEl>
                                        <p:attrNameLst>
                                          <p:attrName>style.visibility</p:attrName>
                                        </p:attrNameLst>
                                      </p:cBhvr>
                                      <p:to>
                                        <p:strVal val="visible"/>
                                      </p:to>
                                    </p:set>
                                    <p:animEffect transition="in" filter="strips(downLeft)">
                                      <p:cBhvr>
                                        <p:cTn id="16" dur="500"/>
                                        <p:tgtEl>
                                          <p:spTgt spid="51240"/>
                                        </p:tgtEl>
                                      </p:cBhvr>
                                    </p:animEffect>
                                  </p:childTnLst>
                                </p:cTn>
                              </p:par>
                              <p:par>
                                <p:cTn id="17" presetID="18" presetClass="entr" presetSubtype="12" repeatCount="indefinite" fill="hold" nodeType="withEffect">
                                  <p:stCondLst>
                                    <p:cond delay="0"/>
                                  </p:stCondLst>
                                  <p:childTnLst>
                                    <p:set>
                                      <p:cBhvr>
                                        <p:cTn id="18" dur="1" fill="hold">
                                          <p:stCondLst>
                                            <p:cond delay="0"/>
                                          </p:stCondLst>
                                        </p:cTn>
                                        <p:tgtEl>
                                          <p:spTgt spid="51241"/>
                                        </p:tgtEl>
                                        <p:attrNameLst>
                                          <p:attrName>style.visibility</p:attrName>
                                        </p:attrNameLst>
                                      </p:cBhvr>
                                      <p:to>
                                        <p:strVal val="visible"/>
                                      </p:to>
                                    </p:set>
                                    <p:animEffect transition="in" filter="strips(downLeft)">
                                      <p:cBhvr>
                                        <p:cTn id="19" dur="500"/>
                                        <p:tgtEl>
                                          <p:spTgt spid="51241"/>
                                        </p:tgtEl>
                                      </p:cBhvr>
                                    </p:animEffect>
                                  </p:childTnLst>
                                </p:cTn>
                              </p:par>
                              <p:par>
                                <p:cTn id="20" presetID="18" presetClass="entr" presetSubtype="12" repeatCount="indefinite" fill="hold" nodeType="withEffect">
                                  <p:stCondLst>
                                    <p:cond delay="0"/>
                                  </p:stCondLst>
                                  <p:childTnLst>
                                    <p:set>
                                      <p:cBhvr>
                                        <p:cTn id="21" dur="1" fill="hold">
                                          <p:stCondLst>
                                            <p:cond delay="0"/>
                                          </p:stCondLst>
                                        </p:cTn>
                                        <p:tgtEl>
                                          <p:spTgt spid="51242"/>
                                        </p:tgtEl>
                                        <p:attrNameLst>
                                          <p:attrName>style.visibility</p:attrName>
                                        </p:attrNameLst>
                                      </p:cBhvr>
                                      <p:to>
                                        <p:strVal val="visible"/>
                                      </p:to>
                                    </p:set>
                                    <p:animEffect transition="in" filter="strips(downLeft)">
                                      <p:cBhvr>
                                        <p:cTn id="22" dur="500"/>
                                        <p:tgtEl>
                                          <p:spTgt spid="51242"/>
                                        </p:tgtEl>
                                      </p:cBhvr>
                                    </p:animEffect>
                                  </p:childTnLst>
                                </p:cTn>
                              </p:par>
                              <p:par>
                                <p:cTn id="23" presetID="18" presetClass="entr" presetSubtype="12" repeatCount="indefinite" fill="hold" nodeType="withEffect">
                                  <p:stCondLst>
                                    <p:cond delay="0"/>
                                  </p:stCondLst>
                                  <p:childTnLst>
                                    <p:set>
                                      <p:cBhvr>
                                        <p:cTn id="24" dur="1" fill="hold">
                                          <p:stCondLst>
                                            <p:cond delay="0"/>
                                          </p:stCondLst>
                                        </p:cTn>
                                        <p:tgtEl>
                                          <p:spTgt spid="51243"/>
                                        </p:tgtEl>
                                        <p:attrNameLst>
                                          <p:attrName>style.visibility</p:attrName>
                                        </p:attrNameLst>
                                      </p:cBhvr>
                                      <p:to>
                                        <p:strVal val="visible"/>
                                      </p:to>
                                    </p:set>
                                    <p:animEffect transition="in" filter="strips(downLeft)">
                                      <p:cBhvr>
                                        <p:cTn id="25" dur="500"/>
                                        <p:tgtEl>
                                          <p:spTgt spid="51243"/>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51244"/>
                                        </p:tgtEl>
                                        <p:attrNameLst>
                                          <p:attrName>style.visibility</p:attrName>
                                        </p:attrNameLst>
                                      </p:cBhvr>
                                      <p:to>
                                        <p:strVal val="visible"/>
                                      </p:to>
                                    </p:set>
                                    <p:animEffect transition="in" filter="strips(downLeft)">
                                      <p:cBhvr>
                                        <p:cTn id="28" dur="500"/>
                                        <p:tgtEl>
                                          <p:spTgt spid="51244"/>
                                        </p:tgtEl>
                                      </p:cBhvr>
                                    </p:animEffect>
                                  </p:childTnLst>
                                </p:cTn>
                              </p:par>
                              <p:par>
                                <p:cTn id="29" presetID="18" presetClass="entr" presetSubtype="12" repeatCount="indefinite" fill="hold" nodeType="withEffect">
                                  <p:stCondLst>
                                    <p:cond delay="0"/>
                                  </p:stCondLst>
                                  <p:childTnLst>
                                    <p:set>
                                      <p:cBhvr>
                                        <p:cTn id="30" dur="1" fill="hold">
                                          <p:stCondLst>
                                            <p:cond delay="0"/>
                                          </p:stCondLst>
                                        </p:cTn>
                                        <p:tgtEl>
                                          <p:spTgt spid="51247"/>
                                        </p:tgtEl>
                                        <p:attrNameLst>
                                          <p:attrName>style.visibility</p:attrName>
                                        </p:attrNameLst>
                                      </p:cBhvr>
                                      <p:to>
                                        <p:strVal val="visible"/>
                                      </p:to>
                                    </p:set>
                                    <p:animEffect transition="in" filter="strips(downLeft)">
                                      <p:cBhvr>
                                        <p:cTn id="31" dur="500"/>
                                        <p:tgtEl>
                                          <p:spTgt spid="5124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51249"/>
                                        </p:tgtEl>
                                        <p:attrNameLst>
                                          <p:attrName>style.visibility</p:attrName>
                                        </p:attrNameLst>
                                      </p:cBhvr>
                                      <p:to>
                                        <p:strVal val="visible"/>
                                      </p:to>
                                    </p:set>
                                    <p:animEffect transition="in" filter="strips(downLeft)">
                                      <p:cBhvr>
                                        <p:cTn id="34" dur="500"/>
                                        <p:tgtEl>
                                          <p:spTgt spid="51249"/>
                                        </p:tgtEl>
                                      </p:cBhvr>
                                    </p:animEffect>
                                  </p:childTnLst>
                                </p:cTn>
                              </p:par>
                              <p:par>
                                <p:cTn id="35" presetID="18" presetClass="entr" presetSubtype="12" repeatCount="indefinite" fill="hold" grpId="0" nodeType="withEffect">
                                  <p:stCondLst>
                                    <p:cond delay="0"/>
                                  </p:stCondLst>
                                  <p:childTnLst>
                                    <p:set>
                                      <p:cBhvr>
                                        <p:cTn id="36" dur="1" fill="hold">
                                          <p:stCondLst>
                                            <p:cond delay="0"/>
                                          </p:stCondLst>
                                        </p:cTn>
                                        <p:tgtEl>
                                          <p:spTgt spid="51219"/>
                                        </p:tgtEl>
                                        <p:attrNameLst>
                                          <p:attrName>style.visibility</p:attrName>
                                        </p:attrNameLst>
                                      </p:cBhvr>
                                      <p:to>
                                        <p:strVal val="visible"/>
                                      </p:to>
                                    </p:set>
                                    <p:animEffect transition="in" filter="strips(downLeft)">
                                      <p:cBhvr>
                                        <p:cTn id="37" dur="500"/>
                                        <p:tgtEl>
                                          <p:spTgt spid="51219"/>
                                        </p:tgtEl>
                                      </p:cBhvr>
                                    </p:animEffect>
                                  </p:childTnLst>
                                </p:cTn>
                              </p:par>
                              <p:par>
                                <p:cTn id="38" presetID="18" presetClass="entr" presetSubtype="12" repeatCount="indefinite" fill="hold" grpId="0" nodeType="withEffect">
                                  <p:stCondLst>
                                    <p:cond delay="0"/>
                                  </p:stCondLst>
                                  <p:childTnLst>
                                    <p:set>
                                      <p:cBhvr>
                                        <p:cTn id="39" dur="1" fill="hold">
                                          <p:stCondLst>
                                            <p:cond delay="0"/>
                                          </p:stCondLst>
                                        </p:cTn>
                                        <p:tgtEl>
                                          <p:spTgt spid="51218"/>
                                        </p:tgtEl>
                                        <p:attrNameLst>
                                          <p:attrName>style.visibility</p:attrName>
                                        </p:attrNameLst>
                                      </p:cBhvr>
                                      <p:to>
                                        <p:strVal val="visible"/>
                                      </p:to>
                                    </p:set>
                                    <p:animEffect transition="in" filter="strips(downLeft)">
                                      <p:cBhvr>
                                        <p:cTn id="40" dur="500"/>
                                        <p:tgtEl>
                                          <p:spTgt spid="51218"/>
                                        </p:tgtEl>
                                      </p:cBhvr>
                                    </p:animEffect>
                                  </p:childTnLst>
                                </p:cTn>
                              </p:par>
                              <p:par>
                                <p:cTn id="41" presetID="18" presetClass="entr" presetSubtype="12" repeatCount="indefinite" fill="hold" grpId="0" nodeType="withEffect">
                                  <p:stCondLst>
                                    <p:cond delay="0"/>
                                  </p:stCondLst>
                                  <p:childTnLst>
                                    <p:set>
                                      <p:cBhvr>
                                        <p:cTn id="42" dur="1" fill="hold">
                                          <p:stCondLst>
                                            <p:cond delay="0"/>
                                          </p:stCondLst>
                                        </p:cTn>
                                        <p:tgtEl>
                                          <p:spTgt spid="51252"/>
                                        </p:tgtEl>
                                        <p:attrNameLst>
                                          <p:attrName>style.visibility</p:attrName>
                                        </p:attrNameLst>
                                      </p:cBhvr>
                                      <p:to>
                                        <p:strVal val="visible"/>
                                      </p:to>
                                    </p:set>
                                    <p:animEffect transition="in" filter="strips(downLeft)">
                                      <p:cBhvr>
                                        <p:cTn id="43" dur="500"/>
                                        <p:tgtEl>
                                          <p:spTgt spid="51252"/>
                                        </p:tgtEl>
                                      </p:cBhvr>
                                    </p:animEffect>
                                  </p:childTnLst>
                                </p:cTn>
                              </p:par>
                              <p:par>
                                <p:cTn id="44" presetID="18" presetClass="entr" presetSubtype="12" repeatCount="indefinite" fill="hold" grpId="0" nodeType="withEffect">
                                  <p:stCondLst>
                                    <p:cond delay="0"/>
                                  </p:stCondLst>
                                  <p:childTnLst>
                                    <p:set>
                                      <p:cBhvr>
                                        <p:cTn id="45" dur="1" fill="hold">
                                          <p:stCondLst>
                                            <p:cond delay="0"/>
                                          </p:stCondLst>
                                        </p:cTn>
                                        <p:tgtEl>
                                          <p:spTgt spid="51220"/>
                                        </p:tgtEl>
                                        <p:attrNameLst>
                                          <p:attrName>style.visibility</p:attrName>
                                        </p:attrNameLst>
                                      </p:cBhvr>
                                      <p:to>
                                        <p:strVal val="visible"/>
                                      </p:to>
                                    </p:set>
                                    <p:animEffect transition="in" filter="strips(downLeft)">
                                      <p:cBhvr>
                                        <p:cTn id="46" dur="500"/>
                                        <p:tgtEl>
                                          <p:spTgt spid="51220"/>
                                        </p:tgtEl>
                                      </p:cBhvr>
                                    </p:animEffect>
                                  </p:childTnLst>
                                </p:cTn>
                              </p:par>
                              <p:par>
                                <p:cTn id="47" presetID="18" presetClass="entr" presetSubtype="12" repeatCount="indefinite" fill="hold" grpId="0" nodeType="withEffect">
                                  <p:stCondLst>
                                    <p:cond delay="0"/>
                                  </p:stCondLst>
                                  <p:childTnLst>
                                    <p:set>
                                      <p:cBhvr>
                                        <p:cTn id="48" dur="1" fill="hold">
                                          <p:stCondLst>
                                            <p:cond delay="0"/>
                                          </p:stCondLst>
                                        </p:cTn>
                                        <p:tgtEl>
                                          <p:spTgt spid="51221"/>
                                        </p:tgtEl>
                                        <p:attrNameLst>
                                          <p:attrName>style.visibility</p:attrName>
                                        </p:attrNameLst>
                                      </p:cBhvr>
                                      <p:to>
                                        <p:strVal val="visible"/>
                                      </p:to>
                                    </p:set>
                                    <p:animEffect transition="in" filter="strips(downLeft)">
                                      <p:cBhvr>
                                        <p:cTn id="49" dur="500"/>
                                        <p:tgtEl>
                                          <p:spTgt spid="51221"/>
                                        </p:tgtEl>
                                      </p:cBhvr>
                                    </p:animEffect>
                                  </p:childTnLst>
                                </p:cTn>
                              </p:par>
                              <p:par>
                                <p:cTn id="50" presetID="18" presetClass="entr" presetSubtype="12" repeatCount="indefinite" fill="hold" grpId="0" nodeType="withEffect">
                                  <p:stCondLst>
                                    <p:cond delay="0"/>
                                  </p:stCondLst>
                                  <p:childTnLst>
                                    <p:set>
                                      <p:cBhvr>
                                        <p:cTn id="51" dur="1" fill="hold">
                                          <p:stCondLst>
                                            <p:cond delay="0"/>
                                          </p:stCondLst>
                                        </p:cTn>
                                        <p:tgtEl>
                                          <p:spTgt spid="51222"/>
                                        </p:tgtEl>
                                        <p:attrNameLst>
                                          <p:attrName>style.visibility</p:attrName>
                                        </p:attrNameLst>
                                      </p:cBhvr>
                                      <p:to>
                                        <p:strVal val="visible"/>
                                      </p:to>
                                    </p:set>
                                    <p:animEffect transition="in" filter="strips(downLeft)">
                                      <p:cBhvr>
                                        <p:cTn id="52" dur="500"/>
                                        <p:tgtEl>
                                          <p:spTgt spid="51222"/>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51254"/>
                                        </p:tgtEl>
                                        <p:attrNameLst>
                                          <p:attrName>style.visibility</p:attrName>
                                        </p:attrNameLst>
                                      </p:cBhvr>
                                      <p:to>
                                        <p:strVal val="visible"/>
                                      </p:to>
                                    </p:set>
                                    <p:anim calcmode="lin" valueType="num">
                                      <p:cBhvr>
                                        <p:cTn id="57" dur="500" fill="hold"/>
                                        <p:tgtEl>
                                          <p:spTgt spid="51254"/>
                                        </p:tgtEl>
                                        <p:attrNameLst>
                                          <p:attrName>ppt_w</p:attrName>
                                        </p:attrNameLst>
                                      </p:cBhvr>
                                      <p:tavLst>
                                        <p:tav tm="0">
                                          <p:val>
                                            <p:fltVal val="0"/>
                                          </p:val>
                                        </p:tav>
                                        <p:tav tm="100000">
                                          <p:val>
                                            <p:strVal val="#ppt_w"/>
                                          </p:val>
                                        </p:tav>
                                      </p:tavLst>
                                    </p:anim>
                                    <p:anim calcmode="lin" valueType="num">
                                      <p:cBhvr>
                                        <p:cTn id="58" dur="500" fill="hold"/>
                                        <p:tgtEl>
                                          <p:spTgt spid="51254"/>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51255"/>
                                        </p:tgtEl>
                                        <p:attrNameLst>
                                          <p:attrName>style.visibility</p:attrName>
                                        </p:attrNameLst>
                                      </p:cBhvr>
                                      <p:to>
                                        <p:strVal val="visible"/>
                                      </p:to>
                                    </p:set>
                                    <p:animEffect transition="in" filter="blinds(horizontal)">
                                      <p:cBhvr>
                                        <p:cTn id="63" dur="500"/>
                                        <p:tgtEl>
                                          <p:spTgt spid="5125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51257"/>
                                        </p:tgtEl>
                                        <p:attrNameLst>
                                          <p:attrName>style.visibility</p:attrName>
                                        </p:attrNameLst>
                                      </p:cBhvr>
                                      <p:to>
                                        <p:strVal val="visible"/>
                                      </p:to>
                                    </p:set>
                                    <p:animEffect transition="in" filter="strips(downLeft)">
                                      <p:cBhvr>
                                        <p:cTn id="68" dur="500"/>
                                        <p:tgtEl>
                                          <p:spTgt spid="51257"/>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51256"/>
                                        </p:tgtEl>
                                        <p:attrNameLst>
                                          <p:attrName>style.visibility</p:attrName>
                                        </p:attrNameLst>
                                      </p:cBhvr>
                                      <p:to>
                                        <p:strVal val="visible"/>
                                      </p:to>
                                    </p:set>
                                    <p:animEffect transition="in" filter="strips(downLeft)">
                                      <p:cBhvr>
                                        <p:cTn id="73" dur="500"/>
                                        <p:tgtEl>
                                          <p:spTgt spid="51256"/>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51258"/>
                                        </p:tgtEl>
                                        <p:attrNameLst>
                                          <p:attrName>style.visibility</p:attrName>
                                        </p:attrNameLst>
                                      </p:cBhvr>
                                      <p:to>
                                        <p:strVal val="visible"/>
                                      </p:to>
                                    </p:set>
                                    <p:animEffect transition="in" filter="strips(downLeft)">
                                      <p:cBhvr>
                                        <p:cTn id="78" dur="500"/>
                                        <p:tgtEl>
                                          <p:spTgt spid="51258"/>
                                        </p:tgtEl>
                                      </p:cBhvr>
                                    </p:animEffect>
                                  </p:childTnLst>
                                </p:cTn>
                              </p:par>
                              <p:par>
                                <p:cTn id="79" presetID="47"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additive="base">
                                        <p:cTn id="88" dur="500" fill="hold"/>
                                        <p:tgtEl>
                                          <p:spTgt spid="16"/>
                                        </p:tgtEl>
                                        <p:attrNameLst>
                                          <p:attrName>ppt_x</p:attrName>
                                        </p:attrNameLst>
                                      </p:cBhvr>
                                      <p:tavLst>
                                        <p:tav tm="0">
                                          <p:val>
                                            <p:strVal val="#ppt_x"/>
                                          </p:val>
                                        </p:tav>
                                        <p:tav tm="100000">
                                          <p:val>
                                            <p:strVal val="#ppt_x"/>
                                          </p:val>
                                        </p:tav>
                                      </p:tavLst>
                                    </p:anim>
                                    <p:anim calcmode="lin" valueType="num">
                                      <p:cBhvr additive="base">
                                        <p:cTn id="8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0" presetClass="entr" presetSubtype="0" fill="hold" grpId="0" nodeType="clickEffect">
                                  <p:stCondLst>
                                    <p:cond delay="0"/>
                                  </p:stCondLst>
                                  <p:childTnLst>
                                    <p:set>
                                      <p:cBhvr>
                                        <p:cTn id="93" dur="1" fill="hold">
                                          <p:stCondLst>
                                            <p:cond delay="0"/>
                                          </p:stCondLst>
                                        </p:cTn>
                                        <p:tgtEl>
                                          <p:spTgt spid="51259"/>
                                        </p:tgtEl>
                                        <p:attrNameLst>
                                          <p:attrName>style.visibility</p:attrName>
                                        </p:attrNameLst>
                                      </p:cBhvr>
                                      <p:to>
                                        <p:strVal val="visible"/>
                                      </p:to>
                                    </p:set>
                                    <p:animEffect transition="in" filter="wedge">
                                      <p:cBhvr>
                                        <p:cTn id="94" dur="1000"/>
                                        <p:tgtEl>
                                          <p:spTgt spid="51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18" grpId="0" animBg="1"/>
      <p:bldP spid="51219" grpId="0" animBg="1"/>
      <p:bldP spid="51220" grpId="0" animBg="1"/>
      <p:bldP spid="51221" grpId="0" animBg="1"/>
      <p:bldP spid="51222" grpId="0" animBg="1"/>
      <p:bldP spid="51252" grpId="0" animBg="1"/>
      <p:bldP spid="51254" grpId="0" autoUpdateAnimBg="0"/>
      <p:bldP spid="51255" grpId="0" animBg="1"/>
      <p:bldP spid="51256" grpId="0" animBg="1"/>
      <p:bldP spid="51257" grpId="0" autoUpdateAnimBg="0"/>
      <p:bldP spid="51258" grpId="0" autoUpdateAnimBg="0"/>
      <p:bldP spid="5125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5" name="Text Box 21"/>
          <p:cNvSpPr txBox="1">
            <a:spLocks noChangeArrowheads="1"/>
          </p:cNvSpPr>
          <p:nvPr/>
        </p:nvSpPr>
        <p:spPr bwMode="auto">
          <a:xfrm>
            <a:off x="533400" y="685800"/>
            <a:ext cx="8610600" cy="457200"/>
          </a:xfrm>
          <a:prstGeom prst="rect">
            <a:avLst/>
          </a:prstGeom>
          <a:noFill/>
          <a:ln w="9525" algn="ctr">
            <a:noFill/>
            <a:miter lim="800000"/>
            <a:headEnd/>
            <a:tailEnd/>
          </a:ln>
        </p:spPr>
        <p:txBody>
          <a:bodyPr>
            <a:spAutoFit/>
          </a:bodyPr>
          <a:lstStyle/>
          <a:p>
            <a:pPr>
              <a:spcBef>
                <a:spcPct val="50000"/>
              </a:spcBef>
            </a:pPr>
            <a:r>
              <a:rPr lang="en-US" sz="2400" b="1">
                <a:solidFill>
                  <a:srgbClr val="0000FF"/>
                </a:solidFill>
                <a:latin typeface="Times New Roman" pitchFamily="18" charset="0"/>
              </a:rPr>
              <a:t>Em cần làm gì để góp phần hạn chế những thiên tai xảy ra?</a:t>
            </a:r>
          </a:p>
        </p:txBody>
      </p:sp>
      <p:sp>
        <p:nvSpPr>
          <p:cNvPr id="16391" name="AutoShape 27" descr="Initials and love heart carved into tree bark, UK - Stock 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vi-VN">
              <a:latin typeface="Times New Roman" pitchFamily="18" charset="0"/>
            </a:endParaRPr>
          </a:p>
        </p:txBody>
      </p:sp>
      <p:sp>
        <p:nvSpPr>
          <p:cNvPr id="16392" name="AutoShape 29" descr="Initials and love heart carved into tree bark, UK - Stock 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vi-VN">
              <a:latin typeface="Times New Roman" pitchFamily="18" charset="0"/>
            </a:endParaRPr>
          </a:p>
        </p:txBody>
      </p:sp>
      <p:sp>
        <p:nvSpPr>
          <p:cNvPr id="16393" name="AutoShape 31" descr="Résultat de recherche d'images pour &quot;KHAC TEN LEN CAY&quo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vi-VN">
              <a:latin typeface="Times New Roman" pitchFamily="18" charset="0"/>
            </a:endParaRPr>
          </a:p>
        </p:txBody>
      </p:sp>
      <p:pic>
        <p:nvPicPr>
          <p:cNvPr id="19" name="Picture 9" descr="26edited_cyxt"/>
          <p:cNvPicPr>
            <a:picLocks noChangeAspect="1" noChangeArrowheads="1"/>
          </p:cNvPicPr>
          <p:nvPr/>
        </p:nvPicPr>
        <p:blipFill>
          <a:blip r:embed="rId2"/>
          <a:srcRect/>
          <a:stretch>
            <a:fillRect/>
          </a:stretch>
        </p:blipFill>
        <p:spPr bwMode="auto">
          <a:xfrm>
            <a:off x="0" y="3962400"/>
            <a:ext cx="4800600" cy="2895600"/>
          </a:xfrm>
          <a:prstGeom prst="rect">
            <a:avLst/>
          </a:prstGeom>
          <a:noFill/>
          <a:ln w="9525">
            <a:noFill/>
            <a:miter lim="800000"/>
            <a:headEnd/>
            <a:tailEnd/>
          </a:ln>
        </p:spPr>
      </p:pic>
      <p:pic>
        <p:nvPicPr>
          <p:cNvPr id="16398" name="Picture 5" descr="lu-lut1"/>
          <p:cNvPicPr>
            <a:picLocks noChangeAspect="1" noChangeArrowheads="1"/>
          </p:cNvPicPr>
          <p:nvPr/>
        </p:nvPicPr>
        <p:blipFill>
          <a:blip r:embed="rId3"/>
          <a:srcRect/>
          <a:stretch>
            <a:fillRect/>
          </a:stretch>
        </p:blipFill>
        <p:spPr bwMode="auto">
          <a:xfrm>
            <a:off x="4876800" y="1219200"/>
            <a:ext cx="4267200" cy="2667000"/>
          </a:xfrm>
          <a:prstGeom prst="rect">
            <a:avLst/>
          </a:prstGeom>
          <a:noFill/>
          <a:ln w="9525">
            <a:noFill/>
            <a:bevel/>
            <a:headEnd/>
            <a:tailEnd/>
          </a:ln>
        </p:spPr>
      </p:pic>
      <p:pic>
        <p:nvPicPr>
          <p:cNvPr id="16399" name="Picture 9" descr="Tac_hai_cua_pha_rung11"/>
          <p:cNvPicPr>
            <a:picLocks noChangeAspect="1" noChangeArrowheads="1"/>
          </p:cNvPicPr>
          <p:nvPr/>
        </p:nvPicPr>
        <p:blipFill>
          <a:blip r:embed="rId4"/>
          <a:srcRect/>
          <a:stretch>
            <a:fillRect/>
          </a:stretch>
        </p:blipFill>
        <p:spPr bwMode="auto">
          <a:xfrm>
            <a:off x="4876800" y="3962400"/>
            <a:ext cx="4267200" cy="2895600"/>
          </a:xfrm>
          <a:prstGeom prst="rect">
            <a:avLst/>
          </a:prstGeom>
          <a:noFill/>
          <a:ln w="9525">
            <a:noFill/>
            <a:bevel/>
            <a:headEnd/>
            <a:tailEnd/>
          </a:ln>
        </p:spPr>
      </p:pic>
      <p:pic>
        <p:nvPicPr>
          <p:cNvPr id="16400" name="Content Placeholder 3" descr="lo dat.jpg"/>
          <p:cNvPicPr>
            <a:picLocks noChangeAspect="1" noChangeArrowheads="1"/>
          </p:cNvPicPr>
          <p:nvPr/>
        </p:nvPicPr>
        <p:blipFill>
          <a:blip r:embed="rId5"/>
          <a:srcRect/>
          <a:stretch>
            <a:fillRect/>
          </a:stretch>
        </p:blipFill>
        <p:spPr bwMode="auto">
          <a:xfrm>
            <a:off x="0" y="1219200"/>
            <a:ext cx="4800600" cy="2667000"/>
          </a:xfrm>
          <a:prstGeom prst="rect">
            <a:avLst/>
          </a:prstGeom>
          <a:noFill/>
          <a:ln w="9525">
            <a:noFill/>
            <a:bevel/>
            <a:headEnd/>
            <a:tailEnd/>
          </a:ln>
        </p:spPr>
      </p:pic>
      <p:pic>
        <p:nvPicPr>
          <p:cNvPr id="12" name="Picture 8" descr="Cau hoi"/>
          <p:cNvPicPr>
            <a:picLocks noChangeAspect="1" noChangeArrowheads="1" noCrop="1"/>
          </p:cNvPicPr>
          <p:nvPr/>
        </p:nvPicPr>
        <p:blipFill>
          <a:blip r:embed="rId6" cstate="print"/>
          <a:srcRect/>
          <a:stretch>
            <a:fillRect/>
          </a:stretch>
        </p:blipFill>
        <p:spPr bwMode="auto">
          <a:xfrm>
            <a:off x="152400" y="685800"/>
            <a:ext cx="533400" cy="533400"/>
          </a:xfrm>
          <a:prstGeom prst="rect">
            <a:avLst/>
          </a:prstGeom>
          <a:noFill/>
          <a:ln w="9525">
            <a:noFill/>
            <a:miter lim="800000"/>
            <a:headEnd/>
            <a:tailEnd/>
          </a:ln>
        </p:spPr>
      </p:pic>
      <p:sp>
        <p:nvSpPr>
          <p:cNvPr id="16403"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8325"/>
                                        </p:tgtEl>
                                        <p:attrNameLst>
                                          <p:attrName>style.visibility</p:attrName>
                                        </p:attrNameLst>
                                      </p:cBhvr>
                                      <p:to>
                                        <p:strVal val="visible"/>
                                      </p:to>
                                    </p:set>
                                    <p:animEffect transition="in" filter="blinds(horizontal)">
                                      <p:cBhvr>
                                        <p:cTn id="10" dur="500"/>
                                        <p:tgtEl>
                                          <p:spTgt spid="9832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6400"/>
                                        </p:tgtEl>
                                        <p:attrNameLst>
                                          <p:attrName>style.visibility</p:attrName>
                                        </p:attrNameLst>
                                      </p:cBhvr>
                                      <p:to>
                                        <p:strVal val="visible"/>
                                      </p:to>
                                    </p:set>
                                    <p:animEffect>
                                      <p:cBhvr>
                                        <p:cTn id="15" dur="1000"/>
                                        <p:tgtEl>
                                          <p:spTgt spid="16400"/>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6398"/>
                                        </p:tgtEl>
                                        <p:attrNameLst>
                                          <p:attrName>style.visibility</p:attrName>
                                        </p:attrNameLst>
                                      </p:cBhvr>
                                      <p:to>
                                        <p:strVal val="visible"/>
                                      </p:to>
                                    </p:set>
                                    <p:anim calcmode="lin" valueType="num">
                                      <p:cBhvr>
                                        <p:cTn id="19" dur="1000" fill="hold"/>
                                        <p:tgtEl>
                                          <p:spTgt spid="16398"/>
                                        </p:tgtEl>
                                        <p:attrNameLst>
                                          <p:attrName>ppt_w</p:attrName>
                                        </p:attrNameLst>
                                      </p:cBhvr>
                                      <p:tavLst>
                                        <p:tav tm="0">
                                          <p:val>
                                            <p:strVal val="#ppt_w*0.70"/>
                                          </p:val>
                                        </p:tav>
                                        <p:tav tm="100000">
                                          <p:val>
                                            <p:strVal val="#ppt_w"/>
                                          </p:val>
                                        </p:tav>
                                      </p:tavLst>
                                    </p:anim>
                                    <p:anim calcmode="lin" valueType="num">
                                      <p:cBhvr>
                                        <p:cTn id="20" dur="1000" fill="hold"/>
                                        <p:tgtEl>
                                          <p:spTgt spid="16398"/>
                                        </p:tgtEl>
                                        <p:attrNameLst>
                                          <p:attrName>ppt_h</p:attrName>
                                        </p:attrNameLst>
                                      </p:cBhvr>
                                      <p:tavLst>
                                        <p:tav tm="0">
                                          <p:val>
                                            <p:strVal val="#ppt_h"/>
                                          </p:val>
                                        </p:tav>
                                        <p:tav tm="100000">
                                          <p:val>
                                            <p:strVal val="#ppt_h"/>
                                          </p:val>
                                        </p:tav>
                                      </p:tavLst>
                                    </p:anim>
                                    <p:animEffect>
                                      <p:cBhvr>
                                        <p:cTn id="21" dur="1000"/>
                                        <p:tgtEl>
                                          <p:spTgt spid="16398"/>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6399"/>
                                        </p:tgtEl>
                                        <p:attrNameLst>
                                          <p:attrName>style.visibility</p:attrName>
                                        </p:attrNameLst>
                                      </p:cBhvr>
                                      <p:to>
                                        <p:strVal val="visible"/>
                                      </p:to>
                                    </p:set>
                                    <p:animEffect>
                                      <p:cBhvr>
                                        <p:cTn id="28" dur="500"/>
                                        <p:tgtEl>
                                          <p:spTgt spid="16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6" name="Picture 10" descr="C:\Users\Administrator\Downloads\Xử-phạt-vi-phạm-hành-vi-chặt-phá-rừng-trái-phép.jpg"/>
          <p:cNvPicPr>
            <a:picLocks noChangeAspect="1" noChangeArrowheads="1"/>
          </p:cNvPicPr>
          <p:nvPr/>
        </p:nvPicPr>
        <p:blipFill>
          <a:blip r:embed="rId2"/>
          <a:srcRect/>
          <a:stretch>
            <a:fillRect/>
          </a:stretch>
        </p:blipFill>
        <p:spPr bwMode="auto">
          <a:xfrm>
            <a:off x="5257800" y="762000"/>
            <a:ext cx="3719513" cy="2819400"/>
          </a:xfrm>
          <a:prstGeom prst="rect">
            <a:avLst/>
          </a:prstGeom>
          <a:noFill/>
          <a:ln w="9525">
            <a:noFill/>
            <a:miter lim="800000"/>
            <a:headEnd/>
            <a:tailEnd/>
          </a:ln>
        </p:spPr>
      </p:pic>
      <p:pic>
        <p:nvPicPr>
          <p:cNvPr id="24587" name="Picture 11" descr="C:\Users\Administrator\Downloads\tinhhoa.net-1T3jJv-20151104-18-buc-anh-noi-len-nghich-ly-xa-hoi-thuc-tai.jpg"/>
          <p:cNvPicPr>
            <a:picLocks noChangeAspect="1" noChangeArrowheads="1"/>
          </p:cNvPicPr>
          <p:nvPr/>
        </p:nvPicPr>
        <p:blipFill>
          <a:blip r:embed="rId3"/>
          <a:srcRect/>
          <a:stretch>
            <a:fillRect/>
          </a:stretch>
        </p:blipFill>
        <p:spPr bwMode="auto">
          <a:xfrm>
            <a:off x="152400" y="3657600"/>
            <a:ext cx="5029200" cy="3200400"/>
          </a:xfrm>
          <a:prstGeom prst="rect">
            <a:avLst/>
          </a:prstGeom>
          <a:noFill/>
          <a:ln w="9525">
            <a:noFill/>
            <a:miter lim="800000"/>
            <a:headEnd/>
            <a:tailEnd/>
          </a:ln>
        </p:spPr>
      </p:pic>
      <p:pic>
        <p:nvPicPr>
          <p:cNvPr id="149530" name="Picture 26" descr="dsc_5564-10_15_52_661"/>
          <p:cNvPicPr>
            <a:picLocks noChangeAspect="1" noChangeArrowheads="1"/>
          </p:cNvPicPr>
          <p:nvPr/>
        </p:nvPicPr>
        <p:blipFill>
          <a:blip r:embed="rId4"/>
          <a:srcRect/>
          <a:stretch>
            <a:fillRect/>
          </a:stretch>
        </p:blipFill>
        <p:spPr bwMode="auto">
          <a:xfrm>
            <a:off x="152400" y="762000"/>
            <a:ext cx="5029200" cy="2819400"/>
          </a:xfrm>
          <a:prstGeom prst="rect">
            <a:avLst/>
          </a:prstGeom>
          <a:noFill/>
          <a:ln w="9525">
            <a:noFill/>
            <a:miter lim="800000"/>
            <a:headEnd/>
            <a:tailEnd/>
          </a:ln>
        </p:spPr>
      </p:pic>
      <p:pic>
        <p:nvPicPr>
          <p:cNvPr id="139275" name="Picture 11" descr="pha-rung-tinmoitruong"/>
          <p:cNvPicPr>
            <a:picLocks noChangeAspect="1" noChangeArrowheads="1"/>
          </p:cNvPicPr>
          <p:nvPr/>
        </p:nvPicPr>
        <p:blipFill>
          <a:blip r:embed="rId5"/>
          <a:srcRect/>
          <a:stretch>
            <a:fillRect/>
          </a:stretch>
        </p:blipFill>
        <p:spPr bwMode="auto">
          <a:xfrm>
            <a:off x="5257800" y="3657600"/>
            <a:ext cx="3886200" cy="3200400"/>
          </a:xfrm>
          <a:prstGeom prst="rect">
            <a:avLst/>
          </a:prstGeom>
          <a:noFill/>
          <a:ln w="9525">
            <a:noFill/>
            <a:miter lim="800000"/>
            <a:headEnd/>
            <a:tailEnd/>
          </a:ln>
        </p:spPr>
      </p:pic>
      <p:sp>
        <p:nvSpPr>
          <p:cNvPr id="54280"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9530"/>
                                        </p:tgtEl>
                                        <p:attrNameLst>
                                          <p:attrName>style.visibility</p:attrName>
                                        </p:attrNameLst>
                                      </p:cBhvr>
                                      <p:to>
                                        <p:strVal val="visible"/>
                                      </p:to>
                                    </p:set>
                                    <p:animEffect transition="in" filter="blinds(horizontal)">
                                      <p:cBhvr>
                                        <p:cTn id="7" dur="500"/>
                                        <p:tgtEl>
                                          <p:spTgt spid="149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transition="in" filter="blinds(horizontal)">
                                      <p:cBhvr>
                                        <p:cTn id="12" dur="500"/>
                                        <p:tgtEl>
                                          <p:spTgt spid="245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87"/>
                                        </p:tgtEl>
                                        <p:attrNameLst>
                                          <p:attrName>style.visibility</p:attrName>
                                        </p:attrNameLst>
                                      </p:cBhvr>
                                      <p:to>
                                        <p:strVal val="visible"/>
                                      </p:to>
                                    </p:set>
                                    <p:animEffect transition="in" filter="blinds(horizontal)">
                                      <p:cBhvr>
                                        <p:cTn id="17" dur="500"/>
                                        <p:tgtEl>
                                          <p:spTgt spid="2458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75"/>
                                        </p:tgtEl>
                                        <p:attrNameLst>
                                          <p:attrName>style.visibility</p:attrName>
                                        </p:attrNameLst>
                                      </p:cBhvr>
                                      <p:to>
                                        <p:strVal val="visible"/>
                                      </p:to>
                                    </p:set>
                                    <p:animEffect transition="in" filter="blinds(horizontal)">
                                      <p:cBhvr>
                                        <p:cTn id="22" dur="5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AutoShape 5" descr="Kết quả hình ảnh cho trồng cây ven biển"/>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latin typeface="Garamond" pitchFamily="18" charset="0"/>
            </a:endParaRPr>
          </a:p>
        </p:txBody>
      </p:sp>
      <p:pic>
        <p:nvPicPr>
          <p:cNvPr id="52228" name="Picture 6" descr="download"/>
          <p:cNvPicPr>
            <a:picLocks noChangeAspect="1" noChangeArrowheads="1"/>
          </p:cNvPicPr>
          <p:nvPr/>
        </p:nvPicPr>
        <p:blipFill>
          <a:blip r:embed="rId2"/>
          <a:srcRect/>
          <a:stretch>
            <a:fillRect/>
          </a:stretch>
        </p:blipFill>
        <p:spPr bwMode="auto">
          <a:xfrm>
            <a:off x="0" y="3886200"/>
            <a:ext cx="4419600" cy="2971800"/>
          </a:xfrm>
          <a:prstGeom prst="rect">
            <a:avLst/>
          </a:prstGeom>
          <a:noFill/>
          <a:ln w="9525">
            <a:noFill/>
            <a:miter lim="800000"/>
            <a:headEnd/>
            <a:tailEnd/>
          </a:ln>
        </p:spPr>
      </p:pic>
      <p:pic>
        <p:nvPicPr>
          <p:cNvPr id="52229" name="Picture 10" descr="Kết quả hình ảnh cho trồng cây ven biển"/>
          <p:cNvPicPr>
            <a:picLocks noChangeAspect="1" noChangeArrowheads="1"/>
          </p:cNvPicPr>
          <p:nvPr/>
        </p:nvPicPr>
        <p:blipFill>
          <a:blip r:embed="rId3"/>
          <a:srcRect/>
          <a:stretch>
            <a:fillRect/>
          </a:stretch>
        </p:blipFill>
        <p:spPr bwMode="auto">
          <a:xfrm>
            <a:off x="4495800" y="533400"/>
            <a:ext cx="4648200" cy="2971800"/>
          </a:xfrm>
          <a:prstGeom prst="rect">
            <a:avLst/>
          </a:prstGeom>
          <a:noFill/>
          <a:ln w="9525">
            <a:noFill/>
            <a:miter lim="800000"/>
            <a:headEnd/>
            <a:tailEnd/>
          </a:ln>
        </p:spPr>
      </p:pic>
      <p:pic>
        <p:nvPicPr>
          <p:cNvPr id="52230" name="Picture 3" descr="bac ho"/>
          <p:cNvPicPr>
            <a:picLocks noChangeAspect="1" noChangeArrowheads="1"/>
          </p:cNvPicPr>
          <p:nvPr/>
        </p:nvPicPr>
        <p:blipFill>
          <a:blip r:embed="rId4"/>
          <a:srcRect l="17545"/>
          <a:stretch>
            <a:fillRect/>
          </a:stretch>
        </p:blipFill>
        <p:spPr bwMode="auto">
          <a:xfrm>
            <a:off x="0" y="533400"/>
            <a:ext cx="4419600" cy="3276600"/>
          </a:xfrm>
          <a:prstGeom prst="rect">
            <a:avLst/>
          </a:prstGeom>
          <a:noFill/>
          <a:ln w="9525">
            <a:noFill/>
            <a:miter lim="800000"/>
            <a:headEnd/>
            <a:tailEnd/>
          </a:ln>
        </p:spPr>
      </p:pic>
      <p:sp>
        <p:nvSpPr>
          <p:cNvPr id="52231" name="Text Box 9"/>
          <p:cNvSpPr txBox="1">
            <a:spLocks noChangeArrowheads="1"/>
          </p:cNvSpPr>
          <p:nvPr/>
        </p:nvSpPr>
        <p:spPr bwMode="auto">
          <a:xfrm>
            <a:off x="4419600" y="3429000"/>
            <a:ext cx="4724400" cy="1371600"/>
          </a:xfrm>
          <a:prstGeom prst="rect">
            <a:avLst/>
          </a:prstGeom>
          <a:noFill/>
          <a:ln w="9525">
            <a:noFill/>
            <a:miter lim="800000"/>
            <a:headEnd/>
            <a:tailEnd/>
          </a:ln>
          <a:effectLst/>
        </p:spPr>
        <p:txBody>
          <a:bodyPr>
            <a:spAutoFit/>
          </a:bodyPr>
          <a:lstStyle/>
          <a:p>
            <a:pPr eaLnBrk="0" hangingPunct="0">
              <a:spcBef>
                <a:spcPct val="50000"/>
              </a:spcBef>
            </a:pPr>
            <a:r>
              <a:rPr lang="en-US" altLang="zh-CN" sz="2800">
                <a:solidFill>
                  <a:srgbClr val="0000FF"/>
                </a:solidFill>
                <a:latin typeface="Times New Roman" pitchFamily="18" charset="0"/>
                <a:ea typeface="SimSun" pitchFamily="2" charset="-122"/>
              </a:rPr>
              <a:t>  + Bảo vệ rừng hiện có, khôi phục rừng và trồng mới diện tích rừng đã bị tàn phá…</a:t>
            </a:r>
          </a:p>
        </p:txBody>
      </p:sp>
      <p:pic>
        <p:nvPicPr>
          <p:cNvPr id="52234" name="Picture 12"/>
          <p:cNvPicPr>
            <a:picLocks noChangeAspect="1" noChangeArrowheads="1"/>
          </p:cNvPicPr>
          <p:nvPr/>
        </p:nvPicPr>
        <p:blipFill>
          <a:blip r:embed="rId5"/>
          <a:srcRect/>
          <a:stretch>
            <a:fillRect/>
          </a:stretch>
        </p:blipFill>
        <p:spPr bwMode="auto">
          <a:xfrm>
            <a:off x="4495800" y="4876800"/>
            <a:ext cx="4648200" cy="1981200"/>
          </a:xfrm>
          <a:prstGeom prst="rect">
            <a:avLst/>
          </a:prstGeom>
          <a:noFill/>
          <a:ln w="9525">
            <a:noFill/>
            <a:bevel/>
            <a:headEnd/>
            <a:tailEnd/>
          </a:ln>
        </p:spPr>
      </p:pic>
      <p:sp>
        <p:nvSpPr>
          <p:cNvPr id="52236" name="TextBox 1"/>
          <p:cNvSpPr txBox="1">
            <a:spLocks noChangeArrowheads="1"/>
          </p:cNvSpPr>
          <p:nvPr/>
        </p:nvSpPr>
        <p:spPr bwMode="auto">
          <a:xfrm>
            <a:off x="1524000" y="0"/>
            <a:ext cx="7315200" cy="498475"/>
          </a:xfrm>
          <a:prstGeom prst="rect">
            <a:avLst/>
          </a:prstGeom>
          <a:noFill/>
          <a:ln w="9525">
            <a:solidFill>
              <a:schemeClr val="bg1"/>
            </a:solidFill>
            <a:miter lim="800000"/>
            <a:headEnd/>
            <a:tailEnd/>
          </a:ln>
        </p:spPr>
        <p:txBody>
          <a:bodyPr>
            <a:spAutoFit/>
          </a:bodyPr>
          <a:lstStyle/>
          <a:p>
            <a:pPr algn="ctr" eaLnBrk="0" hangingPunct="0"/>
            <a:r>
              <a:rPr lang="en-US" sz="2600" b="1" smtClean="0">
                <a:solidFill>
                  <a:srgbClr val="FF0000"/>
                </a:solidFill>
                <a:latin typeface="Times New Roman" pitchFamily="18" charset="0"/>
              </a:rPr>
              <a:t>B.THỰC </a:t>
            </a:r>
            <a:r>
              <a:rPr lang="en-US" sz="2600" b="1">
                <a:solidFill>
                  <a:srgbClr val="FF0000"/>
                </a:solidFill>
                <a:latin typeface="Times New Roman" pitchFamily="18" charset="0"/>
              </a:rPr>
              <a:t>VẬT BẢO VỆ ĐẤT VÀ NGUỒN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231">
                                            <p:txEl>
                                              <p:pRg st="0" end="0"/>
                                            </p:txEl>
                                          </p:spTgt>
                                        </p:tgtEl>
                                        <p:attrNameLst>
                                          <p:attrName>style.visibility</p:attrName>
                                        </p:attrNameLst>
                                      </p:cBhvr>
                                      <p:to>
                                        <p:strVal val="visible"/>
                                      </p:to>
                                    </p:set>
                                    <p:anim calcmode="lin" valueType="num">
                                      <p:cBhvr>
                                        <p:cTn id="7" dur="500" fill="hold"/>
                                        <p:tgtEl>
                                          <p:spTgt spid="522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31">
                                            <p:txEl>
                                              <p:pRg st="0" end="0"/>
                                            </p:txEl>
                                          </p:spTgt>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2234"/>
                                        </p:tgtEl>
                                        <p:attrNameLst>
                                          <p:attrName>style.visibility</p:attrName>
                                        </p:attrNameLst>
                                      </p:cBhvr>
                                      <p:to>
                                        <p:strVal val="visible"/>
                                      </p:to>
                                    </p:set>
                                    <p:animEffect>
                                      <p:cBhvr>
                                        <p:cTn id="11" dur="5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09600"/>
          </a:xfrm>
          <a:prstGeom prst="rect">
            <a:avLst/>
          </a:prstGeom>
          <a:gradFill rotWithShape="1">
            <a:gsLst>
              <a:gs pos="0">
                <a:srgbClr val="00CC00"/>
              </a:gs>
              <a:gs pos="50000">
                <a:srgbClr val="FFFFFF"/>
              </a:gs>
              <a:gs pos="100000">
                <a:srgbClr val="00CC00"/>
              </a:gs>
            </a:gsLst>
            <a:lin ang="5400000" scaled="1"/>
          </a:gradFill>
          <a:ln w="9525">
            <a:noFill/>
            <a:miter lim="800000"/>
            <a:headEnd/>
            <a:tailEnd/>
          </a:ln>
          <a:effectLst/>
        </p:spPr>
        <p:txBody>
          <a:bodyPr wrap="none" anchor="ctr"/>
          <a:lstStyle/>
          <a:p>
            <a:pPr fontAlgn="auto">
              <a:spcBef>
                <a:spcPts val="0"/>
              </a:spcBef>
              <a:spcAft>
                <a:spcPts val="0"/>
              </a:spcAft>
              <a:defRPr/>
            </a:pPr>
            <a:r>
              <a:rPr lang="en-US" sz="2300" b="1" kern="0">
                <a:solidFill>
                  <a:sysClr val="windowText" lastClr="000000"/>
                </a:solidFill>
                <a:latin typeface="Times New Roman" pitchFamily="18" charset="0"/>
                <a:cs typeface="Times New Roman" pitchFamily="18" charset="0"/>
              </a:rPr>
              <a:t>A</a:t>
            </a:r>
            <a:r>
              <a:rPr lang="en-US" sz="2800" b="1" kern="0" smtClean="0">
                <a:solidFill>
                  <a:sysClr val="windowText" lastClr="000000"/>
                </a:solidFill>
                <a:latin typeface="Times New Roman" pitchFamily="18" charset="0"/>
                <a:cs typeface="Times New Roman" pitchFamily="18" charset="0"/>
              </a:rPr>
              <a:t>.</a:t>
            </a:r>
            <a:r>
              <a:rPr lang="en-US" sz="2800" b="1" kern="0" smtClean="0">
                <a:solidFill>
                  <a:srgbClr val="FF0000"/>
                </a:solidFill>
                <a:latin typeface="Times New Roman" pitchFamily="18" charset="0"/>
                <a:cs typeface="Times New Roman" pitchFamily="18" charset="0"/>
              </a:rPr>
              <a:t> </a:t>
            </a:r>
            <a:r>
              <a:rPr lang="en-US" sz="2800" b="1" kern="0" dirty="0">
                <a:solidFill>
                  <a:srgbClr val="FF0000"/>
                </a:solidFill>
                <a:latin typeface="Times New Roman" pitchFamily="18" charset="0"/>
                <a:cs typeface="Times New Roman" pitchFamily="18" charset="0"/>
              </a:rPr>
              <a:t>THỰC VẬT GÓP PHẦN ĐIỀU HÒA KHÍ HẬU</a:t>
            </a:r>
          </a:p>
        </p:txBody>
      </p:sp>
      <p:sp>
        <p:nvSpPr>
          <p:cNvPr id="4" name="Text Box 3"/>
          <p:cNvSpPr txBox="1">
            <a:spLocks noChangeArrowheads="1"/>
          </p:cNvSpPr>
          <p:nvPr/>
        </p:nvSpPr>
        <p:spPr bwMode="auto">
          <a:xfrm>
            <a:off x="0" y="609600"/>
            <a:ext cx="8991600" cy="954107"/>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400" b="1" u="sng" kern="0" dirty="0">
                <a:solidFill>
                  <a:srgbClr val="FF0000"/>
                </a:solidFill>
                <a:latin typeface="Times New Roman" pitchFamily="18" charset="0"/>
                <a:cs typeface="Times New Roman" pitchFamily="18" charset="0"/>
              </a:rPr>
              <a:t>1</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Nhờ</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đâu</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hàm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lượng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cacbonic</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và</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oxi</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trong</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không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được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ổn</a:t>
            </a:r>
            <a:r>
              <a:rPr lang="en-US" sz="2800" b="1" u="sng" kern="0" dirty="0">
                <a:solidFill>
                  <a:srgbClr val="FF0000"/>
                </a:solidFill>
                <a:latin typeface="Times New Roman" pitchFamily="18" charset="0"/>
                <a:cs typeface="Times New Roman" pitchFamily="18" charset="0"/>
              </a:rPr>
              <a:t> </a:t>
            </a:r>
            <a:r>
              <a:rPr lang="en-US" sz="2800" b="1" u="sng" kern="0" err="1">
                <a:solidFill>
                  <a:srgbClr val="FF0000"/>
                </a:solidFill>
                <a:latin typeface="Times New Roman" pitchFamily="18" charset="0"/>
                <a:cs typeface="Times New Roman" pitchFamily="18" charset="0"/>
              </a:rPr>
              <a:t>định</a:t>
            </a:r>
            <a:r>
              <a:rPr lang="en-US" sz="2800" b="1" u="sng" kern="0" smtClean="0">
                <a:solidFill>
                  <a:srgbClr val="FF0000"/>
                </a:solidFill>
                <a:latin typeface="Times New Roman" pitchFamily="18" charset="0"/>
                <a:cs typeface="Times New Roman" pitchFamily="18" charset="0"/>
              </a:rPr>
              <a:t>: Tự nghiên cứu </a:t>
            </a:r>
            <a:endParaRPr lang="en-US" sz="2800" b="1" u="sng" kern="0" dirty="0">
              <a:solidFill>
                <a:srgbClr val="FF0000"/>
              </a:solidFill>
              <a:latin typeface="Times New Roman" pitchFamily="18" charset="0"/>
              <a:cs typeface="Times New Roman" pitchFamily="18" charset="0"/>
            </a:endParaRPr>
          </a:p>
        </p:txBody>
      </p:sp>
      <p:sp>
        <p:nvSpPr>
          <p:cNvPr id="21515" name="Rectangle 15"/>
          <p:cNvSpPr>
            <a:spLocks noChangeArrowheads="1"/>
          </p:cNvSpPr>
          <p:nvPr/>
        </p:nvSpPr>
        <p:spPr bwMode="auto">
          <a:xfrm>
            <a:off x="8447088" y="3886200"/>
            <a:ext cx="696912"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B</a:t>
            </a:r>
          </a:p>
        </p:txBody>
      </p:sp>
      <p:sp>
        <p:nvSpPr>
          <p:cNvPr id="21516" name="Rectangle 16"/>
          <p:cNvSpPr>
            <a:spLocks noChangeArrowheads="1"/>
          </p:cNvSpPr>
          <p:nvPr/>
        </p:nvSpPr>
        <p:spPr bwMode="auto">
          <a:xfrm>
            <a:off x="4419600" y="3886200"/>
            <a:ext cx="741363"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A</a:t>
            </a:r>
          </a:p>
        </p:txBody>
      </p:sp>
      <p:sp>
        <p:nvSpPr>
          <p:cNvPr id="8" name="Text Box 3"/>
          <p:cNvSpPr txBox="1">
            <a:spLocks noChangeArrowheads="1"/>
          </p:cNvSpPr>
          <p:nvPr/>
        </p:nvSpPr>
        <p:spPr bwMode="auto">
          <a:xfrm>
            <a:off x="0" y="1600200"/>
            <a:ext cx="8991600" cy="523220"/>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800" b="1" u="sng" kern="0" dirty="0" smtClean="0">
                <a:solidFill>
                  <a:srgbClr val="FF0000"/>
                </a:solidFill>
                <a:latin typeface="Times New Roman" pitchFamily="18" charset="0"/>
                <a:cs typeface="Times New Roman" pitchFamily="18" charset="0"/>
              </a:rPr>
              <a:t>2. </a:t>
            </a:r>
            <a:r>
              <a:rPr lang="en-US" sz="2800" b="1" u="sng" kern="0" dirty="0" err="1" smtClean="0">
                <a:solidFill>
                  <a:srgbClr val="FF0000"/>
                </a:solidFill>
                <a:latin typeface="Times New Roman" pitchFamily="18" charset="0"/>
                <a:cs typeface="Times New Roman" pitchFamily="18" charset="0"/>
              </a:rPr>
              <a:t>Thực</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vật</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giúp</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điều</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hòa</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khí</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hậu</a:t>
            </a:r>
            <a:endParaRPr lang="en-US" sz="3200" b="1" u="sng" kern="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539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a:p>
        </p:txBody>
      </p:sp>
      <p:sp>
        <p:nvSpPr>
          <p:cNvPr id="83971" name="Rectangle 3"/>
          <p:cNvSpPr>
            <a:spLocks noGrp="1" noChangeArrowheads="1"/>
          </p:cNvSpPr>
          <p:nvPr>
            <p:ph type="body" idx="1"/>
          </p:nvPr>
        </p:nvSpPr>
        <p:spPr/>
        <p:txBody>
          <a:bodyPr/>
          <a:lstStyle/>
          <a:p>
            <a:endParaRPr lang="en-US"/>
          </a:p>
        </p:txBody>
      </p:sp>
      <p:pic>
        <p:nvPicPr>
          <p:cNvPr id="83973" name="Picture 5" descr="ANd9GcSLQ5l5_jLtczL1KqjV1mBmUIE3YMu3bf8sDfWE37ePIx_jqeH5l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228600"/>
            <a:ext cx="8229600" cy="58372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83659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457200" y="1295400"/>
            <a:ext cx="7848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b="1" dirty="0">
                <a:solidFill>
                  <a:srgbClr val="3333CC"/>
                </a:solidFill>
                <a:latin typeface="Times New Roman" pitchFamily="18" charset="0"/>
                <a:cs typeface="Arial" charset="0"/>
              </a:rPr>
              <a:t>2/ </a:t>
            </a:r>
            <a:r>
              <a:rPr lang="en-US" sz="2400" b="1" dirty="0" err="1">
                <a:solidFill>
                  <a:srgbClr val="3333CC"/>
                </a:solidFill>
                <a:latin typeface="Times New Roman" pitchFamily="18" charset="0"/>
                <a:cs typeface="Arial" charset="0"/>
              </a:rPr>
              <a:t>Cây</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xanh</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có</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tác</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dụng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điều</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hoà</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khí</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hậu</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tăng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lượng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mưa</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của</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khu</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vực</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là</a:t>
            </a:r>
            <a:r>
              <a:rPr lang="en-US" sz="2400" b="1" dirty="0">
                <a:solidFill>
                  <a:srgbClr val="3333CC"/>
                </a:solidFill>
                <a:latin typeface="Times New Roman" pitchFamily="18" charset="0"/>
                <a:cs typeface="Arial" charset="0"/>
              </a:rPr>
              <a:t> do </a:t>
            </a:r>
            <a:r>
              <a:rPr lang="en-US" sz="2400" b="1" dirty="0" err="1">
                <a:solidFill>
                  <a:srgbClr val="3333CC"/>
                </a:solidFill>
                <a:latin typeface="Times New Roman" pitchFamily="18" charset="0"/>
                <a:cs typeface="Arial" charset="0"/>
              </a:rPr>
              <a:t>đâu</a:t>
            </a:r>
            <a:r>
              <a:rPr lang="en-US" sz="2400" b="1" dirty="0">
                <a:solidFill>
                  <a:srgbClr val="3333CC"/>
                </a:solidFill>
                <a:latin typeface="Times New Roman" pitchFamily="18" charset="0"/>
                <a:cs typeface="Arial" charset="0"/>
              </a:rPr>
              <a:t>?</a:t>
            </a:r>
          </a:p>
        </p:txBody>
      </p:sp>
      <p:sp>
        <p:nvSpPr>
          <p:cNvPr id="96259" name="Text Box 3"/>
          <p:cNvSpPr txBox="1">
            <a:spLocks noChangeArrowheads="1"/>
          </p:cNvSpPr>
          <p:nvPr/>
        </p:nvSpPr>
        <p:spPr bwMode="auto">
          <a:xfrm>
            <a:off x="685800" y="2590800"/>
            <a:ext cx="8229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dirty="0">
                <a:latin typeface="Times New Roman" pitchFamily="18" charset="0"/>
                <a:cs typeface="Arial" charset="0"/>
              </a:rPr>
              <a:t>a) </a:t>
            </a:r>
            <a:r>
              <a:rPr lang="en-US" sz="2400" dirty="0" err="1">
                <a:latin typeface="Times New Roman" pitchFamily="18" charset="0"/>
                <a:cs typeface="Arial" charset="0"/>
              </a:rPr>
              <a:t>Sự</a:t>
            </a:r>
            <a:r>
              <a:rPr lang="en-US" sz="2400" dirty="0">
                <a:latin typeface="Times New Roman" pitchFamily="18" charset="0"/>
                <a:cs typeface="Arial" charset="0"/>
              </a:rPr>
              <a:t> </a:t>
            </a:r>
            <a:r>
              <a:rPr lang="en-US" sz="2400" dirty="0" err="1" smtClean="0">
                <a:latin typeface="Times New Roman" pitchFamily="18" charset="0"/>
                <a:cs typeface="Arial" charset="0"/>
              </a:rPr>
              <a:t>hô</a:t>
            </a:r>
            <a:r>
              <a:rPr lang="en-US" sz="2400" dirty="0" smtClean="0">
                <a:latin typeface="Times New Roman" pitchFamily="18" charset="0"/>
                <a:cs typeface="Arial" charset="0"/>
              </a:rPr>
              <a:t> </a:t>
            </a:r>
            <a:r>
              <a:rPr lang="en-US" sz="2400" dirty="0" err="1" smtClean="0">
                <a:latin typeface="Times New Roman" pitchFamily="18" charset="0"/>
                <a:cs typeface="Arial" charset="0"/>
              </a:rPr>
              <a:t>hấp</a:t>
            </a:r>
            <a:r>
              <a:rPr lang="en-US" sz="2400" dirty="0" smtClean="0">
                <a:latin typeface="Times New Roman" pitchFamily="18" charset="0"/>
                <a:cs typeface="Arial" charset="0"/>
              </a:rPr>
              <a:t> </a:t>
            </a:r>
            <a:r>
              <a:rPr lang="en-US" sz="2400" dirty="0" err="1" smtClean="0">
                <a:latin typeface="Times New Roman" pitchFamily="18" charset="0"/>
                <a:cs typeface="Arial" charset="0"/>
              </a:rPr>
              <a:t>của</a:t>
            </a:r>
            <a:r>
              <a:rPr lang="en-US" sz="2400" dirty="0" smtClean="0">
                <a:latin typeface="Times New Roman" pitchFamily="18" charset="0"/>
                <a:cs typeface="Arial" charset="0"/>
              </a:rPr>
              <a:t> </a:t>
            </a:r>
            <a:r>
              <a:rPr lang="en-US" sz="2400" dirty="0" err="1" smtClean="0">
                <a:latin typeface="Times New Roman" pitchFamily="18" charset="0"/>
                <a:cs typeface="Arial" charset="0"/>
              </a:rPr>
              <a:t>cây</a:t>
            </a:r>
            <a:r>
              <a:rPr lang="en-US" sz="2400" dirty="0" smtClean="0">
                <a:latin typeface="Times New Roman" pitchFamily="18" charset="0"/>
                <a:cs typeface="Arial" charset="0"/>
              </a:rPr>
              <a:t> </a:t>
            </a:r>
            <a:r>
              <a:rPr lang="en-US" sz="2400" dirty="0" err="1" smtClean="0">
                <a:latin typeface="Times New Roman" pitchFamily="18" charset="0"/>
                <a:cs typeface="Arial" charset="0"/>
              </a:rPr>
              <a:t>xanh</a:t>
            </a:r>
            <a:endParaRPr lang="en-US" sz="2400" dirty="0">
              <a:latin typeface="Times New Roman" pitchFamily="18" charset="0"/>
              <a:cs typeface="Arial" charset="0"/>
            </a:endParaRPr>
          </a:p>
        </p:txBody>
      </p:sp>
      <p:sp>
        <p:nvSpPr>
          <p:cNvPr id="96260" name="Text Box 4"/>
          <p:cNvSpPr txBox="1">
            <a:spLocks noChangeArrowheads="1"/>
          </p:cNvSpPr>
          <p:nvPr/>
        </p:nvSpPr>
        <p:spPr bwMode="auto">
          <a:xfrm>
            <a:off x="685800" y="3276600"/>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dirty="0">
                <a:latin typeface="Times New Roman" pitchFamily="18" charset="0"/>
                <a:cs typeface="Arial" charset="0"/>
              </a:rPr>
              <a:t>b) </a:t>
            </a:r>
            <a:r>
              <a:rPr lang="en-US" sz="2400" dirty="0" err="1">
                <a:latin typeface="Times New Roman" pitchFamily="18" charset="0"/>
                <a:cs typeface="Arial" charset="0"/>
              </a:rPr>
              <a:t>Tán</a:t>
            </a:r>
            <a:r>
              <a:rPr lang="en-US" sz="2400" dirty="0">
                <a:latin typeface="Times New Roman" pitchFamily="18" charset="0"/>
                <a:cs typeface="Arial" charset="0"/>
              </a:rPr>
              <a:t> </a:t>
            </a:r>
            <a:r>
              <a:rPr lang="en-US" sz="2400" dirty="0" err="1">
                <a:latin typeface="Times New Roman" pitchFamily="18" charset="0"/>
                <a:cs typeface="Arial" charset="0"/>
              </a:rPr>
              <a:t>cây</a:t>
            </a:r>
            <a:r>
              <a:rPr lang="en-US" sz="2400" dirty="0">
                <a:latin typeface="Times New Roman" pitchFamily="18" charset="0"/>
                <a:cs typeface="Arial" charset="0"/>
              </a:rPr>
              <a:t> </a:t>
            </a:r>
            <a:r>
              <a:rPr lang="en-US" sz="2400" dirty="0" err="1">
                <a:latin typeface="Times New Roman" pitchFamily="18" charset="0"/>
                <a:cs typeface="Arial" charset="0"/>
              </a:rPr>
              <a:t>cản</a:t>
            </a:r>
            <a:r>
              <a:rPr lang="en-US" sz="2400" dirty="0">
                <a:latin typeface="Times New Roman" pitchFamily="18" charset="0"/>
                <a:cs typeface="Arial" charset="0"/>
              </a:rPr>
              <a:t> </a:t>
            </a:r>
            <a:r>
              <a:rPr lang="en-US" sz="2400" dirty="0" err="1">
                <a:latin typeface="Times New Roman" pitchFamily="18" charset="0"/>
                <a:cs typeface="Arial" charset="0"/>
              </a:rPr>
              <a:t>bớt</a:t>
            </a:r>
            <a:r>
              <a:rPr lang="en-US" sz="2400" dirty="0">
                <a:latin typeface="Times New Roman" pitchFamily="18" charset="0"/>
                <a:cs typeface="Arial" charset="0"/>
              </a:rPr>
              <a:t> </a:t>
            </a:r>
            <a:r>
              <a:rPr lang="en-US" sz="2400" dirty="0" err="1">
                <a:latin typeface="Times New Roman" pitchFamily="18" charset="0"/>
                <a:cs typeface="Arial" charset="0"/>
              </a:rPr>
              <a:t>ánh</a:t>
            </a:r>
            <a:r>
              <a:rPr lang="en-US" sz="2400" dirty="0">
                <a:latin typeface="Times New Roman" pitchFamily="18" charset="0"/>
                <a:cs typeface="Arial" charset="0"/>
              </a:rPr>
              <a:t> </a:t>
            </a:r>
            <a:r>
              <a:rPr lang="en-US" sz="2400" dirty="0" err="1">
                <a:latin typeface="Times New Roman" pitchFamily="18" charset="0"/>
                <a:cs typeface="Arial" charset="0"/>
              </a:rPr>
              <a:t>sáng</a:t>
            </a:r>
            <a:r>
              <a:rPr lang="en-US" sz="2400" dirty="0">
                <a:latin typeface="Times New Roman" pitchFamily="18" charset="0"/>
                <a:cs typeface="Arial" charset="0"/>
              </a:rPr>
              <a:t> </a:t>
            </a:r>
            <a:r>
              <a:rPr lang="en-US" sz="2400" dirty="0" err="1">
                <a:latin typeface="Times New Roman" pitchFamily="18" charset="0"/>
                <a:cs typeface="Arial" charset="0"/>
              </a:rPr>
              <a:t>mặt</a:t>
            </a:r>
            <a:r>
              <a:rPr lang="en-US" sz="2400" dirty="0">
                <a:latin typeface="Times New Roman" pitchFamily="18" charset="0"/>
                <a:cs typeface="Arial" charset="0"/>
              </a:rPr>
              <a:t> </a:t>
            </a:r>
            <a:r>
              <a:rPr lang="en-US" sz="2400" dirty="0" err="1" smtClean="0">
                <a:latin typeface="Times New Roman" pitchFamily="18" charset="0"/>
                <a:cs typeface="Arial" charset="0"/>
              </a:rPr>
              <a:t>trời</a:t>
            </a:r>
            <a:r>
              <a:rPr lang="en-US" sz="2400" dirty="0">
                <a:latin typeface="Times New Roman" pitchFamily="18" charset="0"/>
                <a:cs typeface="Arial" charset="0"/>
              </a:rPr>
              <a:t>,</a:t>
            </a:r>
            <a:r>
              <a:rPr lang="en-US" sz="2400" dirty="0" smtClean="0">
                <a:latin typeface="Times New Roman" pitchFamily="18" charset="0"/>
                <a:cs typeface="Arial" charset="0"/>
              </a:rPr>
              <a:t> </a:t>
            </a:r>
            <a:r>
              <a:rPr lang="en-US" sz="2400" dirty="0" err="1">
                <a:latin typeface="Times New Roman" pitchFamily="18" charset="0"/>
                <a:cs typeface="Arial" charset="0"/>
              </a:rPr>
              <a:t>tốc</a:t>
            </a:r>
            <a:r>
              <a:rPr lang="en-US" sz="2400" dirty="0">
                <a:latin typeface="Times New Roman" pitchFamily="18" charset="0"/>
                <a:cs typeface="Arial" charset="0"/>
              </a:rPr>
              <a:t> </a:t>
            </a:r>
            <a:r>
              <a:rPr lang="en-US" sz="2400" dirty="0" err="1">
                <a:latin typeface="Times New Roman" pitchFamily="18" charset="0"/>
                <a:cs typeface="Arial" charset="0"/>
              </a:rPr>
              <a:t>độ</a:t>
            </a:r>
            <a:r>
              <a:rPr lang="en-US" sz="2400" dirty="0">
                <a:latin typeface="Times New Roman" pitchFamily="18" charset="0"/>
                <a:cs typeface="Arial" charset="0"/>
              </a:rPr>
              <a:t> </a:t>
            </a:r>
            <a:r>
              <a:rPr lang="en-US" sz="2400" dirty="0" err="1" smtClean="0">
                <a:latin typeface="Times New Roman" pitchFamily="18" charset="0"/>
                <a:cs typeface="Arial" charset="0"/>
              </a:rPr>
              <a:t>gió</a:t>
            </a:r>
            <a:r>
              <a:rPr lang="en-US" sz="2400" dirty="0" smtClean="0">
                <a:latin typeface="Times New Roman" pitchFamily="18" charset="0"/>
                <a:cs typeface="Arial" charset="0"/>
              </a:rPr>
              <a:t>, </a:t>
            </a:r>
            <a:r>
              <a:rPr lang="en-US" sz="2400" dirty="0" err="1" smtClean="0">
                <a:latin typeface="Times New Roman" pitchFamily="18" charset="0"/>
                <a:cs typeface="Arial" charset="0"/>
              </a:rPr>
              <a:t>tăng</a:t>
            </a:r>
            <a:r>
              <a:rPr lang="en-US" sz="2400" dirty="0" smtClean="0">
                <a:latin typeface="Times New Roman" pitchFamily="18" charset="0"/>
                <a:cs typeface="Arial" charset="0"/>
              </a:rPr>
              <a:t> </a:t>
            </a:r>
            <a:r>
              <a:rPr lang="en-US" sz="2400" dirty="0" err="1" smtClean="0">
                <a:latin typeface="Times New Roman" pitchFamily="18" charset="0"/>
                <a:cs typeface="Arial" charset="0"/>
              </a:rPr>
              <a:t>độ</a:t>
            </a:r>
            <a:r>
              <a:rPr lang="en-US" sz="2400" dirty="0" smtClean="0">
                <a:latin typeface="Times New Roman" pitchFamily="18" charset="0"/>
                <a:cs typeface="Arial" charset="0"/>
              </a:rPr>
              <a:t> </a:t>
            </a:r>
            <a:r>
              <a:rPr lang="en-US" sz="2400" dirty="0" err="1" smtClean="0">
                <a:latin typeface="Times New Roman" pitchFamily="18" charset="0"/>
                <a:cs typeface="Arial" charset="0"/>
              </a:rPr>
              <a:t>ẩm</a:t>
            </a:r>
            <a:endParaRPr lang="en-US" sz="2400" dirty="0">
              <a:latin typeface="Times New Roman" pitchFamily="18" charset="0"/>
              <a:cs typeface="Arial" charset="0"/>
            </a:endParaRPr>
          </a:p>
        </p:txBody>
      </p:sp>
      <p:sp>
        <p:nvSpPr>
          <p:cNvPr id="96261" name="Text Box 5"/>
          <p:cNvSpPr txBox="1">
            <a:spLocks noChangeArrowheads="1"/>
          </p:cNvSpPr>
          <p:nvPr/>
        </p:nvSpPr>
        <p:spPr bwMode="auto">
          <a:xfrm>
            <a:off x="685800" y="4114800"/>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dirty="0">
                <a:latin typeface="Times New Roman" pitchFamily="18" charset="0"/>
                <a:cs typeface="Arial" charset="0"/>
              </a:rPr>
              <a:t>c) </a:t>
            </a:r>
            <a:r>
              <a:rPr lang="en-US" sz="2400" dirty="0" err="1" smtClean="0">
                <a:latin typeface="Times New Roman" pitchFamily="18" charset="0"/>
                <a:cs typeface="Arial" charset="0"/>
              </a:rPr>
              <a:t>Lá</a:t>
            </a:r>
            <a:r>
              <a:rPr lang="en-US" sz="2400" dirty="0" smtClean="0">
                <a:latin typeface="Times New Roman" pitchFamily="18" charset="0"/>
                <a:cs typeface="Arial" charset="0"/>
              </a:rPr>
              <a:t> </a:t>
            </a:r>
            <a:r>
              <a:rPr lang="en-US" sz="2400" dirty="0" err="1" smtClean="0">
                <a:latin typeface="Times New Roman" pitchFamily="18" charset="0"/>
                <a:cs typeface="Arial" charset="0"/>
              </a:rPr>
              <a:t>cây</a:t>
            </a:r>
            <a:r>
              <a:rPr lang="en-US" sz="2400" dirty="0" smtClean="0">
                <a:latin typeface="Times New Roman" pitchFamily="18" charset="0"/>
                <a:cs typeface="Arial" charset="0"/>
              </a:rPr>
              <a:t> </a:t>
            </a:r>
            <a:r>
              <a:rPr lang="en-US" sz="2400" dirty="0" err="1" smtClean="0">
                <a:latin typeface="Times New Roman" pitchFamily="18" charset="0"/>
                <a:cs typeface="Arial" charset="0"/>
              </a:rPr>
              <a:t>xanh</a:t>
            </a:r>
            <a:r>
              <a:rPr lang="en-US" sz="2400" dirty="0" smtClean="0">
                <a:latin typeface="Times New Roman" pitchFamily="18" charset="0"/>
                <a:cs typeface="Arial" charset="0"/>
              </a:rPr>
              <a:t> </a:t>
            </a:r>
            <a:r>
              <a:rPr lang="en-US" sz="2400" dirty="0" err="1" smtClean="0">
                <a:latin typeface="Times New Roman" pitchFamily="18" charset="0"/>
                <a:cs typeface="Arial" charset="0"/>
              </a:rPr>
              <a:t>chế</a:t>
            </a:r>
            <a:r>
              <a:rPr lang="en-US" sz="2400" dirty="0" smtClean="0">
                <a:latin typeface="Times New Roman" pitchFamily="18" charset="0"/>
                <a:cs typeface="Arial" charset="0"/>
              </a:rPr>
              <a:t> </a:t>
            </a:r>
            <a:r>
              <a:rPr lang="en-US" sz="2400" dirty="0" err="1" smtClean="0">
                <a:latin typeface="Times New Roman" pitchFamily="18" charset="0"/>
                <a:cs typeface="Arial" charset="0"/>
              </a:rPr>
              <a:t>tạo</a:t>
            </a:r>
            <a:r>
              <a:rPr lang="en-US" sz="2400" dirty="0" smtClean="0">
                <a:latin typeface="Times New Roman" pitchFamily="18" charset="0"/>
                <a:cs typeface="Arial" charset="0"/>
              </a:rPr>
              <a:t> </a:t>
            </a:r>
            <a:r>
              <a:rPr lang="en-US" sz="2400" dirty="0" err="1" smtClean="0">
                <a:latin typeface="Times New Roman" pitchFamily="18" charset="0"/>
                <a:cs typeface="Arial" charset="0"/>
              </a:rPr>
              <a:t>tinh</a:t>
            </a:r>
            <a:r>
              <a:rPr lang="en-US" sz="2400" dirty="0" smtClean="0">
                <a:latin typeface="Times New Roman" pitchFamily="18" charset="0"/>
                <a:cs typeface="Arial" charset="0"/>
              </a:rPr>
              <a:t> </a:t>
            </a:r>
            <a:r>
              <a:rPr lang="en-US" sz="2400" dirty="0" err="1" smtClean="0">
                <a:latin typeface="Times New Roman" pitchFamily="18" charset="0"/>
                <a:cs typeface="Arial" charset="0"/>
              </a:rPr>
              <a:t>bột</a:t>
            </a:r>
            <a:endParaRPr lang="en-US" sz="2400" dirty="0">
              <a:latin typeface="Times New Roman" pitchFamily="18" charset="0"/>
              <a:cs typeface="Arial" charset="0"/>
            </a:endParaRPr>
          </a:p>
        </p:txBody>
      </p:sp>
      <p:sp>
        <p:nvSpPr>
          <p:cNvPr id="96262" name="Text Box 7"/>
          <p:cNvSpPr txBox="1">
            <a:spLocks noChangeArrowheads="1"/>
          </p:cNvSpPr>
          <p:nvPr/>
        </p:nvSpPr>
        <p:spPr bwMode="auto">
          <a:xfrm>
            <a:off x="647700" y="4876800"/>
            <a:ext cx="7848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dirty="0">
                <a:latin typeface="Times New Roman" pitchFamily="18" charset="0"/>
                <a:cs typeface="Arial" charset="0"/>
              </a:rPr>
              <a:t>d) </a:t>
            </a:r>
            <a:r>
              <a:rPr lang="en-US" sz="2400" dirty="0" err="1" smtClean="0">
                <a:latin typeface="Times New Roman" pitchFamily="18" charset="0"/>
                <a:cs typeface="Arial" charset="0"/>
              </a:rPr>
              <a:t>Tán</a:t>
            </a:r>
            <a:r>
              <a:rPr lang="en-US" sz="2400" dirty="0" smtClean="0">
                <a:latin typeface="Times New Roman" pitchFamily="18" charset="0"/>
                <a:cs typeface="Arial" charset="0"/>
              </a:rPr>
              <a:t> </a:t>
            </a:r>
            <a:r>
              <a:rPr lang="en-US" sz="2400" dirty="0" err="1" smtClean="0">
                <a:latin typeface="Times New Roman" pitchFamily="18" charset="0"/>
                <a:cs typeface="Arial" charset="0"/>
              </a:rPr>
              <a:t>cây</a:t>
            </a:r>
            <a:r>
              <a:rPr lang="en-US" sz="2400" dirty="0" smtClean="0">
                <a:latin typeface="Times New Roman" pitchFamily="18" charset="0"/>
                <a:cs typeface="Arial" charset="0"/>
              </a:rPr>
              <a:t> </a:t>
            </a:r>
            <a:r>
              <a:rPr lang="en-US" sz="2400" dirty="0" err="1" smtClean="0">
                <a:latin typeface="Times New Roman" pitchFamily="18" charset="0"/>
                <a:cs typeface="Arial" charset="0"/>
              </a:rPr>
              <a:t>ngăn</a:t>
            </a:r>
            <a:r>
              <a:rPr lang="en-US" sz="2400" dirty="0" smtClean="0">
                <a:latin typeface="Times New Roman" pitchFamily="18" charset="0"/>
                <a:cs typeface="Arial" charset="0"/>
              </a:rPr>
              <a:t> </a:t>
            </a:r>
            <a:r>
              <a:rPr lang="en-US" sz="2400" dirty="0" err="1" smtClean="0">
                <a:latin typeface="Times New Roman" pitchFamily="18" charset="0"/>
                <a:cs typeface="Arial" charset="0"/>
              </a:rPr>
              <a:t>bụi</a:t>
            </a:r>
            <a:endParaRPr lang="en-US" sz="2400" dirty="0">
              <a:latin typeface="Times New Roman" pitchFamily="18" charset="0"/>
              <a:cs typeface="Arial" charset="0"/>
            </a:endParaRPr>
          </a:p>
        </p:txBody>
      </p:sp>
      <p:sp>
        <p:nvSpPr>
          <p:cNvPr id="62472" name="Oval 8"/>
          <p:cNvSpPr>
            <a:spLocks noChangeArrowheads="1"/>
          </p:cNvSpPr>
          <p:nvPr/>
        </p:nvSpPr>
        <p:spPr bwMode="auto">
          <a:xfrm>
            <a:off x="568036" y="3296950"/>
            <a:ext cx="5334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2400" b="0" baseline="-25000">
              <a:latin typeface="VNI-Times" pitchFamily="2" charset="0"/>
            </a:endParaRPr>
          </a:p>
        </p:txBody>
      </p:sp>
      <p:sp>
        <p:nvSpPr>
          <p:cNvPr id="96266" name="Rectangle 10"/>
          <p:cNvSpPr>
            <a:spLocks noChangeArrowheads="1"/>
          </p:cNvSpPr>
          <p:nvPr/>
        </p:nvSpPr>
        <p:spPr bwMode="auto">
          <a:xfrm>
            <a:off x="3352800" y="148936"/>
            <a:ext cx="3581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sz="4000" b="1" dirty="0">
                <a:solidFill>
                  <a:srgbClr val="FF0066"/>
                </a:solidFill>
                <a:latin typeface="Garamond" pitchFamily="18" charset="0"/>
              </a:rPr>
              <a:t>BÀI TẬP</a:t>
            </a:r>
          </a:p>
        </p:txBody>
      </p:sp>
      <p:pic>
        <p:nvPicPr>
          <p:cNvPr id="12" name="Picture 8" descr="47"/>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733508" y="34636"/>
            <a:ext cx="1371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index_image44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562600"/>
            <a:ext cx="914400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3525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770" decel="100000"/>
                                        <p:tgtEl>
                                          <p:spTgt spid="62472"/>
                                        </p:tgtEl>
                                      </p:cBhvr>
                                    </p:animEffect>
                                    <p:animScale>
                                      <p:cBhvr>
                                        <p:cTn id="8" dur="770" decel="100000"/>
                                        <p:tgtEl>
                                          <p:spTgt spid="62472"/>
                                        </p:tgtEl>
                                      </p:cBhvr>
                                      <p:from x="10000" y="10000"/>
                                      <p:to x="200000" y="450000"/>
                                    </p:animScale>
                                    <p:animScale>
                                      <p:cBhvr>
                                        <p:cTn id="9" dur="1230" accel="100000" fill="hold">
                                          <p:stCondLst>
                                            <p:cond delay="770"/>
                                          </p:stCondLst>
                                        </p:cTn>
                                        <p:tgtEl>
                                          <p:spTgt spid="62472"/>
                                        </p:tgtEl>
                                      </p:cBhvr>
                                      <p:from x="200000" y="450000"/>
                                      <p:to x="100000" y="100000"/>
                                    </p:animScale>
                                    <p:set>
                                      <p:cBhvr>
                                        <p:cTn id="10" dur="770" fill="hold"/>
                                        <p:tgtEl>
                                          <p:spTgt spid="62472"/>
                                        </p:tgtEl>
                                        <p:attrNameLst>
                                          <p:attrName>ppt_x</p:attrName>
                                        </p:attrNameLst>
                                      </p:cBhvr>
                                      <p:to>
                                        <p:strVal val="(0.5)"/>
                                      </p:to>
                                    </p:set>
                                    <p:anim from="(0.5)" to="(#ppt_x)" calcmode="lin" valueType="num">
                                      <p:cBhvr>
                                        <p:cTn id="11" dur="1230" accel="100000" fill="hold">
                                          <p:stCondLst>
                                            <p:cond delay="770"/>
                                          </p:stCondLst>
                                        </p:cTn>
                                        <p:tgtEl>
                                          <p:spTgt spid="62472"/>
                                        </p:tgtEl>
                                        <p:attrNameLst>
                                          <p:attrName>ppt_x</p:attrName>
                                        </p:attrNameLst>
                                      </p:cBhvr>
                                    </p:anim>
                                    <p:set>
                                      <p:cBhvr>
                                        <p:cTn id="12" dur="770" fill="hold"/>
                                        <p:tgtEl>
                                          <p:spTgt spid="62472"/>
                                        </p:tgtEl>
                                        <p:attrNameLst>
                                          <p:attrName>ppt_y</p:attrName>
                                        </p:attrNameLst>
                                      </p:cBhvr>
                                      <p:to>
                                        <p:strVal val="(#ppt_y+0.4)"/>
                                      </p:to>
                                    </p:set>
                                    <p:anim from="(#ppt_y+0.4)" to="(#ppt_y)" calcmode="lin" valueType="num">
                                      <p:cBhvr>
                                        <p:cTn id="13" dur="1230" accel="100000" fill="hold">
                                          <p:stCondLst>
                                            <p:cond delay="770"/>
                                          </p:stCondLst>
                                        </p:cTn>
                                        <p:tgtEl>
                                          <p:spTgt spid="6247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vertical)">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2"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457200" y="1143000"/>
            <a:ext cx="7848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en-US" sz="2400" b="1" dirty="0">
                <a:solidFill>
                  <a:srgbClr val="3333CC"/>
                </a:solidFill>
                <a:latin typeface="Times New Roman" pitchFamily="18" charset="0"/>
                <a:cs typeface="Arial" charset="0"/>
              </a:rPr>
              <a:t>3/ </a:t>
            </a:r>
            <a:r>
              <a:rPr lang="en-US" sz="2400" b="1" dirty="0" err="1">
                <a:solidFill>
                  <a:srgbClr val="3333CC"/>
                </a:solidFill>
                <a:latin typeface="Times New Roman" pitchFamily="18" charset="0"/>
                <a:cs typeface="Arial" charset="0"/>
              </a:rPr>
              <a:t>Vì</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sao</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không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khí</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nơi</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có</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cây</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xanh</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trong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lành</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hơn</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nơi</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không</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có</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cây</a:t>
            </a:r>
            <a:r>
              <a:rPr lang="en-US" sz="2400" b="1" dirty="0">
                <a:solidFill>
                  <a:srgbClr val="3333CC"/>
                </a:solidFill>
                <a:latin typeface="Times New Roman" pitchFamily="18" charset="0"/>
                <a:cs typeface="Arial" charset="0"/>
              </a:rPr>
              <a:t> </a:t>
            </a:r>
            <a:r>
              <a:rPr lang="en-US" sz="2400" b="1" dirty="0" err="1">
                <a:solidFill>
                  <a:srgbClr val="3333CC"/>
                </a:solidFill>
                <a:latin typeface="Times New Roman" pitchFamily="18" charset="0"/>
                <a:cs typeface="Arial" charset="0"/>
              </a:rPr>
              <a:t>xanh</a:t>
            </a:r>
            <a:r>
              <a:rPr lang="en-US" sz="2400" b="1" dirty="0">
                <a:solidFill>
                  <a:srgbClr val="3333CC"/>
                </a:solidFill>
                <a:latin typeface="Times New Roman" pitchFamily="18" charset="0"/>
                <a:cs typeface="Arial" charset="0"/>
              </a:rPr>
              <a:t> ?</a:t>
            </a:r>
          </a:p>
        </p:txBody>
      </p:sp>
      <p:sp>
        <p:nvSpPr>
          <p:cNvPr id="97283" name="Text Box 3"/>
          <p:cNvSpPr txBox="1">
            <a:spLocks noChangeArrowheads="1"/>
          </p:cNvSpPr>
          <p:nvPr/>
        </p:nvSpPr>
        <p:spPr bwMode="auto">
          <a:xfrm>
            <a:off x="685800" y="2438400"/>
            <a:ext cx="822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en-US" sz="2400">
                <a:latin typeface="Times New Roman" pitchFamily="18" charset="0"/>
                <a:cs typeface="Arial" charset="0"/>
              </a:rPr>
              <a:t>a) Cây xanh hấp thụ khí cacbonnic do con người và các sinh vật khác thải ra</a:t>
            </a:r>
          </a:p>
        </p:txBody>
      </p:sp>
      <p:sp>
        <p:nvSpPr>
          <p:cNvPr id="97284" name="Text Box 4"/>
          <p:cNvSpPr txBox="1">
            <a:spLocks noChangeArrowheads="1"/>
          </p:cNvSpPr>
          <p:nvPr/>
        </p:nvSpPr>
        <p:spPr bwMode="auto">
          <a:xfrm>
            <a:off x="685800" y="3505200"/>
            <a:ext cx="7848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en-US" sz="2400">
                <a:latin typeface="Times New Roman" pitchFamily="18" charset="0"/>
                <a:cs typeface="Arial" charset="0"/>
              </a:rPr>
              <a:t>b) Cây xanh nhả ra khí ôxi cần thiết cho sự sống của con người và các sinh vật khác.</a:t>
            </a:r>
          </a:p>
        </p:txBody>
      </p:sp>
      <p:sp>
        <p:nvSpPr>
          <p:cNvPr id="97285" name="Text Box 5"/>
          <p:cNvSpPr txBox="1">
            <a:spLocks noChangeArrowheads="1"/>
          </p:cNvSpPr>
          <p:nvPr/>
        </p:nvSpPr>
        <p:spPr bwMode="auto">
          <a:xfrm>
            <a:off x="685800" y="4495800"/>
            <a:ext cx="7848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en-US" sz="2400">
                <a:latin typeface="Times New Roman" pitchFamily="18" charset="0"/>
                <a:cs typeface="Arial" charset="0"/>
              </a:rPr>
              <a:t>c) Tán cây có tác dụng ngăn bụi.</a:t>
            </a:r>
          </a:p>
        </p:txBody>
      </p:sp>
      <p:sp>
        <p:nvSpPr>
          <p:cNvPr id="97286" name="Text Box 6"/>
          <p:cNvSpPr txBox="1">
            <a:spLocks noChangeArrowheads="1"/>
          </p:cNvSpPr>
          <p:nvPr/>
        </p:nvSpPr>
        <p:spPr bwMode="auto">
          <a:xfrm>
            <a:off x="685800" y="5105400"/>
            <a:ext cx="7848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en-US" sz="2400" dirty="0">
                <a:latin typeface="Times New Roman" pitchFamily="18" charset="0"/>
                <a:cs typeface="Arial" charset="0"/>
              </a:rPr>
              <a:t>d) </a:t>
            </a:r>
            <a:r>
              <a:rPr lang="en-US" sz="2400" dirty="0" err="1">
                <a:latin typeface="Times New Roman" pitchFamily="18" charset="0"/>
                <a:cs typeface="Arial" charset="0"/>
              </a:rPr>
              <a:t>Cả</a:t>
            </a:r>
            <a:r>
              <a:rPr lang="en-US" sz="2400" dirty="0">
                <a:latin typeface="Times New Roman" pitchFamily="18" charset="0"/>
                <a:cs typeface="Arial" charset="0"/>
              </a:rPr>
              <a:t> a ,b </a:t>
            </a:r>
            <a:r>
              <a:rPr lang="en-US" sz="2400" dirty="0" err="1">
                <a:latin typeface="Times New Roman" pitchFamily="18" charset="0"/>
                <a:cs typeface="Arial" charset="0"/>
              </a:rPr>
              <a:t>và</a:t>
            </a:r>
            <a:r>
              <a:rPr lang="en-US" sz="2400" dirty="0">
                <a:latin typeface="Times New Roman" pitchFamily="18" charset="0"/>
                <a:cs typeface="Arial" charset="0"/>
              </a:rPr>
              <a:t> c</a:t>
            </a:r>
          </a:p>
        </p:txBody>
      </p:sp>
      <p:sp>
        <p:nvSpPr>
          <p:cNvPr id="63496" name="Oval 8"/>
          <p:cNvSpPr>
            <a:spLocks noChangeArrowheads="1"/>
          </p:cNvSpPr>
          <p:nvPr/>
        </p:nvSpPr>
        <p:spPr bwMode="auto">
          <a:xfrm>
            <a:off x="609600" y="5105400"/>
            <a:ext cx="5334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2400" b="0" baseline="-25000">
              <a:latin typeface="VNI-Times" pitchFamily="2" charset="0"/>
            </a:endParaRPr>
          </a:p>
        </p:txBody>
      </p:sp>
      <p:sp>
        <p:nvSpPr>
          <p:cNvPr id="97290" name="Rectangle 10"/>
          <p:cNvSpPr>
            <a:spLocks noChangeArrowheads="1"/>
          </p:cNvSpPr>
          <p:nvPr/>
        </p:nvSpPr>
        <p:spPr bwMode="auto">
          <a:xfrm>
            <a:off x="3124200" y="186898"/>
            <a:ext cx="2819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sz="4000" b="1" dirty="0">
                <a:solidFill>
                  <a:srgbClr val="FF0066"/>
                </a:solidFill>
                <a:latin typeface="Garamond" pitchFamily="18" charset="0"/>
              </a:rPr>
              <a:t>BÀI TẬP</a:t>
            </a:r>
          </a:p>
        </p:txBody>
      </p:sp>
      <p:pic>
        <p:nvPicPr>
          <p:cNvPr id="12" name="Picture 8" descr="47"/>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757753" y="186898"/>
            <a:ext cx="1371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index_image44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562600"/>
            <a:ext cx="914400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9734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fade">
                                      <p:cBhvr>
                                        <p:cTn id="7" dur="770" decel="100000"/>
                                        <p:tgtEl>
                                          <p:spTgt spid="63496"/>
                                        </p:tgtEl>
                                      </p:cBhvr>
                                    </p:animEffect>
                                    <p:animScale>
                                      <p:cBhvr>
                                        <p:cTn id="8" dur="770" decel="100000"/>
                                        <p:tgtEl>
                                          <p:spTgt spid="63496"/>
                                        </p:tgtEl>
                                      </p:cBhvr>
                                      <p:from x="10000" y="10000"/>
                                      <p:to x="200000" y="450000"/>
                                    </p:animScale>
                                    <p:animScale>
                                      <p:cBhvr>
                                        <p:cTn id="9" dur="1230" accel="100000" fill="hold">
                                          <p:stCondLst>
                                            <p:cond delay="770"/>
                                          </p:stCondLst>
                                        </p:cTn>
                                        <p:tgtEl>
                                          <p:spTgt spid="63496"/>
                                        </p:tgtEl>
                                      </p:cBhvr>
                                      <p:from x="200000" y="450000"/>
                                      <p:to x="100000" y="100000"/>
                                    </p:animScale>
                                    <p:set>
                                      <p:cBhvr>
                                        <p:cTn id="10" dur="770" fill="hold"/>
                                        <p:tgtEl>
                                          <p:spTgt spid="63496"/>
                                        </p:tgtEl>
                                        <p:attrNameLst>
                                          <p:attrName>ppt_x</p:attrName>
                                        </p:attrNameLst>
                                      </p:cBhvr>
                                      <p:to>
                                        <p:strVal val="(0.5)"/>
                                      </p:to>
                                    </p:set>
                                    <p:anim from="(0.5)" to="(#ppt_x)" calcmode="lin" valueType="num">
                                      <p:cBhvr>
                                        <p:cTn id="11" dur="1230" accel="100000" fill="hold">
                                          <p:stCondLst>
                                            <p:cond delay="770"/>
                                          </p:stCondLst>
                                        </p:cTn>
                                        <p:tgtEl>
                                          <p:spTgt spid="63496"/>
                                        </p:tgtEl>
                                        <p:attrNameLst>
                                          <p:attrName>ppt_x</p:attrName>
                                        </p:attrNameLst>
                                      </p:cBhvr>
                                    </p:anim>
                                    <p:set>
                                      <p:cBhvr>
                                        <p:cTn id="12" dur="770" fill="hold"/>
                                        <p:tgtEl>
                                          <p:spTgt spid="63496"/>
                                        </p:tgtEl>
                                        <p:attrNameLst>
                                          <p:attrName>ppt_y</p:attrName>
                                        </p:attrNameLst>
                                      </p:cBhvr>
                                      <p:to>
                                        <p:strVal val="(#ppt_y+0.4)"/>
                                      </p:to>
                                    </p:set>
                                    <p:anim from="(#ppt_y+0.4)" to="(#ppt_y)" calcmode="lin" valueType="num">
                                      <p:cBhvr>
                                        <p:cTn id="13" dur="1230" accel="100000" fill="hold">
                                          <p:stCondLst>
                                            <p:cond delay="770"/>
                                          </p:stCondLst>
                                        </p:cTn>
                                        <p:tgtEl>
                                          <p:spTgt spid="6349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vertical)">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2"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85800" y="762000"/>
            <a:ext cx="7315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u="sng" dirty="0" smtClean="0">
                <a:solidFill>
                  <a:srgbClr val="0000FF"/>
                </a:solidFill>
                <a:latin typeface="Times New Roman" pitchFamily="18" charset="0"/>
                <a:cs typeface="Times New Roman" pitchFamily="18" charset="0"/>
              </a:rPr>
              <a:t>4/ </a:t>
            </a:r>
            <a:r>
              <a:rPr lang="en-US" sz="2400" b="1" dirty="0" err="1" smtClean="0">
                <a:solidFill>
                  <a:srgbClr val="0000FF"/>
                </a:solidFill>
                <a:latin typeface="Times New Roman" pitchFamily="18" charset="0"/>
                <a:cs typeface="Times New Roman" pitchFamily="18" charset="0"/>
              </a:rPr>
              <a:t>Tại</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ta </a:t>
            </a:r>
            <a:r>
              <a:rPr lang="en-US" sz="2400" b="1" dirty="0" err="1">
                <a:solidFill>
                  <a:srgbClr val="0000FF"/>
                </a:solidFill>
                <a:latin typeface="Times New Roman" pitchFamily="18" charset="0"/>
                <a:cs typeface="Times New Roman" pitchFamily="18" charset="0"/>
              </a:rPr>
              <a:t>nói</a:t>
            </a:r>
            <a:r>
              <a:rPr lang="en-US" sz="2400" b="1" dirty="0">
                <a:solidFill>
                  <a:srgbClr val="0000FF"/>
                </a:solidFill>
                <a:latin typeface="Times New Roman" pitchFamily="18" charset="0"/>
                <a:cs typeface="Times New Roman" pitchFamily="18" charset="0"/>
              </a:rPr>
              <a:t> “ </a:t>
            </a:r>
            <a:r>
              <a:rPr lang="en-US" sz="2400" b="1" dirty="0" err="1">
                <a:solidFill>
                  <a:srgbClr val="0000FF"/>
                </a:solidFill>
                <a:latin typeface="Times New Roman" pitchFamily="18" charset="0"/>
                <a:cs typeface="Times New Roman" pitchFamily="18" charset="0"/>
              </a:rPr>
              <a:t>Rừng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cây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phổi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xanh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con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a:t>
            </a:r>
          </a:p>
        </p:txBody>
      </p:sp>
      <p:sp>
        <p:nvSpPr>
          <p:cNvPr id="4" name="Rectangle 5"/>
          <p:cNvSpPr>
            <a:spLocks noChangeArrowheads="1"/>
          </p:cNvSpPr>
          <p:nvPr/>
        </p:nvSpPr>
        <p:spPr bwMode="auto">
          <a:xfrm>
            <a:off x="838200" y="1752600"/>
            <a:ext cx="7315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p>
            <a:pPr>
              <a:spcBef>
                <a:spcPct val="50000"/>
              </a:spcBef>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CO</a:t>
            </a:r>
            <a:r>
              <a:rPr lang="en-US" sz="2400" baseline="-25000" dirty="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O</a:t>
            </a:r>
            <a:r>
              <a:rPr lang="en-US" sz="2400" baseline="-25000" dirty="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a:t>
            </a:r>
          </a:p>
        </p:txBody>
      </p:sp>
      <p:sp>
        <p:nvSpPr>
          <p:cNvPr id="5" name="Text Box 6"/>
          <p:cNvSpPr txBox="1">
            <a:spLocks noChangeArrowheads="1"/>
          </p:cNvSpPr>
          <p:nvPr/>
        </p:nvSpPr>
        <p:spPr bwMode="auto">
          <a:xfrm>
            <a:off x="838200" y="2667000"/>
            <a:ext cx="7162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O</a:t>
            </a:r>
            <a:r>
              <a:rPr lang="en-US" sz="2400" baseline="-25000" dirty="0">
                <a:latin typeface="Times New Roman" pitchFamily="18" charset="0"/>
                <a:cs typeface="Times New Roman" pitchFamily="18" charset="0"/>
              </a:rPr>
              <a:t>2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CO</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a:t>
            </a:r>
          </a:p>
        </p:txBody>
      </p:sp>
      <p:sp>
        <p:nvSpPr>
          <p:cNvPr id="6" name="Text Box 7"/>
          <p:cNvSpPr txBox="1">
            <a:spLocks noChangeArrowheads="1"/>
          </p:cNvSpPr>
          <p:nvPr/>
        </p:nvSpPr>
        <p:spPr bwMode="auto">
          <a:xfrm>
            <a:off x="838200" y="3581400"/>
            <a:ext cx="7010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dirty="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Vì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mưa</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7" name="Oval 8"/>
          <p:cNvSpPr>
            <a:spLocks noChangeArrowheads="1"/>
          </p:cNvSpPr>
          <p:nvPr/>
        </p:nvSpPr>
        <p:spPr bwMode="auto">
          <a:xfrm>
            <a:off x="744682" y="1752600"/>
            <a:ext cx="5334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2400" b="0" baseline="-25000">
              <a:latin typeface="VNI-Times" pitchFamily="2" charset="0"/>
            </a:endParaRPr>
          </a:p>
        </p:txBody>
      </p:sp>
      <p:sp>
        <p:nvSpPr>
          <p:cNvPr id="8" name="Text Box 8"/>
          <p:cNvSpPr txBox="1">
            <a:spLocks noChangeArrowheads="1"/>
          </p:cNvSpPr>
          <p:nvPr/>
        </p:nvSpPr>
        <p:spPr bwMode="auto">
          <a:xfrm>
            <a:off x="838200" y="4191000"/>
            <a:ext cx="5715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dirty="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Vì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rễ</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p:txBody>
      </p:sp>
      <p:pic>
        <p:nvPicPr>
          <p:cNvPr id="12" name="Picture 8" descr="47"/>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848600" y="144889"/>
            <a:ext cx="1371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index_image44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562600"/>
            <a:ext cx="914400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0"/>
          <p:cNvSpPr>
            <a:spLocks noChangeArrowheads="1"/>
          </p:cNvSpPr>
          <p:nvPr/>
        </p:nvSpPr>
        <p:spPr bwMode="auto">
          <a:xfrm>
            <a:off x="3505200" y="186898"/>
            <a:ext cx="2819400" cy="575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sz="4000" b="1" dirty="0">
                <a:solidFill>
                  <a:srgbClr val="FF0066"/>
                </a:solidFill>
                <a:latin typeface="Garamond" pitchFamily="18" charset="0"/>
              </a:rPr>
              <a:t>BÀI TẬP</a:t>
            </a:r>
          </a:p>
        </p:txBody>
      </p:sp>
    </p:spTree>
    <p:extLst>
      <p:ext uri="{BB962C8B-B14F-4D97-AF65-F5344CB8AC3E}">
        <p14:creationId xmlns:p14="http://schemas.microsoft.com/office/powerpoint/2010/main" xmlns="" val="40611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500"/>
                                        <p:tgtEl>
                                          <p:spTgt spid="6"/>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70" decel="100000"/>
                                        <p:tgtEl>
                                          <p:spTgt spid="7"/>
                                        </p:tgtEl>
                                      </p:cBhvr>
                                    </p:animEffect>
                                    <p:animScale>
                                      <p:cBhvr>
                                        <p:cTn id="19" dur="770" decel="100000"/>
                                        <p:tgtEl>
                                          <p:spTgt spid="7"/>
                                        </p:tgtEl>
                                      </p:cBhvr>
                                      <p:from x="10000" y="10000"/>
                                      <p:to x="200000" y="450000"/>
                                    </p:animScale>
                                    <p:animScale>
                                      <p:cBhvr>
                                        <p:cTn id="20" dur="1230" accel="100000" fill="hold">
                                          <p:stCondLst>
                                            <p:cond delay="770"/>
                                          </p:stCondLst>
                                        </p:cTn>
                                        <p:tgtEl>
                                          <p:spTgt spid="7"/>
                                        </p:tgtEl>
                                      </p:cBhvr>
                                      <p:from x="200000" y="450000"/>
                                      <p:to x="100000" y="100000"/>
                                    </p:animScale>
                                    <p:set>
                                      <p:cBhvr>
                                        <p:cTn id="21" dur="770" fill="hold"/>
                                        <p:tgtEl>
                                          <p:spTgt spid="7"/>
                                        </p:tgtEl>
                                        <p:attrNameLst>
                                          <p:attrName>ppt_x</p:attrName>
                                        </p:attrNameLst>
                                      </p:cBhvr>
                                      <p:to>
                                        <p:strVal val="(0.5)"/>
                                      </p:to>
                                    </p:set>
                                    <p:anim from="(0.5)" to="(#ppt_x)" calcmode="lin" valueType="num">
                                      <p:cBhvr>
                                        <p:cTn id="22" dur="1230" accel="100000" fill="hold">
                                          <p:stCondLst>
                                            <p:cond delay="770"/>
                                          </p:stCondLst>
                                        </p:cTn>
                                        <p:tgtEl>
                                          <p:spTgt spid="7"/>
                                        </p:tgtEl>
                                        <p:attrNameLst>
                                          <p:attrName>ppt_x</p:attrName>
                                        </p:attrNameLst>
                                      </p:cBhvr>
                                    </p:anim>
                                    <p:set>
                                      <p:cBhvr>
                                        <p:cTn id="23" dur="770" fill="hold"/>
                                        <p:tgtEl>
                                          <p:spTgt spid="7"/>
                                        </p:tgtEl>
                                        <p:attrNameLst>
                                          <p:attrName>ppt_y</p:attrName>
                                        </p:attrNameLst>
                                      </p:cBhvr>
                                      <p:to>
                                        <p:strVal val="(#ppt_y+0.4)"/>
                                      </p:to>
                                    </p:set>
                                    <p:anim from="(#ppt_y+0.4)" to="(#ppt_y)" calcmode="lin" valueType="num">
                                      <p:cBhvr>
                                        <p:cTn id="24" dur="1230" accel="100000" fill="hold">
                                          <p:stCondLst>
                                            <p:cond delay="770"/>
                                          </p:stCondLst>
                                        </p:cTn>
                                        <p:tgtEl>
                                          <p:spTgt spid="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3" presetClass="entr" presetSubtype="5"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noFill/>
          <a:ln/>
        </p:spPr>
        <p:txBody>
          <a:bodyPr/>
          <a:lstStyle/>
          <a:p>
            <a:r>
              <a:rPr lang="en-US" sz="3600" b="1" smtClean="0">
                <a:solidFill>
                  <a:srgbClr val="FF0000"/>
                </a:solidFill>
                <a:latin typeface="Times New Roman" pitchFamily="18" charset="0"/>
                <a:cs typeface="Times New Roman" pitchFamily="18" charset="0"/>
              </a:rPr>
              <a:t>CỦNG CỐ</a:t>
            </a:r>
          </a:p>
        </p:txBody>
      </p:sp>
      <p:sp>
        <p:nvSpPr>
          <p:cNvPr id="55299" name="Rectangle 3"/>
          <p:cNvSpPr>
            <a:spLocks noChangeArrowheads="1"/>
          </p:cNvSpPr>
          <p:nvPr/>
        </p:nvSpPr>
        <p:spPr bwMode="auto">
          <a:xfrm>
            <a:off x="914400" y="2286000"/>
            <a:ext cx="8001000" cy="3886200"/>
          </a:xfrm>
          <a:prstGeom prst="rect">
            <a:avLst/>
          </a:prstGeom>
          <a:noFill/>
          <a:ln w="9525">
            <a:noFill/>
            <a:miter lim="800000"/>
            <a:headEnd/>
            <a:tailEnd/>
          </a:ln>
          <a:effectLst/>
        </p:spPr>
        <p:txBody>
          <a:bodyPr/>
          <a:lstStyle/>
          <a:p>
            <a:pPr marL="457200" indent="-457200" algn="just"/>
            <a:r>
              <a:rPr lang="en-US" sz="4000" i="1">
                <a:latin typeface="Times New Roman" pitchFamily="18" charset="0"/>
                <a:cs typeface="Times New Roman" pitchFamily="18" charset="0"/>
              </a:rPr>
              <a:t>1. Ở vùng bờ biển người ta phải trồng rừng phía ngoài đê để:</a:t>
            </a:r>
            <a:endParaRPr lang="en-US" sz="4000">
              <a:latin typeface="Times New Roman" pitchFamily="18" charset="0"/>
              <a:cs typeface="Times New Roman" pitchFamily="18" charset="0"/>
            </a:endParaRPr>
          </a:p>
          <a:p>
            <a:pPr marL="457200" indent="-457200" algn="just"/>
            <a:r>
              <a:rPr lang="en-US" sz="4000">
                <a:solidFill>
                  <a:srgbClr val="0000FF"/>
                </a:solidFill>
                <a:latin typeface="Times New Roman" pitchFamily="18" charset="0"/>
                <a:cs typeface="Times New Roman" pitchFamily="18" charset="0"/>
              </a:rPr>
              <a:t>	a. Tránh xói lở đất</a:t>
            </a:r>
          </a:p>
          <a:p>
            <a:pPr marL="457200" indent="-457200" algn="just"/>
            <a:r>
              <a:rPr lang="en-US" sz="4000">
                <a:solidFill>
                  <a:srgbClr val="0000FF"/>
                </a:solidFill>
                <a:latin typeface="Times New Roman" pitchFamily="18" charset="0"/>
                <a:cs typeface="Times New Roman" pitchFamily="18" charset="0"/>
              </a:rPr>
              <a:t>	b. Tránh nắng</a:t>
            </a:r>
          </a:p>
          <a:p>
            <a:pPr marL="457200" indent="-457200" algn="just"/>
            <a:r>
              <a:rPr lang="en-US" sz="4000">
                <a:solidFill>
                  <a:srgbClr val="0000FF"/>
                </a:solidFill>
                <a:latin typeface="Times New Roman" pitchFamily="18" charset="0"/>
                <a:cs typeface="Times New Roman" pitchFamily="18" charset="0"/>
              </a:rPr>
              <a:t>	c. Lấy củi</a:t>
            </a:r>
          </a:p>
          <a:p>
            <a:pPr marL="457200" indent="-457200" algn="just"/>
            <a:r>
              <a:rPr lang="en-US" sz="4000">
                <a:solidFill>
                  <a:srgbClr val="0000FF"/>
                </a:solidFill>
                <a:latin typeface="Times New Roman" pitchFamily="18" charset="0"/>
                <a:cs typeface="Times New Roman" pitchFamily="18" charset="0"/>
              </a:rPr>
              <a:t>	d. Lấy bóng râm</a:t>
            </a:r>
          </a:p>
        </p:txBody>
      </p:sp>
      <p:sp>
        <p:nvSpPr>
          <p:cNvPr id="55300" name="Oval 4"/>
          <p:cNvSpPr>
            <a:spLocks noChangeArrowheads="1"/>
          </p:cNvSpPr>
          <p:nvPr/>
        </p:nvSpPr>
        <p:spPr bwMode="auto">
          <a:xfrm>
            <a:off x="1219200" y="3581400"/>
            <a:ext cx="685800" cy="609600"/>
          </a:xfrm>
          <a:prstGeom prst="ellipse">
            <a:avLst/>
          </a:prstGeom>
          <a:noFill/>
          <a:ln w="38100">
            <a:solidFill>
              <a:srgbClr val="FF6600"/>
            </a:solidFill>
            <a:miter lim="800000"/>
            <a:headEnd/>
            <a:tailEnd/>
          </a:ln>
          <a:effectLst/>
        </p:spPr>
        <p:txBody>
          <a:bodyPr wrap="none" anchor="ctr"/>
          <a:lstStyle/>
          <a:p>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1+#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5300"/>
                                        </p:tgtEl>
                                        <p:attrNameLst>
                                          <p:attrName>style.visibility</p:attrName>
                                        </p:attrNameLst>
                                      </p:cBhvr>
                                      <p:to>
                                        <p:strVal val="visible"/>
                                      </p:to>
                                    </p:set>
                                    <p:anim calcmode="lin" valueType="num">
                                      <p:cBhvr>
                                        <p:cTn id="13" dur="500" fill="hold"/>
                                        <p:tgtEl>
                                          <p:spTgt spid="55300"/>
                                        </p:tgtEl>
                                        <p:attrNameLst>
                                          <p:attrName>ppt_w</p:attrName>
                                        </p:attrNameLst>
                                      </p:cBhvr>
                                      <p:tavLst>
                                        <p:tav tm="0">
                                          <p:val>
                                            <p:strVal val="4*#ppt_w"/>
                                          </p:val>
                                        </p:tav>
                                        <p:tav tm="100000">
                                          <p:val>
                                            <p:strVal val="#ppt_w"/>
                                          </p:val>
                                        </p:tav>
                                      </p:tavLst>
                                    </p:anim>
                                    <p:anim calcmode="lin" valueType="num">
                                      <p:cBhvr>
                                        <p:cTn id="14" dur="500" fill="hold"/>
                                        <p:tgtEl>
                                          <p:spTgt spid="5530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P spid="553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143000" y="2286000"/>
            <a:ext cx="8001000" cy="3276600"/>
          </a:xfrm>
          <a:prstGeom prst="rect">
            <a:avLst/>
          </a:prstGeom>
          <a:noFill/>
          <a:ln w="9525">
            <a:noFill/>
            <a:miter lim="800000"/>
            <a:headEnd/>
            <a:tailEnd/>
          </a:ln>
          <a:effectLst/>
        </p:spPr>
        <p:txBody>
          <a:bodyPr/>
          <a:lstStyle/>
          <a:p>
            <a:pPr marL="457200" indent="-457200" algn="just"/>
            <a:r>
              <a:rPr lang="en-US" sz="4000" i="1">
                <a:latin typeface="Times New Roman" pitchFamily="18" charset="0"/>
                <a:cs typeface="Times New Roman" pitchFamily="18" charset="0"/>
              </a:rPr>
              <a:t>2. Đối với đất trên đồi trọc, khi mưa lớn có hiện tượng:</a:t>
            </a:r>
            <a:r>
              <a:rPr lang="en-US" sz="4000">
                <a:latin typeface="Times New Roman" pitchFamily="18" charset="0"/>
                <a:cs typeface="Times New Roman" pitchFamily="18" charset="0"/>
              </a:rPr>
              <a:t> </a:t>
            </a:r>
          </a:p>
          <a:p>
            <a:pPr marL="457200" indent="-457200" algn="just"/>
            <a:r>
              <a:rPr lang="en-US" sz="4000">
                <a:solidFill>
                  <a:srgbClr val="0000FF"/>
                </a:solidFill>
                <a:latin typeface="Times New Roman" pitchFamily="18" charset="0"/>
                <a:cs typeface="Times New Roman" pitchFamily="18" charset="0"/>
              </a:rPr>
              <a:t>	a. Sụt lở</a:t>
            </a:r>
          </a:p>
          <a:p>
            <a:pPr marL="457200" indent="-457200" algn="just"/>
            <a:r>
              <a:rPr lang="en-US" sz="4000">
                <a:solidFill>
                  <a:srgbClr val="0000FF"/>
                </a:solidFill>
                <a:latin typeface="Times New Roman" pitchFamily="18" charset="0"/>
                <a:cs typeface="Times New Roman" pitchFamily="18" charset="0"/>
              </a:rPr>
              <a:t>	b. Xói mòn</a:t>
            </a:r>
          </a:p>
          <a:p>
            <a:pPr marL="457200" indent="-457200" algn="just"/>
            <a:r>
              <a:rPr lang="en-US" sz="4000">
                <a:solidFill>
                  <a:srgbClr val="0000FF"/>
                </a:solidFill>
                <a:latin typeface="Times New Roman" pitchFamily="18" charset="0"/>
                <a:cs typeface="Times New Roman" pitchFamily="18" charset="0"/>
              </a:rPr>
              <a:t>	c. Cây trồng phát triển</a:t>
            </a:r>
          </a:p>
          <a:p>
            <a:pPr marL="457200" indent="-457200" algn="just"/>
            <a:r>
              <a:rPr lang="en-US" sz="4000">
                <a:solidFill>
                  <a:srgbClr val="0000FF"/>
                </a:solidFill>
                <a:latin typeface="Times New Roman" pitchFamily="18" charset="0"/>
                <a:cs typeface="Times New Roman" pitchFamily="18" charset="0"/>
              </a:rPr>
              <a:t>	d. Bồi đắp</a:t>
            </a:r>
          </a:p>
        </p:txBody>
      </p:sp>
      <p:sp>
        <p:nvSpPr>
          <p:cNvPr id="56323" name="Rectangle 3"/>
          <p:cNvSpPr>
            <a:spLocks noGrp="1" noChangeArrowheads="1"/>
          </p:cNvSpPr>
          <p:nvPr>
            <p:ph type="title"/>
          </p:nvPr>
        </p:nvSpPr>
        <p:spPr>
          <a:noFill/>
          <a:ln/>
        </p:spPr>
        <p:txBody>
          <a:bodyPr/>
          <a:lstStyle/>
          <a:p>
            <a:r>
              <a:rPr lang="en-US" sz="3600" b="1" smtClean="0">
                <a:solidFill>
                  <a:srgbClr val="FF0000"/>
                </a:solidFill>
                <a:latin typeface="Times New Roman" pitchFamily="18" charset="0"/>
                <a:cs typeface="Times New Roman" pitchFamily="18" charset="0"/>
              </a:rPr>
              <a:t>CỦNG CỐ</a:t>
            </a:r>
          </a:p>
        </p:txBody>
      </p:sp>
      <p:sp>
        <p:nvSpPr>
          <p:cNvPr id="56324" name="Oval 4"/>
          <p:cNvSpPr>
            <a:spLocks noChangeArrowheads="1"/>
          </p:cNvSpPr>
          <p:nvPr/>
        </p:nvSpPr>
        <p:spPr bwMode="auto">
          <a:xfrm>
            <a:off x="1447800" y="4191000"/>
            <a:ext cx="685800" cy="609600"/>
          </a:xfrm>
          <a:prstGeom prst="ellipse">
            <a:avLst/>
          </a:prstGeom>
          <a:noFill/>
          <a:ln w="38100">
            <a:solidFill>
              <a:srgbClr val="FF6600"/>
            </a:solidFill>
            <a:miter lim="800000"/>
            <a:headEnd/>
            <a:tailEnd/>
          </a:ln>
          <a:effectLst/>
        </p:spPr>
        <p:txBody>
          <a:bodyPr wrap="none" anchor="ctr"/>
          <a:lstStyle/>
          <a:p>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1+#ppt_w/2"/>
                                          </p:val>
                                        </p:tav>
                                        <p:tav tm="100000">
                                          <p:val>
                                            <p:strVal val="#ppt_x"/>
                                          </p:val>
                                        </p:tav>
                                      </p:tavLst>
                                    </p:anim>
                                    <p:anim calcmode="lin" valueType="num">
                                      <p:cBhvr additive="base">
                                        <p:cTn id="8"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6324"/>
                                        </p:tgtEl>
                                        <p:attrNameLst>
                                          <p:attrName>style.visibility</p:attrName>
                                        </p:attrNameLst>
                                      </p:cBhvr>
                                      <p:to>
                                        <p:strVal val="visible"/>
                                      </p:to>
                                    </p:set>
                                    <p:anim calcmode="lin" valueType="num">
                                      <p:cBhvr>
                                        <p:cTn id="13" dur="500" fill="hold"/>
                                        <p:tgtEl>
                                          <p:spTgt spid="56324"/>
                                        </p:tgtEl>
                                        <p:attrNameLst>
                                          <p:attrName>ppt_w</p:attrName>
                                        </p:attrNameLst>
                                      </p:cBhvr>
                                      <p:tavLst>
                                        <p:tav tm="0">
                                          <p:val>
                                            <p:strVal val="4*#ppt_w"/>
                                          </p:val>
                                        </p:tav>
                                        <p:tav tm="100000">
                                          <p:val>
                                            <p:strVal val="#ppt_w"/>
                                          </p:val>
                                        </p:tav>
                                      </p:tavLst>
                                    </p:anim>
                                    <p:anim calcmode="lin" valueType="num">
                                      <p:cBhvr>
                                        <p:cTn id="14" dur="500" fill="hold"/>
                                        <p:tgtEl>
                                          <p:spTgt spid="563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P spid="563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LORAL9"/>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40200" y="2090738"/>
            <a:ext cx="5003800" cy="476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3" name="Picture 3" descr="FLORAL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5003800" cy="476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4" descr="NV-Ve-Nha"/>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93700" y="473075"/>
            <a:ext cx="83058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085" name="Picture 6" descr="av-727">
            <a:hlinkClick r:id="rId7" action="ppaction://hlinksldjump"/>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123238" y="0"/>
            <a:ext cx="1004887"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6" name="Picture 7" descr="Blue_rose"/>
          <p:cNvPicPr>
            <a:picLocks noChangeAspect="1" noChangeArrowheads="1" noCrop="1"/>
          </p:cNvPicPr>
          <p:nvPr/>
        </p:nvPicPr>
        <p:blipFill>
          <a:blip r:embed="rId9">
            <a:extLst>
              <a:ext uri="{28A0092B-C50C-407E-A947-70E740481C1C}">
                <a14:useLocalDpi xmlns="" xmlns:a14="http://schemas.microsoft.com/office/drawing/2010/main" val="0"/>
              </a:ext>
            </a:extLst>
          </a:blip>
          <a:srcRect/>
          <a:stretch>
            <a:fillRect/>
          </a:stretch>
        </p:blipFill>
        <p:spPr bwMode="auto">
          <a:xfrm>
            <a:off x="914400" y="4572000"/>
            <a:ext cx="14192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8" descr="47"/>
          <p:cNvPicPr>
            <a:picLocks noChangeAspect="1" noChangeArrowheads="1" noCrop="1"/>
          </p:cNvPicPr>
          <p:nvPr/>
        </p:nvPicPr>
        <p:blipFill>
          <a:blip r:embed="rId10">
            <a:extLst>
              <a:ext uri="{28A0092B-C50C-407E-A947-70E740481C1C}">
                <a14:useLocalDpi xmlns="" xmlns:a14="http://schemas.microsoft.com/office/drawing/2010/main" val="0"/>
              </a:ext>
            </a:extLst>
          </a:blip>
          <a:srcRect/>
          <a:stretch>
            <a:fillRect/>
          </a:stretch>
        </p:blipFill>
        <p:spPr bwMode="auto">
          <a:xfrm>
            <a:off x="3657600" y="4572000"/>
            <a:ext cx="1371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8" name="Text Box 9"/>
          <p:cNvSpPr txBox="1">
            <a:spLocks noChangeArrowheads="1"/>
          </p:cNvSpPr>
          <p:nvPr/>
        </p:nvSpPr>
        <p:spPr bwMode="auto">
          <a:xfrm>
            <a:off x="1371600" y="2286000"/>
            <a:ext cx="6851650" cy="2246769"/>
          </a:xfrm>
          <a:prstGeom prst="rect">
            <a:avLst/>
          </a:prstGeom>
          <a:noFill/>
          <a:ln>
            <a:noFill/>
          </a:ln>
          <a:effectLst/>
          <a:extLst>
            <a:ext uri="{909E8E84-426E-40DD-AFC4-6F175D3DCCD1}">
              <a14:hiddenFill xmlns="" xmlns:a14="http://schemas.microsoft.com/office/drawing/2010/main">
                <a:solidFill>
                  <a:srgbClr val="0066FF"/>
                </a:solidFill>
              </a14:hiddenFill>
            </a:ext>
            <a:ext uri="{91240B29-F687-4F45-9708-019B960494DF}">
              <a14:hiddenLine xmlns="" xmlns:a14="http://schemas.microsoft.com/office/drawing/2010/main" w="12700" cap="sq"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just"/>
            <a:r>
              <a:rPr lang="en-US" sz="2800" b="1" dirty="0">
                <a:solidFill>
                  <a:schemeClr val="tx2"/>
                </a:solidFill>
                <a:latin typeface="VNI-Times" pitchFamily="2" charset="0"/>
              </a:rPr>
              <a:t>- </a:t>
            </a:r>
            <a:r>
              <a:rPr lang="en-US" sz="2800" b="1" dirty="0" err="1">
                <a:solidFill>
                  <a:schemeClr val="tx2"/>
                </a:solidFill>
                <a:latin typeface="VNI-Times" pitchFamily="2" charset="0"/>
              </a:rPr>
              <a:t>Hoïc</a:t>
            </a:r>
            <a:r>
              <a:rPr lang="en-US" sz="2800" b="1" dirty="0">
                <a:solidFill>
                  <a:schemeClr val="tx2"/>
                </a:solidFill>
                <a:latin typeface="VNI-Times" pitchFamily="2" charset="0"/>
              </a:rPr>
              <a:t> </a:t>
            </a:r>
            <a:r>
              <a:rPr lang="en-US" sz="2800" b="1" dirty="0" err="1">
                <a:solidFill>
                  <a:schemeClr val="tx2"/>
                </a:solidFill>
                <a:latin typeface="VNI-Times" pitchFamily="2" charset="0"/>
              </a:rPr>
              <a:t>baøi</a:t>
            </a:r>
            <a:r>
              <a:rPr lang="en-US" sz="2800" b="1" dirty="0">
                <a:solidFill>
                  <a:schemeClr val="tx2"/>
                </a:solidFill>
                <a:latin typeface="VNI-Times" pitchFamily="2" charset="0"/>
              </a:rPr>
              <a:t>, </a:t>
            </a:r>
            <a:r>
              <a:rPr lang="en-US" sz="2800" b="1" dirty="0" err="1">
                <a:solidFill>
                  <a:schemeClr val="tx2"/>
                </a:solidFill>
                <a:latin typeface="VNI-Times" pitchFamily="2" charset="0"/>
              </a:rPr>
              <a:t>traû</a:t>
            </a:r>
            <a:r>
              <a:rPr lang="en-US" sz="2800" b="1" dirty="0">
                <a:solidFill>
                  <a:schemeClr val="tx2"/>
                </a:solidFill>
                <a:latin typeface="VNI-Times" pitchFamily="2" charset="0"/>
              </a:rPr>
              <a:t> </a:t>
            </a:r>
            <a:r>
              <a:rPr lang="en-US" sz="2800" b="1" dirty="0" err="1">
                <a:solidFill>
                  <a:schemeClr val="tx2"/>
                </a:solidFill>
                <a:latin typeface="VNI-Times" pitchFamily="2" charset="0"/>
              </a:rPr>
              <a:t>lôøi</a:t>
            </a:r>
            <a:r>
              <a:rPr lang="en-US" sz="2800" b="1" dirty="0">
                <a:solidFill>
                  <a:schemeClr val="tx2"/>
                </a:solidFill>
                <a:latin typeface="VNI-Times" pitchFamily="2" charset="0"/>
              </a:rPr>
              <a:t> </a:t>
            </a:r>
            <a:r>
              <a:rPr lang="en-US" sz="2800" b="1" dirty="0" err="1">
                <a:solidFill>
                  <a:schemeClr val="tx2"/>
                </a:solidFill>
                <a:latin typeface="VNI-Times" pitchFamily="2" charset="0"/>
              </a:rPr>
              <a:t>caùc</a:t>
            </a:r>
            <a:r>
              <a:rPr lang="en-US" sz="2800" b="1" dirty="0">
                <a:solidFill>
                  <a:schemeClr val="tx2"/>
                </a:solidFill>
                <a:latin typeface="VNI-Times" pitchFamily="2" charset="0"/>
              </a:rPr>
              <a:t> </a:t>
            </a:r>
            <a:r>
              <a:rPr lang="en-US" sz="2800" b="1" dirty="0" err="1">
                <a:solidFill>
                  <a:schemeClr val="tx2"/>
                </a:solidFill>
                <a:latin typeface="VNI-Times" pitchFamily="2" charset="0"/>
              </a:rPr>
              <a:t>caâu</a:t>
            </a:r>
            <a:r>
              <a:rPr lang="en-US" sz="2800" b="1" dirty="0">
                <a:solidFill>
                  <a:schemeClr val="tx2"/>
                </a:solidFill>
                <a:latin typeface="VNI-Times" pitchFamily="2" charset="0"/>
              </a:rPr>
              <a:t> </a:t>
            </a:r>
            <a:r>
              <a:rPr lang="en-US" sz="2800" b="1" dirty="0" err="1">
                <a:solidFill>
                  <a:schemeClr val="tx2"/>
                </a:solidFill>
                <a:latin typeface="VNI-Times" pitchFamily="2" charset="0"/>
              </a:rPr>
              <a:t>hoûi</a:t>
            </a:r>
            <a:r>
              <a:rPr lang="en-US" sz="2800" b="1" dirty="0">
                <a:solidFill>
                  <a:schemeClr val="tx2"/>
                </a:solidFill>
                <a:latin typeface="VNI-Times" pitchFamily="2" charset="0"/>
              </a:rPr>
              <a:t> </a:t>
            </a:r>
            <a:r>
              <a:rPr lang="en-US" sz="2800" b="1" dirty="0" err="1">
                <a:solidFill>
                  <a:schemeClr val="tx2"/>
                </a:solidFill>
                <a:latin typeface="VNI-Times" pitchFamily="2" charset="0"/>
              </a:rPr>
              <a:t>trong</a:t>
            </a:r>
            <a:r>
              <a:rPr lang="en-US" sz="2800" b="1" dirty="0">
                <a:solidFill>
                  <a:schemeClr val="tx2"/>
                </a:solidFill>
                <a:latin typeface="VNI-Times" pitchFamily="2" charset="0"/>
              </a:rPr>
              <a:t> SGK  </a:t>
            </a:r>
            <a:r>
              <a:rPr lang="en-US" sz="2800" b="1" dirty="0" err="1">
                <a:solidFill>
                  <a:schemeClr val="tx2"/>
                </a:solidFill>
                <a:latin typeface="VNI-Times" pitchFamily="2" charset="0"/>
              </a:rPr>
              <a:t>vaøo</a:t>
            </a:r>
            <a:r>
              <a:rPr lang="en-US" sz="2800" b="1" dirty="0">
                <a:solidFill>
                  <a:schemeClr val="tx2"/>
                </a:solidFill>
                <a:latin typeface="VNI-Times" pitchFamily="2" charset="0"/>
              </a:rPr>
              <a:t> </a:t>
            </a:r>
            <a:r>
              <a:rPr lang="en-US" sz="2800" b="1" dirty="0" err="1">
                <a:solidFill>
                  <a:schemeClr val="tx2"/>
                </a:solidFill>
                <a:latin typeface="VNI-Times" pitchFamily="2" charset="0"/>
              </a:rPr>
              <a:t>vôû</a:t>
            </a:r>
            <a:r>
              <a:rPr lang="en-US" sz="2800" b="1" dirty="0">
                <a:solidFill>
                  <a:schemeClr val="tx2"/>
                </a:solidFill>
                <a:latin typeface="VNI-Times" pitchFamily="2" charset="0"/>
              </a:rPr>
              <a:t> </a:t>
            </a:r>
            <a:r>
              <a:rPr lang="en-US" sz="2800" b="1" dirty="0" err="1">
                <a:solidFill>
                  <a:schemeClr val="tx2"/>
                </a:solidFill>
                <a:latin typeface="VNI-Times" pitchFamily="2" charset="0"/>
              </a:rPr>
              <a:t>baøi</a:t>
            </a:r>
            <a:r>
              <a:rPr lang="en-US" sz="2800" b="1" dirty="0">
                <a:solidFill>
                  <a:schemeClr val="tx2"/>
                </a:solidFill>
                <a:latin typeface="VNI-Times" pitchFamily="2" charset="0"/>
              </a:rPr>
              <a:t> </a:t>
            </a:r>
            <a:r>
              <a:rPr lang="en-US" sz="2800" b="1" dirty="0" err="1">
                <a:solidFill>
                  <a:schemeClr val="tx2"/>
                </a:solidFill>
                <a:latin typeface="VNI-Times" pitchFamily="2" charset="0"/>
              </a:rPr>
              <a:t>taäp</a:t>
            </a:r>
            <a:endParaRPr lang="en-US" sz="2800" b="1" dirty="0">
              <a:solidFill>
                <a:schemeClr val="tx2"/>
              </a:solidFill>
              <a:latin typeface="VNI-Times" pitchFamily="2" charset="0"/>
            </a:endParaRPr>
          </a:p>
          <a:p>
            <a:pPr algn="just"/>
            <a:r>
              <a:rPr lang="en-US" sz="2800" b="1" dirty="0">
                <a:solidFill>
                  <a:schemeClr val="tx2"/>
                </a:solidFill>
                <a:latin typeface="VNI-Times" pitchFamily="2" charset="0"/>
              </a:rPr>
              <a:t>- </a:t>
            </a:r>
            <a:r>
              <a:rPr lang="en-US" sz="2800" b="1" dirty="0" err="1">
                <a:solidFill>
                  <a:schemeClr val="tx2"/>
                </a:solidFill>
                <a:latin typeface="VNI-Times" pitchFamily="2" charset="0"/>
              </a:rPr>
              <a:t>Ñoïc</a:t>
            </a:r>
            <a:r>
              <a:rPr lang="en-US" sz="2800" b="1" dirty="0">
                <a:solidFill>
                  <a:schemeClr val="tx2"/>
                </a:solidFill>
                <a:latin typeface="VNI-Times" pitchFamily="2" charset="0"/>
              </a:rPr>
              <a:t> </a:t>
            </a:r>
            <a:r>
              <a:rPr lang="en-US" sz="2800" b="1" dirty="0" err="1">
                <a:solidFill>
                  <a:schemeClr val="tx2"/>
                </a:solidFill>
                <a:latin typeface="VNI-Times" pitchFamily="2" charset="0"/>
              </a:rPr>
              <a:t>phaàn</a:t>
            </a:r>
            <a:r>
              <a:rPr lang="en-US" sz="2800" b="1" dirty="0">
                <a:solidFill>
                  <a:schemeClr val="tx2"/>
                </a:solidFill>
                <a:latin typeface="VNI-Times" pitchFamily="2" charset="0"/>
              </a:rPr>
              <a:t> “</a:t>
            </a:r>
            <a:r>
              <a:rPr lang="en-US" sz="2800" b="1" dirty="0" err="1">
                <a:solidFill>
                  <a:schemeClr val="tx2"/>
                </a:solidFill>
                <a:latin typeface="VNI-Times" pitchFamily="2" charset="0"/>
              </a:rPr>
              <a:t>em</a:t>
            </a:r>
            <a:r>
              <a:rPr lang="en-US" sz="2800" b="1" dirty="0">
                <a:solidFill>
                  <a:schemeClr val="tx2"/>
                </a:solidFill>
                <a:latin typeface="VNI-Times" pitchFamily="2" charset="0"/>
              </a:rPr>
              <a:t> </a:t>
            </a:r>
            <a:r>
              <a:rPr lang="en-US" sz="2800" b="1" dirty="0" err="1">
                <a:solidFill>
                  <a:schemeClr val="tx2"/>
                </a:solidFill>
                <a:latin typeface="VNI-Times" pitchFamily="2" charset="0"/>
              </a:rPr>
              <a:t>coù</a:t>
            </a:r>
            <a:r>
              <a:rPr lang="en-US" sz="2800" b="1" dirty="0">
                <a:solidFill>
                  <a:schemeClr val="tx2"/>
                </a:solidFill>
                <a:latin typeface="VNI-Times" pitchFamily="2" charset="0"/>
              </a:rPr>
              <a:t> </a:t>
            </a:r>
            <a:r>
              <a:rPr lang="en-US" sz="2800" b="1" dirty="0" err="1">
                <a:solidFill>
                  <a:schemeClr val="tx2"/>
                </a:solidFill>
                <a:latin typeface="VNI-Times" pitchFamily="2" charset="0"/>
              </a:rPr>
              <a:t>bieát</a:t>
            </a:r>
            <a:r>
              <a:rPr lang="en-US" sz="2800" b="1" dirty="0">
                <a:solidFill>
                  <a:schemeClr val="tx2"/>
                </a:solidFill>
                <a:latin typeface="VNI-Times" pitchFamily="2" charset="0"/>
              </a:rPr>
              <a:t>?”</a:t>
            </a:r>
          </a:p>
          <a:p>
            <a:pPr algn="just"/>
            <a:r>
              <a:rPr lang="en-US" sz="2800" b="1">
                <a:solidFill>
                  <a:schemeClr val="tx2"/>
                </a:solidFill>
                <a:latin typeface="Times New Roman" pitchFamily="18" charset="0"/>
                <a:cs typeface="Times New Roman" pitchFamily="18" charset="0"/>
              </a:rPr>
              <a:t>- </a:t>
            </a:r>
            <a:r>
              <a:rPr lang="en-US" sz="2800" b="1" smtClean="0">
                <a:solidFill>
                  <a:schemeClr val="tx2"/>
                </a:solidFill>
                <a:latin typeface="Times New Roman" pitchFamily="18" charset="0"/>
                <a:cs typeface="Times New Roman" pitchFamily="18" charset="0"/>
              </a:rPr>
              <a:t>Tìm hiểu trước bài </a:t>
            </a:r>
            <a:r>
              <a:rPr lang="vi-VN" sz="2800" b="1" smtClean="0">
                <a:latin typeface="Times New Roman" pitchFamily="18" charset="0"/>
                <a:cs typeface="Times New Roman" pitchFamily="18" charset="0"/>
              </a:rPr>
              <a:t>  </a:t>
            </a:r>
            <a:r>
              <a:rPr lang="vi-VN" sz="2800" b="1" smtClean="0">
                <a:latin typeface="Times New Roman" pitchFamily="18" charset="0"/>
                <a:cs typeface="Times New Roman" pitchFamily="18" charset="0"/>
              </a:rPr>
              <a:t>“</a:t>
            </a:r>
            <a:r>
              <a:rPr lang="vi-VN" sz="2800" b="1" smtClean="0">
                <a:latin typeface="Times New Roman" pitchFamily="18" charset="0"/>
                <a:cs typeface="Times New Roman" pitchFamily="18" charset="0"/>
              </a:rPr>
              <a:t>Vai </a:t>
            </a:r>
            <a:r>
              <a:rPr lang="vi-VN" sz="2800" b="1" smtClean="0">
                <a:latin typeface="Times New Roman" pitchFamily="18" charset="0"/>
                <a:cs typeface="Times New Roman" pitchFamily="18" charset="0"/>
              </a:rPr>
              <a:t>tr</a:t>
            </a:r>
            <a:r>
              <a:rPr lang="en-US" sz="2800" b="1" smtClean="0">
                <a:latin typeface="Times New Roman" pitchFamily="18" charset="0"/>
                <a:cs typeface="Times New Roman" pitchFamily="18" charset="0"/>
              </a:rPr>
              <a:t>ò</a:t>
            </a:r>
            <a:r>
              <a:rPr lang="vi-VN" sz="2800" b="1" smtClean="0">
                <a:latin typeface="Times New Roman" pitchFamily="18" charset="0"/>
                <a:cs typeface="Times New Roman" pitchFamily="18" charset="0"/>
              </a:rPr>
              <a:t> </a:t>
            </a:r>
            <a:r>
              <a:rPr lang="vi-VN" sz="2800" b="1" smtClean="0">
                <a:latin typeface="Times New Roman" pitchFamily="18" charset="0"/>
                <a:cs typeface="Times New Roman" pitchFamily="18" charset="0"/>
              </a:rPr>
              <a:t>của thực vật đối với đời sống con người ”</a:t>
            </a:r>
            <a:endParaRPr lang="en-US" sz="2800" b="1"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560815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wheel(4)">
                                      <p:cBhvr>
                                        <p:cTn id="7" dur="2000"/>
                                        <p:tgtEl>
                                          <p:spTgt spid="48132"/>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3" presetClass="entr" presetSubtype="5" fill="hold" nodeType="withEffect">
                                  <p:stCondLst>
                                    <p:cond delay="0"/>
                                  </p:stCondLst>
                                  <p:childTnLst>
                                    <p:set>
                                      <p:cBhvr>
                                        <p:cTn id="9" dur="1" fill="hold">
                                          <p:stCondLst>
                                            <p:cond delay="0"/>
                                          </p:stCondLst>
                                        </p:cTn>
                                        <p:tgtEl>
                                          <p:spTgt spid="33800"/>
                                        </p:tgtEl>
                                        <p:attrNameLst>
                                          <p:attrName>style.visibility</p:attrName>
                                        </p:attrNameLst>
                                      </p:cBhvr>
                                      <p:to>
                                        <p:strVal val="visible"/>
                                      </p:to>
                                    </p:set>
                                    <p:animEffect transition="in" filter="blinds(vertical)">
                                      <p:cBhvr>
                                        <p:cTn id="10" dur="500"/>
                                        <p:tgtEl>
                                          <p:spTgt spid="33800"/>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title"/>
          </p:nvPr>
        </p:nvSpPr>
        <p:spPr/>
        <p:txBody>
          <a:bodyPr/>
          <a:lstStyle/>
          <a:p>
            <a:pPr eaLnBrk="1" hangingPunct="1"/>
            <a:endParaRPr lang="en-US" smtClean="0"/>
          </a:p>
        </p:txBody>
      </p:sp>
      <p:pic>
        <p:nvPicPr>
          <p:cNvPr id="48131" name="Picture 4" descr="daffodil_dp"/>
          <p:cNvPicPr>
            <a:picLocks noGrp="1" noChangeAspect="1" noChangeArrowheads="1"/>
          </p:cNvPicPr>
          <p:nvPr>
            <p:ph sz="half" idx="1"/>
          </p:nvPr>
        </p:nvPicPr>
        <p:blipFill>
          <a:blip r:embed="rId3" cstate="print"/>
          <a:srcRect/>
          <a:stretch>
            <a:fillRect/>
          </a:stretch>
        </p:blipFill>
        <p:spPr>
          <a:xfrm>
            <a:off x="0" y="0"/>
            <a:ext cx="9144000" cy="6858000"/>
          </a:xfrm>
          <a:noFill/>
        </p:spPr>
      </p:pic>
      <p:pic>
        <p:nvPicPr>
          <p:cNvPr id="44042" name="Picture 10" descr="KHUNG11"/>
          <p:cNvPicPr>
            <a:picLocks noGrp="1" noChangeAspect="1" noChangeArrowheads="1"/>
          </p:cNvPicPr>
          <p:nvPr>
            <p:ph sz="half" idx="2"/>
          </p:nvPr>
        </p:nvPicPr>
        <p:blipFill>
          <a:blip r:embed="rId4" cstate="print"/>
          <a:srcRect/>
          <a:stretch>
            <a:fillRect/>
          </a:stretch>
        </p:blipFill>
        <p:spPr>
          <a:xfrm>
            <a:off x="381000" y="304800"/>
            <a:ext cx="8393113" cy="6019800"/>
          </a:xfrm>
          <a:noFill/>
        </p:spPr>
      </p:pic>
      <p:sp>
        <p:nvSpPr>
          <p:cNvPr id="44046" name="WordArt 14"/>
          <p:cNvSpPr>
            <a:spLocks noChangeArrowheads="1" noChangeShapeType="1" noTextEdit="1"/>
          </p:cNvSpPr>
          <p:nvPr/>
        </p:nvSpPr>
        <p:spPr bwMode="auto">
          <a:xfrm>
            <a:off x="1956462" y="61599"/>
            <a:ext cx="6105525" cy="1504950"/>
          </a:xfrm>
          <a:prstGeom prst="rect">
            <a:avLst/>
          </a:prstGeom>
        </p:spPr>
        <p:txBody>
          <a:bodyPr wrap="none" fromWordArt="1">
            <a:prstTxWarp prst="textChevronInverted">
              <a:avLst>
                <a:gd name="adj" fmla="val 75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Chaân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thaønh</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caùm</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ôn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quí</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thaày</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VNI-Times"/>
              </a:rPr>
              <a:t>coâ</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rPr>
              <a:t> </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VNI-Times" pitchFamily="2" charset="0"/>
              </a:rPr>
              <a:t>v a </a:t>
            </a:r>
            <a:r>
              <a:rPr lang="en-US" sz="3600" kern="10" dirty="0" err="1" smtClean="0">
                <a:ln w="19050">
                  <a:solidFill>
                    <a:srgbClr val="99CCFF"/>
                  </a:solidFill>
                  <a:round/>
                  <a:headEnd/>
                  <a:tailEnd/>
                </a:ln>
                <a:solidFill>
                  <a:srgbClr val="0066CC"/>
                </a:solidFill>
                <a:effectLst>
                  <a:outerShdw dist="35921" dir="2700000" algn="ctr" rotWithShape="0">
                    <a:srgbClr val="990000"/>
                  </a:outerShdw>
                </a:effectLst>
                <a:latin typeface="VNI-Times" pitchFamily="2" charset="0"/>
              </a:rPr>
              <a:t>cac</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VNI-Times" pitchFamily="2" charset="0"/>
              </a:rPr>
              <a:t> </a:t>
            </a:r>
            <a:r>
              <a:rPr lang="en-US" sz="3600" kern="10" dirty="0" err="1" smtClean="0">
                <a:ln w="19050">
                  <a:solidFill>
                    <a:srgbClr val="99CCFF"/>
                  </a:solidFill>
                  <a:round/>
                  <a:headEnd/>
                  <a:tailEnd/>
                </a:ln>
                <a:solidFill>
                  <a:srgbClr val="0066CC"/>
                </a:solidFill>
                <a:effectLst>
                  <a:outerShdw dist="35921" dir="2700000" algn="ctr" rotWithShape="0">
                    <a:srgbClr val="990000"/>
                  </a:outerShdw>
                </a:effectLst>
                <a:latin typeface="VNI-Times"/>
              </a:rPr>
              <a:t>em</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VNI-Times"/>
              </a:rPr>
              <a:t>!</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VNI-Times"/>
            </a:endParaRPr>
          </a:p>
        </p:txBody>
      </p:sp>
      <p:grpSp>
        <p:nvGrpSpPr>
          <p:cNvPr id="2" name="Group 37"/>
          <p:cNvGrpSpPr>
            <a:grpSpLocks/>
          </p:cNvGrpSpPr>
          <p:nvPr/>
        </p:nvGrpSpPr>
        <p:grpSpPr bwMode="auto">
          <a:xfrm rot="10558579">
            <a:off x="6230938" y="4114800"/>
            <a:ext cx="2133600" cy="2122488"/>
            <a:chOff x="3600" y="432"/>
            <a:chExt cx="960" cy="1056"/>
          </a:xfrm>
        </p:grpSpPr>
        <p:sp>
          <p:nvSpPr>
            <p:cNvPr id="44070" name="AutoShape 38"/>
            <p:cNvSpPr>
              <a:spLocks noChangeArrowheads="1"/>
            </p:cNvSpPr>
            <p:nvPr/>
          </p:nvSpPr>
          <p:spPr bwMode="auto">
            <a:xfrm rot="-296856">
              <a:off x="3604" y="1059"/>
              <a:ext cx="192" cy="192"/>
            </a:xfrm>
            <a:prstGeom prst="star5">
              <a:avLst/>
            </a:prstGeom>
            <a:solidFill>
              <a:srgbClr val="66FF33"/>
            </a:solidFill>
            <a:ln w="9525">
              <a:solidFill>
                <a:schemeClr val="tx1"/>
              </a:solidFill>
              <a:miter lim="800000"/>
              <a:headEnd/>
              <a:tailEnd/>
            </a:ln>
            <a:effectLst/>
          </p:spPr>
          <p:txBody>
            <a:bodyPr wrap="none" anchor="ctr"/>
            <a:lstStyle/>
            <a:p>
              <a:pPr>
                <a:defRPr/>
              </a:pPr>
              <a:endParaRPr lang="en-US"/>
            </a:p>
          </p:txBody>
        </p:sp>
        <p:grpSp>
          <p:nvGrpSpPr>
            <p:cNvPr id="3" name="Group 39"/>
            <p:cNvGrpSpPr>
              <a:grpSpLocks/>
            </p:cNvGrpSpPr>
            <p:nvPr/>
          </p:nvGrpSpPr>
          <p:grpSpPr bwMode="auto">
            <a:xfrm>
              <a:off x="3600" y="432"/>
              <a:ext cx="960" cy="1056"/>
              <a:chOff x="3600" y="432"/>
              <a:chExt cx="960" cy="1056"/>
            </a:xfrm>
          </p:grpSpPr>
          <p:sp>
            <p:nvSpPr>
              <p:cNvPr id="44072" name="AutoShape 40"/>
              <p:cNvSpPr>
                <a:spLocks noChangeArrowheads="1"/>
              </p:cNvSpPr>
              <p:nvPr/>
            </p:nvSpPr>
            <p:spPr bwMode="auto">
              <a:xfrm>
                <a:off x="4036" y="1296"/>
                <a:ext cx="191" cy="192"/>
              </a:xfrm>
              <a:prstGeom prst="star5">
                <a:avLst/>
              </a:prstGeom>
              <a:solidFill>
                <a:srgbClr val="000099"/>
              </a:solidFill>
              <a:ln w="9525">
                <a:solidFill>
                  <a:schemeClr val="tx1"/>
                </a:solidFill>
                <a:miter lim="800000"/>
                <a:headEnd/>
                <a:tailEnd/>
              </a:ln>
              <a:effectLst/>
            </p:spPr>
            <p:txBody>
              <a:bodyPr wrap="none" anchor="ctr"/>
              <a:lstStyle/>
              <a:p>
                <a:pPr>
                  <a:defRPr/>
                </a:pPr>
                <a:endParaRPr lang="en-US"/>
              </a:p>
            </p:txBody>
          </p:sp>
          <p:sp>
            <p:nvSpPr>
              <p:cNvPr id="44073" name="AutoShape 41"/>
              <p:cNvSpPr>
                <a:spLocks noChangeArrowheads="1"/>
              </p:cNvSpPr>
              <p:nvPr/>
            </p:nvSpPr>
            <p:spPr bwMode="auto">
              <a:xfrm rot="-296856">
                <a:off x="4371" y="1056"/>
                <a:ext cx="191" cy="192"/>
              </a:xfrm>
              <a:prstGeom prst="star5">
                <a:avLst/>
              </a:prstGeom>
              <a:solidFill>
                <a:srgbClr val="FFCC00"/>
              </a:solidFill>
              <a:ln w="9525">
                <a:solidFill>
                  <a:schemeClr val="tx1"/>
                </a:solidFill>
                <a:miter lim="800000"/>
                <a:headEnd/>
                <a:tailEnd/>
              </a:ln>
              <a:effectLst/>
            </p:spPr>
            <p:txBody>
              <a:bodyPr wrap="none" anchor="ctr"/>
              <a:lstStyle/>
              <a:p>
                <a:pPr>
                  <a:defRPr/>
                </a:pPr>
                <a:endParaRPr lang="en-US"/>
              </a:p>
            </p:txBody>
          </p:sp>
          <p:sp>
            <p:nvSpPr>
              <p:cNvPr id="44074" name="AutoShape 42"/>
              <p:cNvSpPr>
                <a:spLocks noChangeArrowheads="1"/>
              </p:cNvSpPr>
              <p:nvPr/>
            </p:nvSpPr>
            <p:spPr bwMode="auto">
              <a:xfrm rot="-296856">
                <a:off x="4371" y="624"/>
                <a:ext cx="191" cy="192"/>
              </a:xfrm>
              <a:prstGeom prst="star5">
                <a:avLst/>
              </a:prstGeom>
              <a:solidFill>
                <a:srgbClr val="FF3300"/>
              </a:solidFill>
              <a:ln w="9525">
                <a:solidFill>
                  <a:schemeClr val="tx1"/>
                </a:solidFill>
                <a:miter lim="800000"/>
                <a:headEnd/>
                <a:tailEnd/>
              </a:ln>
              <a:effectLst/>
            </p:spPr>
            <p:txBody>
              <a:bodyPr wrap="none" anchor="ctr"/>
              <a:lstStyle/>
              <a:p>
                <a:pPr>
                  <a:defRPr/>
                </a:pPr>
                <a:endParaRPr lang="en-US"/>
              </a:p>
            </p:txBody>
          </p:sp>
          <p:sp>
            <p:nvSpPr>
              <p:cNvPr id="44075" name="AutoShape 43"/>
              <p:cNvSpPr>
                <a:spLocks noChangeArrowheads="1"/>
              </p:cNvSpPr>
              <p:nvPr/>
            </p:nvSpPr>
            <p:spPr bwMode="auto">
              <a:xfrm rot="-296856">
                <a:off x="3604" y="674"/>
                <a:ext cx="192" cy="192"/>
              </a:xfrm>
              <a:prstGeom prst="star5">
                <a:avLst/>
              </a:prstGeom>
              <a:solidFill>
                <a:schemeClr val="hlink"/>
              </a:solidFill>
              <a:ln w="9525">
                <a:solidFill>
                  <a:schemeClr val="tx1"/>
                </a:solidFill>
                <a:miter lim="800000"/>
                <a:headEnd/>
                <a:tailEnd/>
              </a:ln>
              <a:effectLst/>
            </p:spPr>
            <p:txBody>
              <a:bodyPr rot="10800000" wrap="none" anchor="ctr"/>
              <a:lstStyle/>
              <a:p>
                <a:pPr algn="ctr" eaLnBrk="0" hangingPunct="0">
                  <a:defRPr/>
                </a:pPr>
                <a:endParaRPr lang="en-US">
                  <a:latin typeface="Verdana" pitchFamily="34" charset="0"/>
                </a:endParaRPr>
              </a:p>
            </p:txBody>
          </p:sp>
          <p:sp>
            <p:nvSpPr>
              <p:cNvPr id="44076" name="AutoShape 44"/>
              <p:cNvSpPr>
                <a:spLocks noChangeArrowheads="1"/>
              </p:cNvSpPr>
              <p:nvPr/>
            </p:nvSpPr>
            <p:spPr bwMode="auto">
              <a:xfrm rot="-296856">
                <a:off x="3986" y="433"/>
                <a:ext cx="191" cy="192"/>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grpSp>
      </p:grpSp>
      <p:grpSp>
        <p:nvGrpSpPr>
          <p:cNvPr id="4" name="Group 45"/>
          <p:cNvGrpSpPr>
            <a:grpSpLocks/>
          </p:cNvGrpSpPr>
          <p:nvPr/>
        </p:nvGrpSpPr>
        <p:grpSpPr bwMode="auto">
          <a:xfrm rot="10558579">
            <a:off x="3657600" y="4048125"/>
            <a:ext cx="2111375" cy="2286000"/>
            <a:chOff x="3600" y="432"/>
            <a:chExt cx="960" cy="1056"/>
          </a:xfrm>
        </p:grpSpPr>
        <p:sp>
          <p:nvSpPr>
            <p:cNvPr id="44078" name="AutoShape 46"/>
            <p:cNvSpPr>
              <a:spLocks noChangeArrowheads="1"/>
            </p:cNvSpPr>
            <p:nvPr/>
          </p:nvSpPr>
          <p:spPr bwMode="auto">
            <a:xfrm rot="-296856">
              <a:off x="3600" y="1056"/>
              <a:ext cx="192" cy="192"/>
            </a:xfrm>
            <a:prstGeom prst="star5">
              <a:avLst/>
            </a:prstGeom>
            <a:solidFill>
              <a:srgbClr val="66FF33"/>
            </a:solidFill>
            <a:ln w="9525">
              <a:solidFill>
                <a:schemeClr val="tx1"/>
              </a:solidFill>
              <a:miter lim="800000"/>
              <a:headEnd/>
              <a:tailEnd/>
            </a:ln>
            <a:effectLst/>
          </p:spPr>
          <p:txBody>
            <a:bodyPr wrap="none" anchor="ctr"/>
            <a:lstStyle/>
            <a:p>
              <a:pPr>
                <a:defRPr/>
              </a:pPr>
              <a:endParaRPr lang="en-US"/>
            </a:p>
          </p:txBody>
        </p:sp>
        <p:grpSp>
          <p:nvGrpSpPr>
            <p:cNvPr id="5" name="Group 47"/>
            <p:cNvGrpSpPr>
              <a:grpSpLocks/>
            </p:cNvGrpSpPr>
            <p:nvPr/>
          </p:nvGrpSpPr>
          <p:grpSpPr bwMode="auto">
            <a:xfrm>
              <a:off x="3600" y="432"/>
              <a:ext cx="960" cy="1056"/>
              <a:chOff x="3600" y="432"/>
              <a:chExt cx="960" cy="1056"/>
            </a:xfrm>
          </p:grpSpPr>
          <p:sp>
            <p:nvSpPr>
              <p:cNvPr id="44080" name="AutoShape 48"/>
              <p:cNvSpPr>
                <a:spLocks noChangeArrowheads="1"/>
              </p:cNvSpPr>
              <p:nvPr/>
            </p:nvSpPr>
            <p:spPr bwMode="auto">
              <a:xfrm>
                <a:off x="4034" y="1296"/>
                <a:ext cx="192" cy="192"/>
              </a:xfrm>
              <a:prstGeom prst="star5">
                <a:avLst/>
              </a:prstGeom>
              <a:solidFill>
                <a:srgbClr val="000099"/>
              </a:solidFill>
              <a:ln w="9525">
                <a:solidFill>
                  <a:schemeClr val="tx1"/>
                </a:solidFill>
                <a:miter lim="800000"/>
                <a:headEnd/>
                <a:tailEnd/>
              </a:ln>
              <a:effectLst/>
            </p:spPr>
            <p:txBody>
              <a:bodyPr wrap="none" anchor="ctr"/>
              <a:lstStyle/>
              <a:p>
                <a:pPr>
                  <a:defRPr/>
                </a:pPr>
                <a:endParaRPr lang="en-US"/>
              </a:p>
            </p:txBody>
          </p:sp>
          <p:sp>
            <p:nvSpPr>
              <p:cNvPr id="44081" name="AutoShape 49"/>
              <p:cNvSpPr>
                <a:spLocks noChangeArrowheads="1"/>
              </p:cNvSpPr>
              <p:nvPr/>
            </p:nvSpPr>
            <p:spPr bwMode="auto">
              <a:xfrm rot="-296856">
                <a:off x="4369" y="1057"/>
                <a:ext cx="192" cy="192"/>
              </a:xfrm>
              <a:prstGeom prst="star5">
                <a:avLst/>
              </a:prstGeom>
              <a:solidFill>
                <a:srgbClr val="FFCC00"/>
              </a:solidFill>
              <a:ln w="9525">
                <a:solidFill>
                  <a:schemeClr val="tx1"/>
                </a:solidFill>
                <a:miter lim="800000"/>
                <a:headEnd/>
                <a:tailEnd/>
              </a:ln>
              <a:effectLst/>
            </p:spPr>
            <p:txBody>
              <a:bodyPr wrap="none" anchor="ctr"/>
              <a:lstStyle/>
              <a:p>
                <a:pPr>
                  <a:defRPr/>
                </a:pPr>
                <a:endParaRPr lang="en-US"/>
              </a:p>
            </p:txBody>
          </p:sp>
          <p:sp>
            <p:nvSpPr>
              <p:cNvPr id="44082" name="AutoShape 50"/>
              <p:cNvSpPr>
                <a:spLocks noChangeArrowheads="1"/>
              </p:cNvSpPr>
              <p:nvPr/>
            </p:nvSpPr>
            <p:spPr bwMode="auto">
              <a:xfrm rot="-296856">
                <a:off x="4368" y="625"/>
                <a:ext cx="192" cy="192"/>
              </a:xfrm>
              <a:prstGeom prst="star5">
                <a:avLst/>
              </a:prstGeom>
              <a:solidFill>
                <a:srgbClr val="FF3300"/>
              </a:solidFill>
              <a:ln w="9525">
                <a:solidFill>
                  <a:schemeClr val="tx1"/>
                </a:solidFill>
                <a:miter lim="800000"/>
                <a:headEnd/>
                <a:tailEnd/>
              </a:ln>
              <a:effectLst/>
            </p:spPr>
            <p:txBody>
              <a:bodyPr wrap="none" anchor="ctr"/>
              <a:lstStyle/>
              <a:p>
                <a:pPr>
                  <a:defRPr/>
                </a:pPr>
                <a:endParaRPr lang="en-US"/>
              </a:p>
            </p:txBody>
          </p:sp>
          <p:sp>
            <p:nvSpPr>
              <p:cNvPr id="44083" name="AutoShape 51"/>
              <p:cNvSpPr>
                <a:spLocks noChangeArrowheads="1"/>
              </p:cNvSpPr>
              <p:nvPr/>
            </p:nvSpPr>
            <p:spPr bwMode="auto">
              <a:xfrm rot="-296856">
                <a:off x="3600" y="672"/>
                <a:ext cx="192" cy="192"/>
              </a:xfrm>
              <a:prstGeom prst="star5">
                <a:avLst/>
              </a:prstGeom>
              <a:solidFill>
                <a:schemeClr val="hlink"/>
              </a:solidFill>
              <a:ln w="9525">
                <a:solidFill>
                  <a:schemeClr val="tx1"/>
                </a:solidFill>
                <a:miter lim="800000"/>
                <a:headEnd/>
                <a:tailEnd/>
              </a:ln>
              <a:effectLst/>
            </p:spPr>
            <p:txBody>
              <a:bodyPr rot="10800000" wrap="none" anchor="ctr"/>
              <a:lstStyle/>
              <a:p>
                <a:pPr algn="ctr" eaLnBrk="0" hangingPunct="0">
                  <a:defRPr/>
                </a:pPr>
                <a:endParaRPr lang="en-US">
                  <a:latin typeface="Verdana" pitchFamily="34" charset="0"/>
                </a:endParaRPr>
              </a:p>
            </p:txBody>
          </p:sp>
          <p:sp>
            <p:nvSpPr>
              <p:cNvPr id="44084" name="AutoShape 52"/>
              <p:cNvSpPr>
                <a:spLocks noChangeArrowheads="1"/>
              </p:cNvSpPr>
              <p:nvPr/>
            </p:nvSpPr>
            <p:spPr bwMode="auto">
              <a:xfrm rot="-296856">
                <a:off x="3984" y="432"/>
                <a:ext cx="192" cy="192"/>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grpSp>
      </p:grpSp>
      <p:grpSp>
        <p:nvGrpSpPr>
          <p:cNvPr id="6" name="Group 61"/>
          <p:cNvGrpSpPr>
            <a:grpSpLocks/>
          </p:cNvGrpSpPr>
          <p:nvPr/>
        </p:nvGrpSpPr>
        <p:grpSpPr bwMode="auto">
          <a:xfrm rot="10558579">
            <a:off x="896938" y="4343400"/>
            <a:ext cx="2438400" cy="2111375"/>
            <a:chOff x="3600" y="432"/>
            <a:chExt cx="960" cy="1056"/>
          </a:xfrm>
        </p:grpSpPr>
        <p:sp>
          <p:nvSpPr>
            <p:cNvPr id="44094" name="AutoShape 62"/>
            <p:cNvSpPr>
              <a:spLocks noChangeArrowheads="1"/>
            </p:cNvSpPr>
            <p:nvPr/>
          </p:nvSpPr>
          <p:spPr bwMode="auto">
            <a:xfrm rot="-296856">
              <a:off x="3604" y="1058"/>
              <a:ext cx="192" cy="192"/>
            </a:xfrm>
            <a:prstGeom prst="star5">
              <a:avLst/>
            </a:prstGeom>
            <a:solidFill>
              <a:srgbClr val="66FF33"/>
            </a:solidFill>
            <a:ln w="9525">
              <a:solidFill>
                <a:schemeClr val="tx1"/>
              </a:solidFill>
              <a:miter lim="800000"/>
              <a:headEnd/>
              <a:tailEnd/>
            </a:ln>
            <a:effectLst/>
          </p:spPr>
          <p:txBody>
            <a:bodyPr wrap="none" anchor="ctr"/>
            <a:lstStyle/>
            <a:p>
              <a:pPr>
                <a:defRPr/>
              </a:pPr>
              <a:endParaRPr lang="en-US"/>
            </a:p>
          </p:txBody>
        </p:sp>
        <p:grpSp>
          <p:nvGrpSpPr>
            <p:cNvPr id="7" name="Group 63"/>
            <p:cNvGrpSpPr>
              <a:grpSpLocks/>
            </p:cNvGrpSpPr>
            <p:nvPr/>
          </p:nvGrpSpPr>
          <p:grpSpPr bwMode="auto">
            <a:xfrm>
              <a:off x="3600" y="432"/>
              <a:ext cx="960" cy="1056"/>
              <a:chOff x="3600" y="432"/>
              <a:chExt cx="960" cy="1056"/>
            </a:xfrm>
          </p:grpSpPr>
          <p:sp>
            <p:nvSpPr>
              <p:cNvPr id="44096" name="AutoShape 64"/>
              <p:cNvSpPr>
                <a:spLocks noChangeArrowheads="1"/>
              </p:cNvSpPr>
              <p:nvPr/>
            </p:nvSpPr>
            <p:spPr bwMode="auto">
              <a:xfrm>
                <a:off x="4032" y="1296"/>
                <a:ext cx="192" cy="192"/>
              </a:xfrm>
              <a:prstGeom prst="star5">
                <a:avLst/>
              </a:prstGeom>
              <a:solidFill>
                <a:srgbClr val="000099"/>
              </a:solidFill>
              <a:ln w="9525">
                <a:solidFill>
                  <a:schemeClr val="tx1"/>
                </a:solidFill>
                <a:miter lim="800000"/>
                <a:headEnd/>
                <a:tailEnd/>
              </a:ln>
              <a:effectLst/>
            </p:spPr>
            <p:txBody>
              <a:bodyPr wrap="none" anchor="ctr"/>
              <a:lstStyle/>
              <a:p>
                <a:pPr>
                  <a:defRPr/>
                </a:pPr>
                <a:endParaRPr lang="en-US"/>
              </a:p>
            </p:txBody>
          </p:sp>
          <p:sp>
            <p:nvSpPr>
              <p:cNvPr id="44097" name="AutoShape 65"/>
              <p:cNvSpPr>
                <a:spLocks noChangeArrowheads="1"/>
              </p:cNvSpPr>
              <p:nvPr/>
            </p:nvSpPr>
            <p:spPr bwMode="auto">
              <a:xfrm rot="-296856">
                <a:off x="4371" y="1058"/>
                <a:ext cx="193" cy="192"/>
              </a:xfrm>
              <a:prstGeom prst="star5">
                <a:avLst/>
              </a:prstGeom>
              <a:solidFill>
                <a:srgbClr val="FFCC00"/>
              </a:solidFill>
              <a:ln w="9525">
                <a:solidFill>
                  <a:schemeClr val="tx1"/>
                </a:solidFill>
                <a:miter lim="800000"/>
                <a:headEnd/>
                <a:tailEnd/>
              </a:ln>
              <a:effectLst/>
            </p:spPr>
            <p:txBody>
              <a:bodyPr wrap="none" anchor="ctr"/>
              <a:lstStyle/>
              <a:p>
                <a:pPr>
                  <a:defRPr/>
                </a:pPr>
                <a:endParaRPr lang="en-US"/>
              </a:p>
            </p:txBody>
          </p:sp>
          <p:sp>
            <p:nvSpPr>
              <p:cNvPr id="44098" name="AutoShape 66"/>
              <p:cNvSpPr>
                <a:spLocks noChangeArrowheads="1"/>
              </p:cNvSpPr>
              <p:nvPr/>
            </p:nvSpPr>
            <p:spPr bwMode="auto">
              <a:xfrm rot="-296856">
                <a:off x="4371" y="626"/>
                <a:ext cx="193" cy="192"/>
              </a:xfrm>
              <a:prstGeom prst="star5">
                <a:avLst/>
              </a:prstGeom>
              <a:solidFill>
                <a:srgbClr val="FF3300"/>
              </a:solidFill>
              <a:ln w="9525">
                <a:solidFill>
                  <a:schemeClr val="tx1"/>
                </a:solidFill>
                <a:miter lim="800000"/>
                <a:headEnd/>
                <a:tailEnd/>
              </a:ln>
              <a:effectLst/>
            </p:spPr>
            <p:txBody>
              <a:bodyPr wrap="none" anchor="ctr"/>
              <a:lstStyle/>
              <a:p>
                <a:pPr>
                  <a:defRPr/>
                </a:pPr>
                <a:endParaRPr lang="en-US"/>
              </a:p>
            </p:txBody>
          </p:sp>
          <p:sp>
            <p:nvSpPr>
              <p:cNvPr id="44099" name="AutoShape 67"/>
              <p:cNvSpPr>
                <a:spLocks noChangeArrowheads="1"/>
              </p:cNvSpPr>
              <p:nvPr/>
            </p:nvSpPr>
            <p:spPr bwMode="auto">
              <a:xfrm rot="-296856">
                <a:off x="3604" y="672"/>
                <a:ext cx="192" cy="192"/>
              </a:xfrm>
              <a:prstGeom prst="star5">
                <a:avLst/>
              </a:prstGeom>
              <a:solidFill>
                <a:schemeClr val="hlink"/>
              </a:solidFill>
              <a:ln w="9525">
                <a:solidFill>
                  <a:schemeClr val="tx1"/>
                </a:solidFill>
                <a:miter lim="800000"/>
                <a:headEnd/>
                <a:tailEnd/>
              </a:ln>
              <a:effectLst/>
            </p:spPr>
            <p:txBody>
              <a:bodyPr rot="10800000" wrap="none" anchor="ctr"/>
              <a:lstStyle/>
              <a:p>
                <a:pPr algn="ctr" eaLnBrk="0" hangingPunct="0">
                  <a:defRPr/>
                </a:pPr>
                <a:endParaRPr lang="en-US">
                  <a:latin typeface="Verdana" pitchFamily="34" charset="0"/>
                </a:endParaRPr>
              </a:p>
            </p:txBody>
          </p:sp>
          <p:sp>
            <p:nvSpPr>
              <p:cNvPr id="44100" name="AutoShape 68"/>
              <p:cNvSpPr>
                <a:spLocks noChangeArrowheads="1"/>
              </p:cNvSpPr>
              <p:nvPr/>
            </p:nvSpPr>
            <p:spPr bwMode="auto">
              <a:xfrm rot="-296856">
                <a:off x="3984" y="433"/>
                <a:ext cx="193" cy="192"/>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grpSp>
      </p:grpSp>
      <p:grpSp>
        <p:nvGrpSpPr>
          <p:cNvPr id="8" name="Group 86"/>
          <p:cNvGrpSpPr>
            <a:grpSpLocks/>
          </p:cNvGrpSpPr>
          <p:nvPr/>
        </p:nvGrpSpPr>
        <p:grpSpPr bwMode="auto">
          <a:xfrm rot="10558579">
            <a:off x="3314700" y="990600"/>
            <a:ext cx="2133600" cy="2438400"/>
            <a:chOff x="3600" y="432"/>
            <a:chExt cx="960" cy="1056"/>
          </a:xfrm>
        </p:grpSpPr>
        <p:sp>
          <p:nvSpPr>
            <p:cNvPr id="44119" name="AutoShape 87"/>
            <p:cNvSpPr>
              <a:spLocks noChangeArrowheads="1"/>
            </p:cNvSpPr>
            <p:nvPr/>
          </p:nvSpPr>
          <p:spPr bwMode="auto">
            <a:xfrm rot="-296856">
              <a:off x="3604" y="1060"/>
              <a:ext cx="192" cy="192"/>
            </a:xfrm>
            <a:prstGeom prst="star5">
              <a:avLst/>
            </a:prstGeom>
            <a:solidFill>
              <a:srgbClr val="66FF33"/>
            </a:solidFill>
            <a:ln w="9525">
              <a:solidFill>
                <a:schemeClr val="tx1"/>
              </a:solidFill>
              <a:miter lim="800000"/>
              <a:headEnd/>
              <a:tailEnd/>
            </a:ln>
            <a:effectLst/>
          </p:spPr>
          <p:txBody>
            <a:bodyPr wrap="none" anchor="ctr"/>
            <a:lstStyle/>
            <a:p>
              <a:pPr>
                <a:defRPr/>
              </a:pPr>
              <a:endParaRPr lang="en-US"/>
            </a:p>
          </p:txBody>
        </p:sp>
        <p:grpSp>
          <p:nvGrpSpPr>
            <p:cNvPr id="9" name="Group 88"/>
            <p:cNvGrpSpPr>
              <a:grpSpLocks/>
            </p:cNvGrpSpPr>
            <p:nvPr/>
          </p:nvGrpSpPr>
          <p:grpSpPr bwMode="auto">
            <a:xfrm>
              <a:off x="3600" y="432"/>
              <a:ext cx="960" cy="1056"/>
              <a:chOff x="3600" y="432"/>
              <a:chExt cx="960" cy="1056"/>
            </a:xfrm>
          </p:grpSpPr>
          <p:sp>
            <p:nvSpPr>
              <p:cNvPr id="44121" name="AutoShape 89"/>
              <p:cNvSpPr>
                <a:spLocks noChangeArrowheads="1"/>
              </p:cNvSpPr>
              <p:nvPr/>
            </p:nvSpPr>
            <p:spPr bwMode="auto">
              <a:xfrm>
                <a:off x="4036" y="1300"/>
                <a:ext cx="191" cy="192"/>
              </a:xfrm>
              <a:prstGeom prst="star5">
                <a:avLst/>
              </a:prstGeom>
              <a:solidFill>
                <a:srgbClr val="000099"/>
              </a:solidFill>
              <a:ln w="9525">
                <a:solidFill>
                  <a:schemeClr val="tx1"/>
                </a:solidFill>
                <a:miter lim="800000"/>
                <a:headEnd/>
                <a:tailEnd/>
              </a:ln>
              <a:effectLst/>
            </p:spPr>
            <p:txBody>
              <a:bodyPr wrap="none" anchor="ctr"/>
              <a:lstStyle/>
              <a:p>
                <a:pPr>
                  <a:defRPr/>
                </a:pPr>
                <a:endParaRPr lang="en-US"/>
              </a:p>
            </p:txBody>
          </p:sp>
          <p:sp>
            <p:nvSpPr>
              <p:cNvPr id="44122" name="AutoShape 90"/>
              <p:cNvSpPr>
                <a:spLocks noChangeArrowheads="1"/>
              </p:cNvSpPr>
              <p:nvPr/>
            </p:nvSpPr>
            <p:spPr bwMode="auto">
              <a:xfrm rot="-296856">
                <a:off x="4371" y="1060"/>
                <a:ext cx="191" cy="192"/>
              </a:xfrm>
              <a:prstGeom prst="star5">
                <a:avLst/>
              </a:prstGeom>
              <a:solidFill>
                <a:srgbClr val="FFCC00"/>
              </a:solidFill>
              <a:ln w="9525">
                <a:solidFill>
                  <a:schemeClr val="tx1"/>
                </a:solidFill>
                <a:miter lim="800000"/>
                <a:headEnd/>
                <a:tailEnd/>
              </a:ln>
              <a:effectLst/>
            </p:spPr>
            <p:txBody>
              <a:bodyPr wrap="none" anchor="ctr"/>
              <a:lstStyle/>
              <a:p>
                <a:pPr>
                  <a:defRPr/>
                </a:pPr>
                <a:endParaRPr lang="en-US"/>
              </a:p>
            </p:txBody>
          </p:sp>
          <p:sp>
            <p:nvSpPr>
              <p:cNvPr id="44123" name="AutoShape 91"/>
              <p:cNvSpPr>
                <a:spLocks noChangeArrowheads="1"/>
              </p:cNvSpPr>
              <p:nvPr/>
            </p:nvSpPr>
            <p:spPr bwMode="auto">
              <a:xfrm rot="-296856">
                <a:off x="4371" y="625"/>
                <a:ext cx="191" cy="193"/>
              </a:xfrm>
              <a:prstGeom prst="star5">
                <a:avLst/>
              </a:prstGeom>
              <a:solidFill>
                <a:srgbClr val="FF3300"/>
              </a:solidFill>
              <a:ln w="9525">
                <a:solidFill>
                  <a:schemeClr val="tx1"/>
                </a:solidFill>
                <a:miter lim="800000"/>
                <a:headEnd/>
                <a:tailEnd/>
              </a:ln>
              <a:effectLst/>
            </p:spPr>
            <p:txBody>
              <a:bodyPr wrap="none" anchor="ctr"/>
              <a:lstStyle/>
              <a:p>
                <a:pPr>
                  <a:defRPr/>
                </a:pPr>
                <a:endParaRPr lang="en-US"/>
              </a:p>
            </p:txBody>
          </p:sp>
          <p:sp>
            <p:nvSpPr>
              <p:cNvPr id="44124" name="AutoShape 92"/>
              <p:cNvSpPr>
                <a:spLocks noChangeArrowheads="1"/>
              </p:cNvSpPr>
              <p:nvPr/>
            </p:nvSpPr>
            <p:spPr bwMode="auto">
              <a:xfrm rot="-296856">
                <a:off x="3603" y="676"/>
                <a:ext cx="192" cy="193"/>
              </a:xfrm>
              <a:prstGeom prst="star5">
                <a:avLst/>
              </a:prstGeom>
              <a:solidFill>
                <a:schemeClr val="hlink"/>
              </a:solidFill>
              <a:ln w="9525">
                <a:solidFill>
                  <a:schemeClr val="tx1"/>
                </a:solidFill>
                <a:miter lim="800000"/>
                <a:headEnd/>
                <a:tailEnd/>
              </a:ln>
              <a:effectLst/>
            </p:spPr>
            <p:txBody>
              <a:bodyPr rot="10800000" wrap="none" anchor="ctr"/>
              <a:lstStyle/>
              <a:p>
                <a:pPr algn="ctr" eaLnBrk="0" hangingPunct="0">
                  <a:defRPr/>
                </a:pPr>
                <a:endParaRPr lang="en-US">
                  <a:latin typeface="Verdana" pitchFamily="34" charset="0"/>
                </a:endParaRPr>
              </a:p>
            </p:txBody>
          </p:sp>
          <p:sp>
            <p:nvSpPr>
              <p:cNvPr id="44125" name="AutoShape 93"/>
              <p:cNvSpPr>
                <a:spLocks noChangeArrowheads="1"/>
              </p:cNvSpPr>
              <p:nvPr/>
            </p:nvSpPr>
            <p:spPr bwMode="auto">
              <a:xfrm rot="-296856">
                <a:off x="3986" y="435"/>
                <a:ext cx="191" cy="193"/>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grpSp>
      </p:grpSp>
      <p:grpSp>
        <p:nvGrpSpPr>
          <p:cNvPr id="10" name="Group 94"/>
          <p:cNvGrpSpPr>
            <a:grpSpLocks/>
          </p:cNvGrpSpPr>
          <p:nvPr/>
        </p:nvGrpSpPr>
        <p:grpSpPr bwMode="auto">
          <a:xfrm rot="10388347">
            <a:off x="4572000" y="5957888"/>
            <a:ext cx="2092325" cy="1800225"/>
            <a:chOff x="2013" y="2517"/>
            <a:chExt cx="1318" cy="1134"/>
          </a:xfrm>
        </p:grpSpPr>
        <p:sp>
          <p:nvSpPr>
            <p:cNvPr id="48202" name="Oval 95"/>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11" name="Group 96"/>
            <p:cNvGrpSpPr>
              <a:grpSpLocks/>
            </p:cNvGrpSpPr>
            <p:nvPr/>
          </p:nvGrpSpPr>
          <p:grpSpPr bwMode="auto">
            <a:xfrm>
              <a:off x="2013" y="2517"/>
              <a:ext cx="1318" cy="1129"/>
              <a:chOff x="2013" y="2517"/>
              <a:chExt cx="1318" cy="1129"/>
            </a:xfrm>
          </p:grpSpPr>
          <p:sp>
            <p:nvSpPr>
              <p:cNvPr id="48204" name="Oval 97"/>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205" name="Oval 98"/>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206" name="Oval 99"/>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207" name="Oval 100"/>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208" name="Oval 101"/>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209" name="Oval 102"/>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12" name="Group 103"/>
          <p:cNvGrpSpPr>
            <a:grpSpLocks/>
          </p:cNvGrpSpPr>
          <p:nvPr/>
        </p:nvGrpSpPr>
        <p:grpSpPr bwMode="auto">
          <a:xfrm rot="10388347">
            <a:off x="1752600" y="6324600"/>
            <a:ext cx="2092325" cy="1800225"/>
            <a:chOff x="2013" y="2517"/>
            <a:chExt cx="1318" cy="1134"/>
          </a:xfrm>
        </p:grpSpPr>
        <p:sp>
          <p:nvSpPr>
            <p:cNvPr id="48194" name="Oval 104"/>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13" name="Group 105"/>
            <p:cNvGrpSpPr>
              <a:grpSpLocks/>
            </p:cNvGrpSpPr>
            <p:nvPr/>
          </p:nvGrpSpPr>
          <p:grpSpPr bwMode="auto">
            <a:xfrm>
              <a:off x="2013" y="2517"/>
              <a:ext cx="1318" cy="1129"/>
              <a:chOff x="2013" y="2517"/>
              <a:chExt cx="1318" cy="1129"/>
            </a:xfrm>
          </p:grpSpPr>
          <p:sp>
            <p:nvSpPr>
              <p:cNvPr id="48196" name="Oval 106"/>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97" name="Oval 107"/>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98" name="Oval 108"/>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99" name="Oval 109"/>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200" name="Oval 110"/>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201" name="Oval 111"/>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14" name="Group 112"/>
          <p:cNvGrpSpPr>
            <a:grpSpLocks/>
          </p:cNvGrpSpPr>
          <p:nvPr/>
        </p:nvGrpSpPr>
        <p:grpSpPr bwMode="auto">
          <a:xfrm rot="10388347">
            <a:off x="5105400" y="5957888"/>
            <a:ext cx="2092325" cy="1800225"/>
            <a:chOff x="2013" y="2517"/>
            <a:chExt cx="1318" cy="1134"/>
          </a:xfrm>
        </p:grpSpPr>
        <p:sp>
          <p:nvSpPr>
            <p:cNvPr id="48186" name="Oval 113"/>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15" name="Group 114"/>
            <p:cNvGrpSpPr>
              <a:grpSpLocks/>
            </p:cNvGrpSpPr>
            <p:nvPr/>
          </p:nvGrpSpPr>
          <p:grpSpPr bwMode="auto">
            <a:xfrm>
              <a:off x="2013" y="2517"/>
              <a:ext cx="1318" cy="1129"/>
              <a:chOff x="2013" y="2517"/>
              <a:chExt cx="1318" cy="1129"/>
            </a:xfrm>
          </p:grpSpPr>
          <p:sp>
            <p:nvSpPr>
              <p:cNvPr id="48188" name="Oval 115"/>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89" name="Oval 116"/>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90" name="Oval 117"/>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91" name="Oval 118"/>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92" name="Oval 119"/>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3" name="Oval 120"/>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16" name="Group 121"/>
          <p:cNvGrpSpPr>
            <a:grpSpLocks/>
          </p:cNvGrpSpPr>
          <p:nvPr/>
        </p:nvGrpSpPr>
        <p:grpSpPr bwMode="auto">
          <a:xfrm rot="10388347">
            <a:off x="2514600" y="5957888"/>
            <a:ext cx="2092325" cy="1800225"/>
            <a:chOff x="2013" y="2517"/>
            <a:chExt cx="1318" cy="1134"/>
          </a:xfrm>
        </p:grpSpPr>
        <p:sp>
          <p:nvSpPr>
            <p:cNvPr id="48178" name="Oval 122"/>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17" name="Group 123"/>
            <p:cNvGrpSpPr>
              <a:grpSpLocks/>
            </p:cNvGrpSpPr>
            <p:nvPr/>
          </p:nvGrpSpPr>
          <p:grpSpPr bwMode="auto">
            <a:xfrm>
              <a:off x="2013" y="2517"/>
              <a:ext cx="1318" cy="1129"/>
              <a:chOff x="2013" y="2517"/>
              <a:chExt cx="1318" cy="1129"/>
            </a:xfrm>
          </p:grpSpPr>
          <p:sp>
            <p:nvSpPr>
              <p:cNvPr id="48180" name="Oval 124"/>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81" name="Oval 125"/>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82" name="Oval 126"/>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83" name="Oval 127"/>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84" name="Oval 128"/>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5" name="Oval 129"/>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18" name="Group 130"/>
          <p:cNvGrpSpPr>
            <a:grpSpLocks/>
          </p:cNvGrpSpPr>
          <p:nvPr/>
        </p:nvGrpSpPr>
        <p:grpSpPr bwMode="auto">
          <a:xfrm rot="10388347">
            <a:off x="4572000" y="9144000"/>
            <a:ext cx="2092325" cy="1800225"/>
            <a:chOff x="2013" y="2517"/>
            <a:chExt cx="1318" cy="1134"/>
          </a:xfrm>
        </p:grpSpPr>
        <p:sp>
          <p:nvSpPr>
            <p:cNvPr id="48170" name="Oval 131"/>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19" name="Group 132"/>
            <p:cNvGrpSpPr>
              <a:grpSpLocks/>
            </p:cNvGrpSpPr>
            <p:nvPr/>
          </p:nvGrpSpPr>
          <p:grpSpPr bwMode="auto">
            <a:xfrm>
              <a:off x="2013" y="2517"/>
              <a:ext cx="1318" cy="1129"/>
              <a:chOff x="2013" y="2517"/>
              <a:chExt cx="1318" cy="1129"/>
            </a:xfrm>
          </p:grpSpPr>
          <p:sp>
            <p:nvSpPr>
              <p:cNvPr id="48172" name="Oval 133"/>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73" name="Oval 134"/>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74" name="Oval 135"/>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75" name="Oval 136"/>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76" name="Oval 137"/>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7" name="Oval 138"/>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20" name="Group 139"/>
          <p:cNvGrpSpPr>
            <a:grpSpLocks/>
          </p:cNvGrpSpPr>
          <p:nvPr/>
        </p:nvGrpSpPr>
        <p:grpSpPr bwMode="auto">
          <a:xfrm rot="10388347">
            <a:off x="1447800" y="9296400"/>
            <a:ext cx="2092325" cy="1800225"/>
            <a:chOff x="2013" y="2517"/>
            <a:chExt cx="1318" cy="1134"/>
          </a:xfrm>
        </p:grpSpPr>
        <p:sp>
          <p:nvSpPr>
            <p:cNvPr id="48162" name="Oval 140"/>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21" name="Group 141"/>
            <p:cNvGrpSpPr>
              <a:grpSpLocks/>
            </p:cNvGrpSpPr>
            <p:nvPr/>
          </p:nvGrpSpPr>
          <p:grpSpPr bwMode="auto">
            <a:xfrm>
              <a:off x="2013" y="2517"/>
              <a:ext cx="1318" cy="1129"/>
              <a:chOff x="2013" y="2517"/>
              <a:chExt cx="1318" cy="1129"/>
            </a:xfrm>
          </p:grpSpPr>
          <p:sp>
            <p:nvSpPr>
              <p:cNvPr id="48164" name="Oval 142"/>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65" name="Oval 143"/>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66" name="Oval 144"/>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67" name="Oval 145"/>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68" name="Oval 146"/>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9" name="Oval 147"/>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22" name="Group 148"/>
          <p:cNvGrpSpPr>
            <a:grpSpLocks/>
          </p:cNvGrpSpPr>
          <p:nvPr/>
        </p:nvGrpSpPr>
        <p:grpSpPr bwMode="auto">
          <a:xfrm rot="10388347">
            <a:off x="5486400" y="9144000"/>
            <a:ext cx="2092325" cy="1800225"/>
            <a:chOff x="2013" y="2517"/>
            <a:chExt cx="1318" cy="1134"/>
          </a:xfrm>
        </p:grpSpPr>
        <p:sp>
          <p:nvSpPr>
            <p:cNvPr id="48154" name="Oval 149"/>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23" name="Group 150"/>
            <p:cNvGrpSpPr>
              <a:grpSpLocks/>
            </p:cNvGrpSpPr>
            <p:nvPr/>
          </p:nvGrpSpPr>
          <p:grpSpPr bwMode="auto">
            <a:xfrm>
              <a:off x="2013" y="2517"/>
              <a:ext cx="1318" cy="1129"/>
              <a:chOff x="2013" y="2517"/>
              <a:chExt cx="1318" cy="1129"/>
            </a:xfrm>
          </p:grpSpPr>
          <p:sp>
            <p:nvSpPr>
              <p:cNvPr id="48156" name="Oval 151"/>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57" name="Oval 152"/>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58" name="Oval 153"/>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59" name="Oval 154"/>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60" name="Oval 155"/>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1" name="Oval 156"/>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grpSp>
        <p:nvGrpSpPr>
          <p:cNvPr id="24" name="Group 157"/>
          <p:cNvGrpSpPr>
            <a:grpSpLocks/>
          </p:cNvGrpSpPr>
          <p:nvPr/>
        </p:nvGrpSpPr>
        <p:grpSpPr bwMode="auto">
          <a:xfrm rot="10388347">
            <a:off x="2514600" y="9144000"/>
            <a:ext cx="2092325" cy="1800225"/>
            <a:chOff x="2013" y="2517"/>
            <a:chExt cx="1318" cy="1134"/>
          </a:xfrm>
        </p:grpSpPr>
        <p:sp>
          <p:nvSpPr>
            <p:cNvPr id="48146" name="Oval 158"/>
            <p:cNvSpPr>
              <a:spLocks noChangeArrowheads="1"/>
            </p:cNvSpPr>
            <p:nvPr/>
          </p:nvSpPr>
          <p:spPr bwMode="auto">
            <a:xfrm rot="293418">
              <a:off x="2488" y="3393"/>
              <a:ext cx="135" cy="258"/>
            </a:xfrm>
            <a:prstGeom prst="ellipse">
              <a:avLst/>
            </a:prstGeom>
            <a:solidFill>
              <a:srgbClr val="0099FF"/>
            </a:solidFill>
            <a:ln w="9525">
              <a:solidFill>
                <a:schemeClr val="tx1"/>
              </a:solidFill>
              <a:round/>
              <a:headEnd/>
              <a:tailEnd/>
            </a:ln>
          </p:spPr>
          <p:txBody>
            <a:bodyPr wrap="none" anchor="ctr"/>
            <a:lstStyle/>
            <a:p>
              <a:endParaRPr lang="en-US"/>
            </a:p>
          </p:txBody>
        </p:sp>
        <p:grpSp>
          <p:nvGrpSpPr>
            <p:cNvPr id="25" name="Group 159"/>
            <p:cNvGrpSpPr>
              <a:grpSpLocks/>
            </p:cNvGrpSpPr>
            <p:nvPr/>
          </p:nvGrpSpPr>
          <p:grpSpPr bwMode="auto">
            <a:xfrm>
              <a:off x="2013" y="2517"/>
              <a:ext cx="1318" cy="1129"/>
              <a:chOff x="2013" y="2517"/>
              <a:chExt cx="1318" cy="1129"/>
            </a:xfrm>
          </p:grpSpPr>
          <p:sp>
            <p:nvSpPr>
              <p:cNvPr id="48148" name="Oval 160"/>
              <p:cNvSpPr>
                <a:spLocks noChangeArrowheads="1"/>
              </p:cNvSpPr>
              <p:nvPr/>
            </p:nvSpPr>
            <p:spPr bwMode="auto">
              <a:xfrm rot="-1006356">
                <a:off x="2013" y="3297"/>
                <a:ext cx="204" cy="252"/>
              </a:xfrm>
              <a:prstGeom prst="ellipse">
                <a:avLst/>
              </a:prstGeom>
              <a:solidFill>
                <a:srgbClr val="FF3300"/>
              </a:solidFill>
              <a:ln w="9525">
                <a:solidFill>
                  <a:schemeClr val="tx1"/>
                </a:solidFill>
                <a:round/>
                <a:headEnd/>
                <a:tailEnd/>
              </a:ln>
            </p:spPr>
            <p:txBody>
              <a:bodyPr wrap="none" anchor="ctr"/>
              <a:lstStyle/>
              <a:p>
                <a:endParaRPr lang="en-US"/>
              </a:p>
            </p:txBody>
          </p:sp>
          <p:sp>
            <p:nvSpPr>
              <p:cNvPr id="48149" name="Oval 161"/>
              <p:cNvSpPr>
                <a:spLocks noChangeArrowheads="1"/>
              </p:cNvSpPr>
              <p:nvPr/>
            </p:nvSpPr>
            <p:spPr bwMode="auto">
              <a:xfrm rot="293418">
                <a:off x="3106" y="2856"/>
                <a:ext cx="225" cy="256"/>
              </a:xfrm>
              <a:prstGeom prst="ellipse">
                <a:avLst/>
              </a:prstGeom>
              <a:solidFill>
                <a:srgbClr val="FFCC00"/>
              </a:solidFill>
              <a:ln w="9525">
                <a:solidFill>
                  <a:schemeClr val="tx1"/>
                </a:solidFill>
                <a:round/>
                <a:headEnd/>
                <a:tailEnd/>
              </a:ln>
            </p:spPr>
            <p:txBody>
              <a:bodyPr wrap="none" anchor="ctr"/>
              <a:lstStyle/>
              <a:p>
                <a:endParaRPr lang="en-US"/>
              </a:p>
            </p:txBody>
          </p:sp>
          <p:sp>
            <p:nvSpPr>
              <p:cNvPr id="48150" name="Oval 162"/>
              <p:cNvSpPr>
                <a:spLocks noChangeArrowheads="1"/>
              </p:cNvSpPr>
              <p:nvPr/>
            </p:nvSpPr>
            <p:spPr bwMode="auto">
              <a:xfrm rot="293418">
                <a:off x="2092" y="2517"/>
                <a:ext cx="166" cy="318"/>
              </a:xfrm>
              <a:prstGeom prst="ellipse">
                <a:avLst/>
              </a:prstGeom>
              <a:solidFill>
                <a:srgbClr val="66FF33"/>
              </a:solidFill>
              <a:ln w="9525">
                <a:solidFill>
                  <a:schemeClr val="tx1"/>
                </a:solidFill>
                <a:round/>
                <a:headEnd/>
                <a:tailEnd/>
              </a:ln>
            </p:spPr>
            <p:txBody>
              <a:bodyPr wrap="none" anchor="ctr"/>
              <a:lstStyle/>
              <a:p>
                <a:endParaRPr lang="en-US"/>
              </a:p>
            </p:txBody>
          </p:sp>
          <p:sp>
            <p:nvSpPr>
              <p:cNvPr id="48151" name="Oval 163"/>
              <p:cNvSpPr>
                <a:spLocks noChangeArrowheads="1"/>
              </p:cNvSpPr>
              <p:nvPr/>
            </p:nvSpPr>
            <p:spPr bwMode="auto">
              <a:xfrm rot="293418">
                <a:off x="2783" y="2528"/>
                <a:ext cx="161" cy="283"/>
              </a:xfrm>
              <a:prstGeom prst="ellipse">
                <a:avLst/>
              </a:prstGeom>
              <a:solidFill>
                <a:srgbClr val="FF66CC"/>
              </a:solidFill>
              <a:ln w="9525">
                <a:solidFill>
                  <a:schemeClr val="tx1"/>
                </a:solidFill>
                <a:round/>
                <a:headEnd/>
                <a:tailEnd/>
              </a:ln>
            </p:spPr>
            <p:txBody>
              <a:bodyPr wrap="none" anchor="ctr"/>
              <a:lstStyle/>
              <a:p>
                <a:endParaRPr lang="en-US"/>
              </a:p>
            </p:txBody>
          </p:sp>
          <p:sp>
            <p:nvSpPr>
              <p:cNvPr id="48152" name="Oval 164"/>
              <p:cNvSpPr>
                <a:spLocks noChangeArrowheads="1"/>
              </p:cNvSpPr>
              <p:nvPr/>
            </p:nvSpPr>
            <p:spPr bwMode="auto">
              <a:xfrm rot="293418">
                <a:off x="2499" y="2906"/>
                <a:ext cx="161" cy="283"/>
              </a:xfrm>
              <a:prstGeom prst="ellipse">
                <a:avLst/>
              </a:prstGeom>
              <a:solidFill>
                <a:schemeClr val="bg1"/>
              </a:solidFill>
              <a:ln w="9525">
                <a:solidFill>
                  <a:schemeClr val="tx1"/>
                </a:solidFill>
                <a:round/>
                <a:headEnd/>
                <a:tailEnd/>
              </a:ln>
            </p:spPr>
            <p:txBody>
              <a:bodyPr wrap="none" anchor="ctr"/>
              <a:lstStyle/>
              <a:p>
                <a:endParaRPr lang="en-US"/>
              </a:p>
            </p:txBody>
          </p:sp>
          <p:sp>
            <p:nvSpPr>
              <p:cNvPr id="48153" name="Oval 165"/>
              <p:cNvSpPr>
                <a:spLocks noChangeArrowheads="1"/>
              </p:cNvSpPr>
              <p:nvPr/>
            </p:nvSpPr>
            <p:spPr bwMode="auto">
              <a:xfrm rot="293418">
                <a:off x="2985" y="3363"/>
                <a:ext cx="161" cy="283"/>
              </a:xfrm>
              <a:prstGeom prst="ellipse">
                <a:avLst/>
              </a:prstGeom>
              <a:solidFill>
                <a:schemeClr val="hlink"/>
              </a:solidFill>
              <a:ln w="9525">
                <a:solidFill>
                  <a:schemeClr val="tx1"/>
                </a:solidFill>
                <a:round/>
                <a:headEnd/>
                <a:tailEnd/>
              </a:ln>
            </p:spPr>
            <p:txBody>
              <a:bodyPr wrap="none" anchor="ctr"/>
              <a:lstStyle/>
              <a:p>
                <a:endParaRPr lang="en-US"/>
              </a:p>
            </p:txBody>
          </p:sp>
        </p:grpSp>
      </p:grpSp>
      <p:pic>
        <p:nvPicPr>
          <p:cNvPr id="111" name="Picture 3" descr="ABAYL"/>
          <p:cNvPicPr>
            <a:picLocks noChangeAspect="1" noChangeArrowheads="1" noCrop="1"/>
          </p:cNvPicPr>
          <p:nvPr/>
        </p:nvPicPr>
        <p:blipFill>
          <a:blip r:embed="rId5" cstate="print"/>
          <a:srcRect/>
          <a:stretch>
            <a:fillRect/>
          </a:stretch>
        </p:blipFill>
        <p:spPr>
          <a:xfrm rot="16200000" flipH="1">
            <a:off x="-3303587" y="3303587"/>
            <a:ext cx="6858000" cy="250825"/>
          </a:xfrm>
          <a:prstGeom prst="rect">
            <a:avLst/>
          </a:prstGeom>
          <a:noFill/>
        </p:spPr>
      </p:pic>
      <p:pic>
        <p:nvPicPr>
          <p:cNvPr id="112" name="Picture 3" descr="ABAYL"/>
          <p:cNvPicPr>
            <a:picLocks noChangeAspect="1" noChangeArrowheads="1" noCrop="1"/>
          </p:cNvPicPr>
          <p:nvPr/>
        </p:nvPicPr>
        <p:blipFill>
          <a:blip r:embed="rId5" cstate="print"/>
          <a:srcRect/>
          <a:stretch>
            <a:fillRect/>
          </a:stretch>
        </p:blipFill>
        <p:spPr>
          <a:xfrm rot="16200000" flipH="1">
            <a:off x="5589587" y="3227388"/>
            <a:ext cx="6858000" cy="250825"/>
          </a:xfrm>
          <a:prstGeom prst="rect">
            <a:avLst/>
          </a:prstGeom>
          <a:noFill/>
        </p:spPr>
      </p:pic>
      <p:pic>
        <p:nvPicPr>
          <p:cNvPr id="113" name="Picture 3" descr="T1"/>
          <p:cNvPicPr>
            <a:picLocks noChangeAspect="1" noChangeArrowheads="1" noCrop="1"/>
          </p:cNvPicPr>
          <p:nvPr/>
        </p:nvPicPr>
        <p:blipFill>
          <a:blip r:embed="rId6">
            <a:extLst>
              <a:ext uri="{28A0092B-C50C-407E-A947-70E740481C1C}">
                <a14:useLocalDpi xmlns="" xmlns:a14="http://schemas.microsoft.com/office/drawing/2010/main" val="0"/>
              </a:ext>
            </a:extLst>
          </a:blip>
          <a:srcRect/>
          <a:stretch>
            <a:fillRect/>
          </a:stretch>
        </p:blipFill>
        <p:spPr bwMode="auto">
          <a:xfrm>
            <a:off x="4082144" y="2005750"/>
            <a:ext cx="1453143"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64266201"/>
      </p:ext>
    </p:extLst>
  </p:cSld>
  <p:clrMapOvr>
    <a:masterClrMapping/>
  </p:clrMapOvr>
  <p:transition spd="slow" advClick="0">
    <p:wheel spokes="8"/>
    <p:sndAc>
      <p:stSnd>
        <p:snd r:embed="rId2" name="Thinkingofyou.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046"/>
                                        </p:tgtEl>
                                        <p:attrNameLst>
                                          <p:attrName>style.visibility</p:attrName>
                                        </p:attrNameLst>
                                      </p:cBhvr>
                                      <p:to>
                                        <p:strVal val="visible"/>
                                      </p:to>
                                    </p:set>
                                    <p:anim calcmode="lin" valueType="num">
                                      <p:cBhvr>
                                        <p:cTn id="7" dur="1000" fill="hold"/>
                                        <p:tgtEl>
                                          <p:spTgt spid="44046"/>
                                        </p:tgtEl>
                                        <p:attrNameLst>
                                          <p:attrName>ppt_x</p:attrName>
                                        </p:attrNameLst>
                                      </p:cBhvr>
                                      <p:tavLst>
                                        <p:tav tm="0">
                                          <p:val>
                                            <p:strVal val="#ppt_x-.2"/>
                                          </p:val>
                                        </p:tav>
                                        <p:tav tm="100000">
                                          <p:val>
                                            <p:strVal val="#ppt_x"/>
                                          </p:val>
                                        </p:tav>
                                      </p:tavLst>
                                    </p:anim>
                                    <p:anim calcmode="lin" valueType="num">
                                      <p:cBhvr>
                                        <p:cTn id="8" dur="1000" fill="hold"/>
                                        <p:tgtEl>
                                          <p:spTgt spid="440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046"/>
                                        </p:tgtEl>
                                      </p:cBhvr>
                                    </p:animEffect>
                                  </p:childTnLst>
                                </p:cTn>
                              </p:par>
                              <p:par>
                                <p:cTn id="10" presetID="22" presetClass="entr" presetSubtype="4" fill="hold" nodeType="withEffect">
                                  <p:stCondLst>
                                    <p:cond delay="0"/>
                                  </p:stCondLst>
                                  <p:childTnLst>
                                    <p:set>
                                      <p:cBhvr>
                                        <p:cTn id="11" dur="1" fill="hold">
                                          <p:stCondLst>
                                            <p:cond delay="0"/>
                                          </p:stCondLst>
                                        </p:cTn>
                                        <p:tgtEl>
                                          <p:spTgt spid="44042"/>
                                        </p:tgtEl>
                                        <p:attrNameLst>
                                          <p:attrName>style.visibility</p:attrName>
                                        </p:attrNameLst>
                                      </p:cBhvr>
                                      <p:to>
                                        <p:strVal val="visible"/>
                                      </p:to>
                                    </p:set>
                                    <p:animEffect transition="in" filter="wipe(down)">
                                      <p:cBhvr>
                                        <p:cTn id="12" dur="2000"/>
                                        <p:tgtEl>
                                          <p:spTgt spid="4404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par>
                                <p:cTn id="15" presetID="4" presetClass="entr" presetSubtype="16" repeatCount="indefinite"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0"/>
                                        <p:tgtEl>
                                          <p:spTgt spid="2"/>
                                        </p:tgtEl>
                                      </p:cBhvr>
                                    </p:animEffect>
                                  </p:childTnLst>
                                </p:cTn>
                              </p:par>
                              <p:par>
                                <p:cTn id="18" presetID="35" presetClass="entr" presetSubtype="0" repeatCount="indefinite"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0"/>
                                        <p:tgtEl>
                                          <p:spTgt spid="2"/>
                                        </p:tgtEl>
                                      </p:cBhvr>
                                    </p:animEffect>
                                    <p:anim calcmode="lin" valueType="num">
                                      <p:cBhvr>
                                        <p:cTn id="21" dur="5000" fill="hold"/>
                                        <p:tgtEl>
                                          <p:spTgt spid="2"/>
                                        </p:tgtEl>
                                        <p:attrNameLst>
                                          <p:attrName>style.rotation</p:attrName>
                                        </p:attrNameLst>
                                      </p:cBhvr>
                                      <p:tavLst>
                                        <p:tav tm="0">
                                          <p:val>
                                            <p:fltVal val="720"/>
                                          </p:val>
                                        </p:tav>
                                        <p:tav tm="100000">
                                          <p:val>
                                            <p:fltVal val="0"/>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 calcmode="lin" valueType="num">
                                      <p:cBhvr>
                                        <p:cTn id="23" dur="5000" fill="hold"/>
                                        <p:tgtEl>
                                          <p:spTgt spid="2"/>
                                        </p:tgtEl>
                                        <p:attrNameLst>
                                          <p:attrName>ppt_w</p:attrName>
                                        </p:attrNameLst>
                                      </p:cBhvr>
                                      <p:tavLst>
                                        <p:tav tm="0">
                                          <p:val>
                                            <p:fltVal val="0"/>
                                          </p:val>
                                        </p:tav>
                                        <p:tav tm="100000">
                                          <p:val>
                                            <p:strVal val="#ppt_w"/>
                                          </p:val>
                                        </p:tav>
                                      </p:tavLst>
                                    </p:anim>
                                  </p:childTnLst>
                                </p:cTn>
                              </p:par>
                              <p:par>
                                <p:cTn id="24" presetID="8" presetClass="emph" presetSubtype="0" repeatCount="indefinite" fill="hold" nodeType="withEffect">
                                  <p:stCondLst>
                                    <p:cond delay="0"/>
                                  </p:stCondLst>
                                  <p:childTnLst>
                                    <p:animRot by="21600000">
                                      <p:cBhvr>
                                        <p:cTn id="25" dur="2000" fill="hold"/>
                                        <p:tgtEl>
                                          <p:spTgt spid="4"/>
                                        </p:tgtEl>
                                        <p:attrNameLst>
                                          <p:attrName>r</p:attrName>
                                        </p:attrNameLst>
                                      </p:cBhvr>
                                    </p:animRot>
                                  </p:childTnLst>
                                </p:cTn>
                              </p:par>
                              <p:par>
                                <p:cTn id="26" presetID="4" presetClass="entr" presetSubtype="16" repeatCount="indefinite"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0"/>
                                        <p:tgtEl>
                                          <p:spTgt spid="4"/>
                                        </p:tgtEl>
                                      </p:cBhvr>
                                    </p:animEffect>
                                  </p:childTnLst>
                                </p:cTn>
                              </p:par>
                              <p:par>
                                <p:cTn id="29" presetID="35" presetClass="entr" presetSubtype="0" repeatCount="indefinite"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0"/>
                                        <p:tgtEl>
                                          <p:spTgt spid="4"/>
                                        </p:tgtEl>
                                      </p:cBhvr>
                                    </p:animEffect>
                                    <p:anim calcmode="lin" valueType="num">
                                      <p:cBhvr>
                                        <p:cTn id="32" dur="5000" fill="hold"/>
                                        <p:tgtEl>
                                          <p:spTgt spid="4"/>
                                        </p:tgtEl>
                                        <p:attrNameLst>
                                          <p:attrName>style.rotation</p:attrName>
                                        </p:attrNameLst>
                                      </p:cBhvr>
                                      <p:tavLst>
                                        <p:tav tm="0">
                                          <p:val>
                                            <p:fltVal val="720"/>
                                          </p:val>
                                        </p:tav>
                                        <p:tav tm="100000">
                                          <p:val>
                                            <p:fltVal val="0"/>
                                          </p:val>
                                        </p:tav>
                                      </p:tavLst>
                                    </p:anim>
                                    <p:anim calcmode="lin" valueType="num">
                                      <p:cBhvr>
                                        <p:cTn id="33" dur="5000" fill="hold"/>
                                        <p:tgtEl>
                                          <p:spTgt spid="4"/>
                                        </p:tgtEl>
                                        <p:attrNameLst>
                                          <p:attrName>ppt_h</p:attrName>
                                        </p:attrNameLst>
                                      </p:cBhvr>
                                      <p:tavLst>
                                        <p:tav tm="0">
                                          <p:val>
                                            <p:fltVal val="0"/>
                                          </p:val>
                                        </p:tav>
                                        <p:tav tm="100000">
                                          <p:val>
                                            <p:strVal val="#ppt_h"/>
                                          </p:val>
                                        </p:tav>
                                      </p:tavLst>
                                    </p:anim>
                                    <p:anim calcmode="lin" valueType="num">
                                      <p:cBhvr>
                                        <p:cTn id="34" dur="5000" fill="hold"/>
                                        <p:tgtEl>
                                          <p:spTgt spid="4"/>
                                        </p:tgtEl>
                                        <p:attrNameLst>
                                          <p:attrName>ppt_w</p:attrName>
                                        </p:attrNameLst>
                                      </p:cBhvr>
                                      <p:tavLst>
                                        <p:tav tm="0">
                                          <p:val>
                                            <p:fltVal val="0"/>
                                          </p:val>
                                        </p:tav>
                                        <p:tav tm="100000">
                                          <p:val>
                                            <p:strVal val="#ppt_w"/>
                                          </p:val>
                                        </p:tav>
                                      </p:tavLst>
                                    </p:anim>
                                  </p:childTnLst>
                                </p:cTn>
                              </p:par>
                              <p:par>
                                <p:cTn id="35" presetID="8" presetClass="emph" presetSubtype="0" repeatCount="indefinite" fill="hold" nodeType="withEffect">
                                  <p:stCondLst>
                                    <p:cond delay="0"/>
                                  </p:stCondLst>
                                  <p:childTnLst>
                                    <p:animRot by="21600000">
                                      <p:cBhvr>
                                        <p:cTn id="36" dur="2000" fill="hold"/>
                                        <p:tgtEl>
                                          <p:spTgt spid="6"/>
                                        </p:tgtEl>
                                        <p:attrNameLst>
                                          <p:attrName>r</p:attrName>
                                        </p:attrNameLst>
                                      </p:cBhvr>
                                    </p:animRot>
                                  </p:childTnLst>
                                </p:cTn>
                              </p:par>
                              <p:par>
                                <p:cTn id="37" presetID="4" presetClass="entr" presetSubtype="16" repeatCount="indefinite"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ox(in)">
                                      <p:cBhvr>
                                        <p:cTn id="39" dur="5000"/>
                                        <p:tgtEl>
                                          <p:spTgt spid="6"/>
                                        </p:tgtEl>
                                      </p:cBhvr>
                                    </p:animEffect>
                                  </p:childTnLst>
                                </p:cTn>
                              </p:par>
                              <p:par>
                                <p:cTn id="40" presetID="35" presetClass="entr" presetSubtype="0" repeatCount="indefinite"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0"/>
                                        <p:tgtEl>
                                          <p:spTgt spid="6"/>
                                        </p:tgtEl>
                                      </p:cBhvr>
                                    </p:animEffect>
                                    <p:anim calcmode="lin" valueType="num">
                                      <p:cBhvr>
                                        <p:cTn id="43" dur="5000" fill="hold"/>
                                        <p:tgtEl>
                                          <p:spTgt spid="6"/>
                                        </p:tgtEl>
                                        <p:attrNameLst>
                                          <p:attrName>style.rotation</p:attrName>
                                        </p:attrNameLst>
                                      </p:cBhvr>
                                      <p:tavLst>
                                        <p:tav tm="0">
                                          <p:val>
                                            <p:fltVal val="720"/>
                                          </p:val>
                                        </p:tav>
                                        <p:tav tm="100000">
                                          <p:val>
                                            <p:fltVal val="0"/>
                                          </p:val>
                                        </p:tav>
                                      </p:tavLst>
                                    </p:anim>
                                    <p:anim calcmode="lin" valueType="num">
                                      <p:cBhvr>
                                        <p:cTn id="44" dur="5000" fill="hold"/>
                                        <p:tgtEl>
                                          <p:spTgt spid="6"/>
                                        </p:tgtEl>
                                        <p:attrNameLst>
                                          <p:attrName>ppt_h</p:attrName>
                                        </p:attrNameLst>
                                      </p:cBhvr>
                                      <p:tavLst>
                                        <p:tav tm="0">
                                          <p:val>
                                            <p:fltVal val="0"/>
                                          </p:val>
                                        </p:tav>
                                        <p:tav tm="100000">
                                          <p:val>
                                            <p:strVal val="#ppt_h"/>
                                          </p:val>
                                        </p:tav>
                                      </p:tavLst>
                                    </p:anim>
                                    <p:anim calcmode="lin" valueType="num">
                                      <p:cBhvr>
                                        <p:cTn id="45" dur="5000" fill="hold"/>
                                        <p:tgtEl>
                                          <p:spTgt spid="6"/>
                                        </p:tgtEl>
                                        <p:attrNameLst>
                                          <p:attrName>ppt_w</p:attrName>
                                        </p:attrNameLst>
                                      </p:cBhvr>
                                      <p:tavLst>
                                        <p:tav tm="0">
                                          <p:val>
                                            <p:fltVal val="0"/>
                                          </p:val>
                                        </p:tav>
                                        <p:tav tm="100000">
                                          <p:val>
                                            <p:strVal val="#ppt_w"/>
                                          </p:val>
                                        </p:tav>
                                      </p:tavLst>
                                    </p:anim>
                                  </p:childTnLst>
                                </p:cTn>
                              </p:par>
                              <p:par>
                                <p:cTn id="46" presetID="8" presetClass="emph" presetSubtype="0" repeatCount="indefinite" fill="hold" nodeType="withEffect">
                                  <p:stCondLst>
                                    <p:cond delay="0"/>
                                  </p:stCondLst>
                                  <p:childTnLst>
                                    <p:animRot by="21600000">
                                      <p:cBhvr>
                                        <p:cTn id="47" dur="2000" fill="hold"/>
                                        <p:tgtEl>
                                          <p:spTgt spid="8"/>
                                        </p:tgtEl>
                                        <p:attrNameLst>
                                          <p:attrName>r</p:attrName>
                                        </p:attrNameLst>
                                      </p:cBhvr>
                                    </p:animRot>
                                  </p:childTnLst>
                                </p:cTn>
                              </p:par>
                              <p:par>
                                <p:cTn id="48" presetID="4" presetClass="entr" presetSubtype="16" repeatCount="indefinite"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5000"/>
                                        <p:tgtEl>
                                          <p:spTgt spid="8"/>
                                        </p:tgtEl>
                                      </p:cBhvr>
                                    </p:animEffect>
                                  </p:childTnLst>
                                </p:cTn>
                              </p:par>
                              <p:par>
                                <p:cTn id="51" presetID="35" presetClass="entr" presetSubtype="0" repeatCount="indefinite"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0"/>
                                        <p:tgtEl>
                                          <p:spTgt spid="8"/>
                                        </p:tgtEl>
                                      </p:cBhvr>
                                    </p:animEffect>
                                    <p:anim calcmode="lin" valueType="num">
                                      <p:cBhvr>
                                        <p:cTn id="54" dur="5000" fill="hold"/>
                                        <p:tgtEl>
                                          <p:spTgt spid="8"/>
                                        </p:tgtEl>
                                        <p:attrNameLst>
                                          <p:attrName>style.rotation</p:attrName>
                                        </p:attrNameLst>
                                      </p:cBhvr>
                                      <p:tavLst>
                                        <p:tav tm="0">
                                          <p:val>
                                            <p:fltVal val="720"/>
                                          </p:val>
                                        </p:tav>
                                        <p:tav tm="100000">
                                          <p:val>
                                            <p:fltVal val="0"/>
                                          </p:val>
                                        </p:tav>
                                      </p:tavLst>
                                    </p:anim>
                                    <p:anim calcmode="lin" valueType="num">
                                      <p:cBhvr>
                                        <p:cTn id="55" dur="5000" fill="hold"/>
                                        <p:tgtEl>
                                          <p:spTgt spid="8"/>
                                        </p:tgtEl>
                                        <p:attrNameLst>
                                          <p:attrName>ppt_h</p:attrName>
                                        </p:attrNameLst>
                                      </p:cBhvr>
                                      <p:tavLst>
                                        <p:tav tm="0">
                                          <p:val>
                                            <p:fltVal val="0"/>
                                          </p:val>
                                        </p:tav>
                                        <p:tav tm="100000">
                                          <p:val>
                                            <p:strVal val="#ppt_h"/>
                                          </p:val>
                                        </p:tav>
                                      </p:tavLst>
                                    </p:anim>
                                    <p:anim calcmode="lin" valueType="num">
                                      <p:cBhvr>
                                        <p:cTn id="56" dur="5000" fill="hold"/>
                                        <p:tgtEl>
                                          <p:spTgt spid="8"/>
                                        </p:tgtEl>
                                        <p:attrNameLst>
                                          <p:attrName>ppt_w</p:attrName>
                                        </p:attrNameLst>
                                      </p:cBhvr>
                                      <p:tavLst>
                                        <p:tav tm="0">
                                          <p:val>
                                            <p:fltVal val="0"/>
                                          </p:val>
                                        </p:tav>
                                        <p:tav tm="100000">
                                          <p:val>
                                            <p:strVal val="#ppt_w"/>
                                          </p:val>
                                        </p:tav>
                                      </p:tavLst>
                                    </p:anim>
                                  </p:childTnLst>
                                </p:cTn>
                              </p:par>
                              <p:par>
                                <p:cTn id="57" presetID="23" presetClass="entr" presetSubtype="16" repeatCount="indefinite"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0" fill="hold"/>
                                        <p:tgtEl>
                                          <p:spTgt spid="10"/>
                                        </p:tgtEl>
                                        <p:attrNameLst>
                                          <p:attrName>ppt_w</p:attrName>
                                        </p:attrNameLst>
                                      </p:cBhvr>
                                      <p:tavLst>
                                        <p:tav tm="0">
                                          <p:val>
                                            <p:fltVal val="0"/>
                                          </p:val>
                                        </p:tav>
                                        <p:tav tm="100000">
                                          <p:val>
                                            <p:strVal val="#ppt_w"/>
                                          </p:val>
                                        </p:tav>
                                      </p:tavLst>
                                    </p:anim>
                                    <p:anim calcmode="lin" valueType="num">
                                      <p:cBhvr>
                                        <p:cTn id="60" dur="5000" fill="hold"/>
                                        <p:tgtEl>
                                          <p:spTgt spid="10"/>
                                        </p:tgtEl>
                                        <p:attrNameLst>
                                          <p:attrName>ppt_h</p:attrName>
                                        </p:attrNameLst>
                                      </p:cBhvr>
                                      <p:tavLst>
                                        <p:tav tm="0">
                                          <p:val>
                                            <p:fltVal val="0"/>
                                          </p:val>
                                        </p:tav>
                                        <p:tav tm="100000">
                                          <p:val>
                                            <p:strVal val="#ppt_h"/>
                                          </p:val>
                                        </p:tav>
                                      </p:tavLst>
                                    </p:anim>
                                  </p:childTnLst>
                                </p:cTn>
                              </p:par>
                              <p:par>
                                <p:cTn id="61" presetID="6" presetClass="emph" presetSubtype="0" repeatCount="indefinite" fill="hold" nodeType="withEffect">
                                  <p:stCondLst>
                                    <p:cond delay="0"/>
                                  </p:stCondLst>
                                  <p:childTnLst>
                                    <p:animScale>
                                      <p:cBhvr>
                                        <p:cTn id="62" dur="5000" fill="hold"/>
                                        <p:tgtEl>
                                          <p:spTgt spid="10"/>
                                        </p:tgtEl>
                                      </p:cBhvr>
                                      <p:by x="150000" y="150000"/>
                                    </p:animScale>
                                  </p:childTnLst>
                                </p:cTn>
                              </p:par>
                              <p:par>
                                <p:cTn id="63" presetID="2" presetClass="exit" presetSubtype="1" repeatCount="indefinite" fill="hold" nodeType="withEffect">
                                  <p:stCondLst>
                                    <p:cond delay="0"/>
                                  </p:stCondLst>
                                  <p:childTnLst>
                                    <p:anim calcmode="lin" valueType="num">
                                      <p:cBhvr additive="base">
                                        <p:cTn id="64" dur="5000"/>
                                        <p:tgtEl>
                                          <p:spTgt spid="10"/>
                                        </p:tgtEl>
                                        <p:attrNameLst>
                                          <p:attrName>ppt_x</p:attrName>
                                        </p:attrNameLst>
                                      </p:cBhvr>
                                      <p:tavLst>
                                        <p:tav tm="0">
                                          <p:val>
                                            <p:strVal val="ppt_x"/>
                                          </p:val>
                                        </p:tav>
                                        <p:tav tm="100000">
                                          <p:val>
                                            <p:strVal val="ppt_x"/>
                                          </p:val>
                                        </p:tav>
                                      </p:tavLst>
                                    </p:anim>
                                    <p:anim calcmode="lin" valueType="num">
                                      <p:cBhvr additive="base">
                                        <p:cTn id="65" dur="5000"/>
                                        <p:tgtEl>
                                          <p:spTgt spid="10"/>
                                        </p:tgtEl>
                                        <p:attrNameLst>
                                          <p:attrName>ppt_y</p:attrName>
                                        </p:attrNameLst>
                                      </p:cBhvr>
                                      <p:tavLst>
                                        <p:tav tm="0">
                                          <p:val>
                                            <p:strVal val="ppt_y"/>
                                          </p:val>
                                        </p:tav>
                                        <p:tav tm="100000">
                                          <p:val>
                                            <p:strVal val="0-ppt_h/2"/>
                                          </p:val>
                                        </p:tav>
                                      </p:tavLst>
                                    </p:anim>
                                    <p:set>
                                      <p:cBhvr>
                                        <p:cTn id="66" dur="1" fill="hold">
                                          <p:stCondLst>
                                            <p:cond delay="4999"/>
                                          </p:stCondLst>
                                        </p:cTn>
                                        <p:tgtEl>
                                          <p:spTgt spid="10"/>
                                        </p:tgtEl>
                                        <p:attrNameLst>
                                          <p:attrName>style.visibility</p:attrName>
                                        </p:attrNameLst>
                                      </p:cBhvr>
                                      <p:to>
                                        <p:strVal val="hidden"/>
                                      </p:to>
                                    </p:set>
                                  </p:childTnLst>
                                </p:cTn>
                              </p:par>
                              <p:par>
                                <p:cTn id="67" presetID="23" presetClass="entr" presetSubtype="16" repeatCount="indefinite"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0" fill="hold"/>
                                        <p:tgtEl>
                                          <p:spTgt spid="12"/>
                                        </p:tgtEl>
                                        <p:attrNameLst>
                                          <p:attrName>ppt_w</p:attrName>
                                        </p:attrNameLst>
                                      </p:cBhvr>
                                      <p:tavLst>
                                        <p:tav tm="0">
                                          <p:val>
                                            <p:fltVal val="0"/>
                                          </p:val>
                                        </p:tav>
                                        <p:tav tm="100000">
                                          <p:val>
                                            <p:strVal val="#ppt_w"/>
                                          </p:val>
                                        </p:tav>
                                      </p:tavLst>
                                    </p:anim>
                                    <p:anim calcmode="lin" valueType="num">
                                      <p:cBhvr>
                                        <p:cTn id="70" dur="5000" fill="hold"/>
                                        <p:tgtEl>
                                          <p:spTgt spid="12"/>
                                        </p:tgtEl>
                                        <p:attrNameLst>
                                          <p:attrName>ppt_h</p:attrName>
                                        </p:attrNameLst>
                                      </p:cBhvr>
                                      <p:tavLst>
                                        <p:tav tm="0">
                                          <p:val>
                                            <p:fltVal val="0"/>
                                          </p:val>
                                        </p:tav>
                                        <p:tav tm="100000">
                                          <p:val>
                                            <p:strVal val="#ppt_h"/>
                                          </p:val>
                                        </p:tav>
                                      </p:tavLst>
                                    </p:anim>
                                  </p:childTnLst>
                                </p:cTn>
                              </p:par>
                              <p:par>
                                <p:cTn id="71" presetID="6" presetClass="emph" presetSubtype="0" repeatCount="indefinite" fill="hold" nodeType="withEffect">
                                  <p:stCondLst>
                                    <p:cond delay="0"/>
                                  </p:stCondLst>
                                  <p:childTnLst>
                                    <p:animScale>
                                      <p:cBhvr>
                                        <p:cTn id="72" dur="5000" fill="hold"/>
                                        <p:tgtEl>
                                          <p:spTgt spid="12"/>
                                        </p:tgtEl>
                                      </p:cBhvr>
                                      <p:by x="150000" y="150000"/>
                                    </p:animScale>
                                  </p:childTnLst>
                                </p:cTn>
                              </p:par>
                              <p:par>
                                <p:cTn id="73" presetID="2" presetClass="exit" presetSubtype="1" repeatCount="indefinite" fill="hold" nodeType="withEffect">
                                  <p:stCondLst>
                                    <p:cond delay="0"/>
                                  </p:stCondLst>
                                  <p:childTnLst>
                                    <p:anim calcmode="lin" valueType="num">
                                      <p:cBhvr additive="base">
                                        <p:cTn id="74" dur="5000"/>
                                        <p:tgtEl>
                                          <p:spTgt spid="12"/>
                                        </p:tgtEl>
                                        <p:attrNameLst>
                                          <p:attrName>ppt_x</p:attrName>
                                        </p:attrNameLst>
                                      </p:cBhvr>
                                      <p:tavLst>
                                        <p:tav tm="0">
                                          <p:val>
                                            <p:strVal val="ppt_x"/>
                                          </p:val>
                                        </p:tav>
                                        <p:tav tm="100000">
                                          <p:val>
                                            <p:strVal val="ppt_x"/>
                                          </p:val>
                                        </p:tav>
                                      </p:tavLst>
                                    </p:anim>
                                    <p:anim calcmode="lin" valueType="num">
                                      <p:cBhvr additive="base">
                                        <p:cTn id="75" dur="5000"/>
                                        <p:tgtEl>
                                          <p:spTgt spid="12"/>
                                        </p:tgtEl>
                                        <p:attrNameLst>
                                          <p:attrName>ppt_y</p:attrName>
                                        </p:attrNameLst>
                                      </p:cBhvr>
                                      <p:tavLst>
                                        <p:tav tm="0">
                                          <p:val>
                                            <p:strVal val="ppt_y"/>
                                          </p:val>
                                        </p:tav>
                                        <p:tav tm="100000">
                                          <p:val>
                                            <p:strVal val="0-ppt_h/2"/>
                                          </p:val>
                                        </p:tav>
                                      </p:tavLst>
                                    </p:anim>
                                    <p:set>
                                      <p:cBhvr>
                                        <p:cTn id="76" dur="1" fill="hold">
                                          <p:stCondLst>
                                            <p:cond delay="4999"/>
                                          </p:stCondLst>
                                        </p:cTn>
                                        <p:tgtEl>
                                          <p:spTgt spid="12"/>
                                        </p:tgtEl>
                                        <p:attrNameLst>
                                          <p:attrName>style.visibility</p:attrName>
                                        </p:attrNameLst>
                                      </p:cBhvr>
                                      <p:to>
                                        <p:strVal val="hidden"/>
                                      </p:to>
                                    </p:set>
                                  </p:childTnLst>
                                </p:cTn>
                              </p:par>
                              <p:par>
                                <p:cTn id="77" presetID="23" presetClass="entr" presetSubtype="16" repeatCount="indefinite"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0" fill="hold"/>
                                        <p:tgtEl>
                                          <p:spTgt spid="14"/>
                                        </p:tgtEl>
                                        <p:attrNameLst>
                                          <p:attrName>ppt_w</p:attrName>
                                        </p:attrNameLst>
                                      </p:cBhvr>
                                      <p:tavLst>
                                        <p:tav tm="0">
                                          <p:val>
                                            <p:fltVal val="0"/>
                                          </p:val>
                                        </p:tav>
                                        <p:tav tm="100000">
                                          <p:val>
                                            <p:strVal val="#ppt_w"/>
                                          </p:val>
                                        </p:tav>
                                      </p:tavLst>
                                    </p:anim>
                                    <p:anim calcmode="lin" valueType="num">
                                      <p:cBhvr>
                                        <p:cTn id="80" dur="5000" fill="hold"/>
                                        <p:tgtEl>
                                          <p:spTgt spid="14"/>
                                        </p:tgtEl>
                                        <p:attrNameLst>
                                          <p:attrName>ppt_h</p:attrName>
                                        </p:attrNameLst>
                                      </p:cBhvr>
                                      <p:tavLst>
                                        <p:tav tm="0">
                                          <p:val>
                                            <p:fltVal val="0"/>
                                          </p:val>
                                        </p:tav>
                                        <p:tav tm="100000">
                                          <p:val>
                                            <p:strVal val="#ppt_h"/>
                                          </p:val>
                                        </p:tav>
                                      </p:tavLst>
                                    </p:anim>
                                  </p:childTnLst>
                                </p:cTn>
                              </p:par>
                              <p:par>
                                <p:cTn id="81" presetID="6" presetClass="emph" presetSubtype="0" repeatCount="indefinite" fill="hold" nodeType="withEffect">
                                  <p:stCondLst>
                                    <p:cond delay="0"/>
                                  </p:stCondLst>
                                  <p:childTnLst>
                                    <p:animScale>
                                      <p:cBhvr>
                                        <p:cTn id="82" dur="5000" fill="hold"/>
                                        <p:tgtEl>
                                          <p:spTgt spid="14"/>
                                        </p:tgtEl>
                                      </p:cBhvr>
                                      <p:by x="150000" y="150000"/>
                                    </p:animScale>
                                  </p:childTnLst>
                                </p:cTn>
                              </p:par>
                              <p:par>
                                <p:cTn id="83" presetID="2" presetClass="exit" presetSubtype="1" repeatCount="indefinite" fill="hold" nodeType="withEffect">
                                  <p:stCondLst>
                                    <p:cond delay="0"/>
                                  </p:stCondLst>
                                  <p:childTnLst>
                                    <p:anim calcmode="lin" valueType="num">
                                      <p:cBhvr additive="base">
                                        <p:cTn id="84" dur="5000"/>
                                        <p:tgtEl>
                                          <p:spTgt spid="14"/>
                                        </p:tgtEl>
                                        <p:attrNameLst>
                                          <p:attrName>ppt_x</p:attrName>
                                        </p:attrNameLst>
                                      </p:cBhvr>
                                      <p:tavLst>
                                        <p:tav tm="0">
                                          <p:val>
                                            <p:strVal val="ppt_x"/>
                                          </p:val>
                                        </p:tav>
                                        <p:tav tm="100000">
                                          <p:val>
                                            <p:strVal val="ppt_x"/>
                                          </p:val>
                                        </p:tav>
                                      </p:tavLst>
                                    </p:anim>
                                    <p:anim calcmode="lin" valueType="num">
                                      <p:cBhvr additive="base">
                                        <p:cTn id="85" dur="5000"/>
                                        <p:tgtEl>
                                          <p:spTgt spid="14"/>
                                        </p:tgtEl>
                                        <p:attrNameLst>
                                          <p:attrName>ppt_y</p:attrName>
                                        </p:attrNameLst>
                                      </p:cBhvr>
                                      <p:tavLst>
                                        <p:tav tm="0">
                                          <p:val>
                                            <p:strVal val="ppt_y"/>
                                          </p:val>
                                        </p:tav>
                                        <p:tav tm="100000">
                                          <p:val>
                                            <p:strVal val="0-ppt_h/2"/>
                                          </p:val>
                                        </p:tav>
                                      </p:tavLst>
                                    </p:anim>
                                    <p:set>
                                      <p:cBhvr>
                                        <p:cTn id="86" dur="1" fill="hold">
                                          <p:stCondLst>
                                            <p:cond delay="4999"/>
                                          </p:stCondLst>
                                        </p:cTn>
                                        <p:tgtEl>
                                          <p:spTgt spid="14"/>
                                        </p:tgtEl>
                                        <p:attrNameLst>
                                          <p:attrName>style.visibility</p:attrName>
                                        </p:attrNameLst>
                                      </p:cBhvr>
                                      <p:to>
                                        <p:strVal val="hidden"/>
                                      </p:to>
                                    </p:set>
                                  </p:childTnLst>
                                </p:cTn>
                              </p:par>
                              <p:par>
                                <p:cTn id="87" presetID="23" presetClass="entr" presetSubtype="16" repeatCount="indefinite"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0" fill="hold"/>
                                        <p:tgtEl>
                                          <p:spTgt spid="16"/>
                                        </p:tgtEl>
                                        <p:attrNameLst>
                                          <p:attrName>ppt_w</p:attrName>
                                        </p:attrNameLst>
                                      </p:cBhvr>
                                      <p:tavLst>
                                        <p:tav tm="0">
                                          <p:val>
                                            <p:fltVal val="0"/>
                                          </p:val>
                                        </p:tav>
                                        <p:tav tm="100000">
                                          <p:val>
                                            <p:strVal val="#ppt_w"/>
                                          </p:val>
                                        </p:tav>
                                      </p:tavLst>
                                    </p:anim>
                                    <p:anim calcmode="lin" valueType="num">
                                      <p:cBhvr>
                                        <p:cTn id="90" dur="5000" fill="hold"/>
                                        <p:tgtEl>
                                          <p:spTgt spid="16"/>
                                        </p:tgtEl>
                                        <p:attrNameLst>
                                          <p:attrName>ppt_h</p:attrName>
                                        </p:attrNameLst>
                                      </p:cBhvr>
                                      <p:tavLst>
                                        <p:tav tm="0">
                                          <p:val>
                                            <p:fltVal val="0"/>
                                          </p:val>
                                        </p:tav>
                                        <p:tav tm="100000">
                                          <p:val>
                                            <p:strVal val="#ppt_h"/>
                                          </p:val>
                                        </p:tav>
                                      </p:tavLst>
                                    </p:anim>
                                  </p:childTnLst>
                                </p:cTn>
                              </p:par>
                              <p:par>
                                <p:cTn id="91" presetID="6" presetClass="emph" presetSubtype="0" repeatCount="indefinite" fill="hold" nodeType="withEffect">
                                  <p:stCondLst>
                                    <p:cond delay="0"/>
                                  </p:stCondLst>
                                  <p:childTnLst>
                                    <p:animScale>
                                      <p:cBhvr>
                                        <p:cTn id="92" dur="5000" fill="hold"/>
                                        <p:tgtEl>
                                          <p:spTgt spid="16"/>
                                        </p:tgtEl>
                                      </p:cBhvr>
                                      <p:by x="150000" y="150000"/>
                                    </p:animScale>
                                  </p:childTnLst>
                                </p:cTn>
                              </p:par>
                              <p:par>
                                <p:cTn id="93" presetID="2" presetClass="exit" presetSubtype="1" repeatCount="indefinite" fill="hold" nodeType="withEffect">
                                  <p:stCondLst>
                                    <p:cond delay="0"/>
                                  </p:stCondLst>
                                  <p:childTnLst>
                                    <p:anim calcmode="lin" valueType="num">
                                      <p:cBhvr additive="base">
                                        <p:cTn id="94" dur="5000"/>
                                        <p:tgtEl>
                                          <p:spTgt spid="16"/>
                                        </p:tgtEl>
                                        <p:attrNameLst>
                                          <p:attrName>ppt_x</p:attrName>
                                        </p:attrNameLst>
                                      </p:cBhvr>
                                      <p:tavLst>
                                        <p:tav tm="0">
                                          <p:val>
                                            <p:strVal val="ppt_x"/>
                                          </p:val>
                                        </p:tav>
                                        <p:tav tm="100000">
                                          <p:val>
                                            <p:strVal val="ppt_x"/>
                                          </p:val>
                                        </p:tav>
                                      </p:tavLst>
                                    </p:anim>
                                    <p:anim calcmode="lin" valueType="num">
                                      <p:cBhvr additive="base">
                                        <p:cTn id="95" dur="5000"/>
                                        <p:tgtEl>
                                          <p:spTgt spid="16"/>
                                        </p:tgtEl>
                                        <p:attrNameLst>
                                          <p:attrName>ppt_y</p:attrName>
                                        </p:attrNameLst>
                                      </p:cBhvr>
                                      <p:tavLst>
                                        <p:tav tm="0">
                                          <p:val>
                                            <p:strVal val="ppt_y"/>
                                          </p:val>
                                        </p:tav>
                                        <p:tav tm="100000">
                                          <p:val>
                                            <p:strVal val="0-ppt_h/2"/>
                                          </p:val>
                                        </p:tav>
                                      </p:tavLst>
                                    </p:anim>
                                    <p:set>
                                      <p:cBhvr>
                                        <p:cTn id="96" dur="1" fill="hold">
                                          <p:stCondLst>
                                            <p:cond delay="4999"/>
                                          </p:stCondLst>
                                        </p:cTn>
                                        <p:tgtEl>
                                          <p:spTgt spid="16"/>
                                        </p:tgtEl>
                                        <p:attrNameLst>
                                          <p:attrName>style.visibility</p:attrName>
                                        </p:attrNameLst>
                                      </p:cBhvr>
                                      <p:to>
                                        <p:strVal val="hidden"/>
                                      </p:to>
                                    </p:set>
                                  </p:childTnLst>
                                </p:cTn>
                              </p:par>
                              <p:par>
                                <p:cTn id="97" presetID="23" presetClass="entr" presetSubtype="16" repeatCount="indefinite"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0" fill="hold"/>
                                        <p:tgtEl>
                                          <p:spTgt spid="18"/>
                                        </p:tgtEl>
                                        <p:attrNameLst>
                                          <p:attrName>ppt_w</p:attrName>
                                        </p:attrNameLst>
                                      </p:cBhvr>
                                      <p:tavLst>
                                        <p:tav tm="0">
                                          <p:val>
                                            <p:fltVal val="0"/>
                                          </p:val>
                                        </p:tav>
                                        <p:tav tm="100000">
                                          <p:val>
                                            <p:strVal val="#ppt_w"/>
                                          </p:val>
                                        </p:tav>
                                      </p:tavLst>
                                    </p:anim>
                                    <p:anim calcmode="lin" valueType="num">
                                      <p:cBhvr>
                                        <p:cTn id="100" dur="5000" fill="hold"/>
                                        <p:tgtEl>
                                          <p:spTgt spid="18"/>
                                        </p:tgtEl>
                                        <p:attrNameLst>
                                          <p:attrName>ppt_h</p:attrName>
                                        </p:attrNameLst>
                                      </p:cBhvr>
                                      <p:tavLst>
                                        <p:tav tm="0">
                                          <p:val>
                                            <p:fltVal val="0"/>
                                          </p:val>
                                        </p:tav>
                                        <p:tav tm="100000">
                                          <p:val>
                                            <p:strVal val="#ppt_h"/>
                                          </p:val>
                                        </p:tav>
                                      </p:tavLst>
                                    </p:anim>
                                  </p:childTnLst>
                                </p:cTn>
                              </p:par>
                              <p:par>
                                <p:cTn id="101" presetID="6" presetClass="emph" presetSubtype="0" repeatCount="indefinite" fill="hold" nodeType="withEffect">
                                  <p:stCondLst>
                                    <p:cond delay="0"/>
                                  </p:stCondLst>
                                  <p:childTnLst>
                                    <p:animScale>
                                      <p:cBhvr>
                                        <p:cTn id="102" dur="5000" fill="hold"/>
                                        <p:tgtEl>
                                          <p:spTgt spid="18"/>
                                        </p:tgtEl>
                                      </p:cBhvr>
                                      <p:by x="150000" y="150000"/>
                                    </p:animScale>
                                  </p:childTnLst>
                                </p:cTn>
                              </p:par>
                              <p:par>
                                <p:cTn id="103" presetID="2" presetClass="exit" presetSubtype="1" repeatCount="indefinite" fill="hold" nodeType="withEffect">
                                  <p:stCondLst>
                                    <p:cond delay="0"/>
                                  </p:stCondLst>
                                  <p:childTnLst>
                                    <p:anim calcmode="lin" valueType="num">
                                      <p:cBhvr additive="base">
                                        <p:cTn id="104" dur="5000"/>
                                        <p:tgtEl>
                                          <p:spTgt spid="18"/>
                                        </p:tgtEl>
                                        <p:attrNameLst>
                                          <p:attrName>ppt_x</p:attrName>
                                        </p:attrNameLst>
                                      </p:cBhvr>
                                      <p:tavLst>
                                        <p:tav tm="0">
                                          <p:val>
                                            <p:strVal val="ppt_x"/>
                                          </p:val>
                                        </p:tav>
                                        <p:tav tm="100000">
                                          <p:val>
                                            <p:strVal val="ppt_x"/>
                                          </p:val>
                                        </p:tav>
                                      </p:tavLst>
                                    </p:anim>
                                    <p:anim calcmode="lin" valueType="num">
                                      <p:cBhvr additive="base">
                                        <p:cTn id="105" dur="5000"/>
                                        <p:tgtEl>
                                          <p:spTgt spid="18"/>
                                        </p:tgtEl>
                                        <p:attrNameLst>
                                          <p:attrName>ppt_y</p:attrName>
                                        </p:attrNameLst>
                                      </p:cBhvr>
                                      <p:tavLst>
                                        <p:tav tm="0">
                                          <p:val>
                                            <p:strVal val="ppt_y"/>
                                          </p:val>
                                        </p:tav>
                                        <p:tav tm="100000">
                                          <p:val>
                                            <p:strVal val="0-ppt_h/2"/>
                                          </p:val>
                                        </p:tav>
                                      </p:tavLst>
                                    </p:anim>
                                    <p:set>
                                      <p:cBhvr>
                                        <p:cTn id="106" dur="1" fill="hold">
                                          <p:stCondLst>
                                            <p:cond delay="4999"/>
                                          </p:stCondLst>
                                        </p:cTn>
                                        <p:tgtEl>
                                          <p:spTgt spid="18"/>
                                        </p:tgtEl>
                                        <p:attrNameLst>
                                          <p:attrName>style.visibility</p:attrName>
                                        </p:attrNameLst>
                                      </p:cBhvr>
                                      <p:to>
                                        <p:strVal val="hidden"/>
                                      </p:to>
                                    </p:set>
                                  </p:childTnLst>
                                </p:cTn>
                              </p:par>
                              <p:par>
                                <p:cTn id="107" presetID="23" presetClass="entr" presetSubtype="16" repeatCount="indefinite"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5000" fill="hold"/>
                                        <p:tgtEl>
                                          <p:spTgt spid="20"/>
                                        </p:tgtEl>
                                        <p:attrNameLst>
                                          <p:attrName>ppt_w</p:attrName>
                                        </p:attrNameLst>
                                      </p:cBhvr>
                                      <p:tavLst>
                                        <p:tav tm="0">
                                          <p:val>
                                            <p:fltVal val="0"/>
                                          </p:val>
                                        </p:tav>
                                        <p:tav tm="100000">
                                          <p:val>
                                            <p:strVal val="#ppt_w"/>
                                          </p:val>
                                        </p:tav>
                                      </p:tavLst>
                                    </p:anim>
                                    <p:anim calcmode="lin" valueType="num">
                                      <p:cBhvr>
                                        <p:cTn id="110" dur="5000" fill="hold"/>
                                        <p:tgtEl>
                                          <p:spTgt spid="20"/>
                                        </p:tgtEl>
                                        <p:attrNameLst>
                                          <p:attrName>ppt_h</p:attrName>
                                        </p:attrNameLst>
                                      </p:cBhvr>
                                      <p:tavLst>
                                        <p:tav tm="0">
                                          <p:val>
                                            <p:fltVal val="0"/>
                                          </p:val>
                                        </p:tav>
                                        <p:tav tm="100000">
                                          <p:val>
                                            <p:strVal val="#ppt_h"/>
                                          </p:val>
                                        </p:tav>
                                      </p:tavLst>
                                    </p:anim>
                                  </p:childTnLst>
                                </p:cTn>
                              </p:par>
                              <p:par>
                                <p:cTn id="111" presetID="6" presetClass="emph" presetSubtype="0" repeatCount="indefinite" fill="hold" nodeType="withEffect">
                                  <p:stCondLst>
                                    <p:cond delay="0"/>
                                  </p:stCondLst>
                                  <p:childTnLst>
                                    <p:animScale>
                                      <p:cBhvr>
                                        <p:cTn id="112" dur="5000" fill="hold"/>
                                        <p:tgtEl>
                                          <p:spTgt spid="20"/>
                                        </p:tgtEl>
                                      </p:cBhvr>
                                      <p:by x="150000" y="150000"/>
                                    </p:animScale>
                                  </p:childTnLst>
                                </p:cTn>
                              </p:par>
                              <p:par>
                                <p:cTn id="113" presetID="2" presetClass="exit" presetSubtype="1" repeatCount="indefinite" fill="hold" nodeType="withEffect">
                                  <p:stCondLst>
                                    <p:cond delay="0"/>
                                  </p:stCondLst>
                                  <p:childTnLst>
                                    <p:anim calcmode="lin" valueType="num">
                                      <p:cBhvr additive="base">
                                        <p:cTn id="114" dur="5000"/>
                                        <p:tgtEl>
                                          <p:spTgt spid="20"/>
                                        </p:tgtEl>
                                        <p:attrNameLst>
                                          <p:attrName>ppt_x</p:attrName>
                                        </p:attrNameLst>
                                      </p:cBhvr>
                                      <p:tavLst>
                                        <p:tav tm="0">
                                          <p:val>
                                            <p:strVal val="ppt_x"/>
                                          </p:val>
                                        </p:tav>
                                        <p:tav tm="100000">
                                          <p:val>
                                            <p:strVal val="ppt_x"/>
                                          </p:val>
                                        </p:tav>
                                      </p:tavLst>
                                    </p:anim>
                                    <p:anim calcmode="lin" valueType="num">
                                      <p:cBhvr additive="base">
                                        <p:cTn id="115" dur="5000"/>
                                        <p:tgtEl>
                                          <p:spTgt spid="20"/>
                                        </p:tgtEl>
                                        <p:attrNameLst>
                                          <p:attrName>ppt_y</p:attrName>
                                        </p:attrNameLst>
                                      </p:cBhvr>
                                      <p:tavLst>
                                        <p:tav tm="0">
                                          <p:val>
                                            <p:strVal val="ppt_y"/>
                                          </p:val>
                                        </p:tav>
                                        <p:tav tm="100000">
                                          <p:val>
                                            <p:strVal val="0-ppt_h/2"/>
                                          </p:val>
                                        </p:tav>
                                      </p:tavLst>
                                    </p:anim>
                                    <p:set>
                                      <p:cBhvr>
                                        <p:cTn id="116" dur="1" fill="hold">
                                          <p:stCondLst>
                                            <p:cond delay="4999"/>
                                          </p:stCondLst>
                                        </p:cTn>
                                        <p:tgtEl>
                                          <p:spTgt spid="20"/>
                                        </p:tgtEl>
                                        <p:attrNameLst>
                                          <p:attrName>style.visibility</p:attrName>
                                        </p:attrNameLst>
                                      </p:cBhvr>
                                      <p:to>
                                        <p:strVal val="hidden"/>
                                      </p:to>
                                    </p:set>
                                  </p:childTnLst>
                                </p:cTn>
                              </p:par>
                              <p:par>
                                <p:cTn id="117" presetID="23" presetClass="entr" presetSubtype="16" repeatCount="indefinite"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p:cTn id="119" dur="5000" fill="hold"/>
                                        <p:tgtEl>
                                          <p:spTgt spid="22"/>
                                        </p:tgtEl>
                                        <p:attrNameLst>
                                          <p:attrName>ppt_w</p:attrName>
                                        </p:attrNameLst>
                                      </p:cBhvr>
                                      <p:tavLst>
                                        <p:tav tm="0">
                                          <p:val>
                                            <p:fltVal val="0"/>
                                          </p:val>
                                        </p:tav>
                                        <p:tav tm="100000">
                                          <p:val>
                                            <p:strVal val="#ppt_w"/>
                                          </p:val>
                                        </p:tav>
                                      </p:tavLst>
                                    </p:anim>
                                    <p:anim calcmode="lin" valueType="num">
                                      <p:cBhvr>
                                        <p:cTn id="120" dur="5000" fill="hold"/>
                                        <p:tgtEl>
                                          <p:spTgt spid="22"/>
                                        </p:tgtEl>
                                        <p:attrNameLst>
                                          <p:attrName>ppt_h</p:attrName>
                                        </p:attrNameLst>
                                      </p:cBhvr>
                                      <p:tavLst>
                                        <p:tav tm="0">
                                          <p:val>
                                            <p:fltVal val="0"/>
                                          </p:val>
                                        </p:tav>
                                        <p:tav tm="100000">
                                          <p:val>
                                            <p:strVal val="#ppt_h"/>
                                          </p:val>
                                        </p:tav>
                                      </p:tavLst>
                                    </p:anim>
                                  </p:childTnLst>
                                </p:cTn>
                              </p:par>
                              <p:par>
                                <p:cTn id="121" presetID="6" presetClass="emph" presetSubtype="0" repeatCount="indefinite" fill="hold" nodeType="withEffect">
                                  <p:stCondLst>
                                    <p:cond delay="0"/>
                                  </p:stCondLst>
                                  <p:childTnLst>
                                    <p:animScale>
                                      <p:cBhvr>
                                        <p:cTn id="122" dur="5000" fill="hold"/>
                                        <p:tgtEl>
                                          <p:spTgt spid="22"/>
                                        </p:tgtEl>
                                      </p:cBhvr>
                                      <p:by x="150000" y="150000"/>
                                    </p:animScale>
                                  </p:childTnLst>
                                </p:cTn>
                              </p:par>
                              <p:par>
                                <p:cTn id="123" presetID="2" presetClass="exit" presetSubtype="1" repeatCount="indefinite" fill="hold" nodeType="withEffect">
                                  <p:stCondLst>
                                    <p:cond delay="0"/>
                                  </p:stCondLst>
                                  <p:childTnLst>
                                    <p:anim calcmode="lin" valueType="num">
                                      <p:cBhvr additive="base">
                                        <p:cTn id="124" dur="5000"/>
                                        <p:tgtEl>
                                          <p:spTgt spid="22"/>
                                        </p:tgtEl>
                                        <p:attrNameLst>
                                          <p:attrName>ppt_x</p:attrName>
                                        </p:attrNameLst>
                                      </p:cBhvr>
                                      <p:tavLst>
                                        <p:tav tm="0">
                                          <p:val>
                                            <p:strVal val="ppt_x"/>
                                          </p:val>
                                        </p:tav>
                                        <p:tav tm="100000">
                                          <p:val>
                                            <p:strVal val="ppt_x"/>
                                          </p:val>
                                        </p:tav>
                                      </p:tavLst>
                                    </p:anim>
                                    <p:anim calcmode="lin" valueType="num">
                                      <p:cBhvr additive="base">
                                        <p:cTn id="125" dur="5000"/>
                                        <p:tgtEl>
                                          <p:spTgt spid="22"/>
                                        </p:tgtEl>
                                        <p:attrNameLst>
                                          <p:attrName>ppt_y</p:attrName>
                                        </p:attrNameLst>
                                      </p:cBhvr>
                                      <p:tavLst>
                                        <p:tav tm="0">
                                          <p:val>
                                            <p:strVal val="ppt_y"/>
                                          </p:val>
                                        </p:tav>
                                        <p:tav tm="100000">
                                          <p:val>
                                            <p:strVal val="0-ppt_h/2"/>
                                          </p:val>
                                        </p:tav>
                                      </p:tavLst>
                                    </p:anim>
                                    <p:set>
                                      <p:cBhvr>
                                        <p:cTn id="126" dur="1" fill="hold">
                                          <p:stCondLst>
                                            <p:cond delay="4999"/>
                                          </p:stCondLst>
                                        </p:cTn>
                                        <p:tgtEl>
                                          <p:spTgt spid="22"/>
                                        </p:tgtEl>
                                        <p:attrNameLst>
                                          <p:attrName>style.visibility</p:attrName>
                                        </p:attrNameLst>
                                      </p:cBhvr>
                                      <p:to>
                                        <p:strVal val="hidden"/>
                                      </p:to>
                                    </p:set>
                                  </p:childTnLst>
                                </p:cTn>
                              </p:par>
                              <p:par>
                                <p:cTn id="127" presetID="23" presetClass="entr" presetSubtype="16" repeatCount="indefinite" fill="hold" nodeType="with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0" fill="hold"/>
                                        <p:tgtEl>
                                          <p:spTgt spid="24"/>
                                        </p:tgtEl>
                                        <p:attrNameLst>
                                          <p:attrName>ppt_w</p:attrName>
                                        </p:attrNameLst>
                                      </p:cBhvr>
                                      <p:tavLst>
                                        <p:tav tm="0">
                                          <p:val>
                                            <p:fltVal val="0"/>
                                          </p:val>
                                        </p:tav>
                                        <p:tav tm="100000">
                                          <p:val>
                                            <p:strVal val="#ppt_w"/>
                                          </p:val>
                                        </p:tav>
                                      </p:tavLst>
                                    </p:anim>
                                    <p:anim calcmode="lin" valueType="num">
                                      <p:cBhvr>
                                        <p:cTn id="130" dur="5000" fill="hold"/>
                                        <p:tgtEl>
                                          <p:spTgt spid="24"/>
                                        </p:tgtEl>
                                        <p:attrNameLst>
                                          <p:attrName>ppt_h</p:attrName>
                                        </p:attrNameLst>
                                      </p:cBhvr>
                                      <p:tavLst>
                                        <p:tav tm="0">
                                          <p:val>
                                            <p:fltVal val="0"/>
                                          </p:val>
                                        </p:tav>
                                        <p:tav tm="100000">
                                          <p:val>
                                            <p:strVal val="#ppt_h"/>
                                          </p:val>
                                        </p:tav>
                                      </p:tavLst>
                                    </p:anim>
                                  </p:childTnLst>
                                </p:cTn>
                              </p:par>
                              <p:par>
                                <p:cTn id="131" presetID="6" presetClass="emph" presetSubtype="0" repeatCount="indefinite" fill="hold" nodeType="withEffect">
                                  <p:stCondLst>
                                    <p:cond delay="0"/>
                                  </p:stCondLst>
                                  <p:childTnLst>
                                    <p:animScale>
                                      <p:cBhvr>
                                        <p:cTn id="132" dur="5000" fill="hold"/>
                                        <p:tgtEl>
                                          <p:spTgt spid="24"/>
                                        </p:tgtEl>
                                      </p:cBhvr>
                                      <p:by x="150000" y="150000"/>
                                    </p:animScale>
                                  </p:childTnLst>
                                </p:cTn>
                              </p:par>
                              <p:par>
                                <p:cTn id="133" presetID="2" presetClass="exit" presetSubtype="1" repeatCount="indefinite" fill="hold" nodeType="withEffect">
                                  <p:stCondLst>
                                    <p:cond delay="0"/>
                                  </p:stCondLst>
                                  <p:childTnLst>
                                    <p:anim calcmode="lin" valueType="num">
                                      <p:cBhvr additive="base">
                                        <p:cTn id="134" dur="5000"/>
                                        <p:tgtEl>
                                          <p:spTgt spid="24"/>
                                        </p:tgtEl>
                                        <p:attrNameLst>
                                          <p:attrName>ppt_x</p:attrName>
                                        </p:attrNameLst>
                                      </p:cBhvr>
                                      <p:tavLst>
                                        <p:tav tm="0">
                                          <p:val>
                                            <p:strVal val="ppt_x"/>
                                          </p:val>
                                        </p:tav>
                                        <p:tav tm="100000">
                                          <p:val>
                                            <p:strVal val="ppt_x"/>
                                          </p:val>
                                        </p:tav>
                                      </p:tavLst>
                                    </p:anim>
                                    <p:anim calcmode="lin" valueType="num">
                                      <p:cBhvr additive="base">
                                        <p:cTn id="135" dur="5000"/>
                                        <p:tgtEl>
                                          <p:spTgt spid="24"/>
                                        </p:tgtEl>
                                        <p:attrNameLst>
                                          <p:attrName>ppt_y</p:attrName>
                                        </p:attrNameLst>
                                      </p:cBhvr>
                                      <p:tavLst>
                                        <p:tav tm="0">
                                          <p:val>
                                            <p:strVal val="ppt_y"/>
                                          </p:val>
                                        </p:tav>
                                        <p:tav tm="100000">
                                          <p:val>
                                            <p:strVal val="0-ppt_h/2"/>
                                          </p:val>
                                        </p:tav>
                                      </p:tavLst>
                                    </p:anim>
                                    <p:set>
                                      <p:cBhvr>
                                        <p:cTn id="136" dur="1" fill="hold">
                                          <p:stCondLst>
                                            <p:cond delay="4999"/>
                                          </p:stCondLst>
                                        </p:cTn>
                                        <p:tgtEl>
                                          <p:spTgt spid="24"/>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nodeType="afterEffect">
                                  <p:stCondLst>
                                    <p:cond delay="0"/>
                                  </p:stCondLst>
                                  <p:childTnLst>
                                    <p:set>
                                      <p:cBhvr>
                                        <p:cTn id="139" dur="1" fill="hold">
                                          <p:stCondLst>
                                            <p:cond delay="0"/>
                                          </p:stCondLst>
                                        </p:cTn>
                                        <p:tgtEl>
                                          <p:spTgt spid="113"/>
                                        </p:tgtEl>
                                        <p:attrNameLst>
                                          <p:attrName>style.visibility</p:attrName>
                                        </p:attrNameLst>
                                      </p:cBhvr>
                                      <p:to>
                                        <p:strVal val="visible"/>
                                      </p:to>
                                    </p:set>
                                    <p:anim calcmode="lin" valueType="num">
                                      <p:cBhvr>
                                        <p:cTn id="140" dur="500" fill="hold"/>
                                        <p:tgtEl>
                                          <p:spTgt spid="113"/>
                                        </p:tgtEl>
                                        <p:attrNameLst>
                                          <p:attrName>ppt_w</p:attrName>
                                        </p:attrNameLst>
                                      </p:cBhvr>
                                      <p:tavLst>
                                        <p:tav tm="0">
                                          <p:val>
                                            <p:fltVal val="0"/>
                                          </p:val>
                                        </p:tav>
                                        <p:tav tm="100000">
                                          <p:val>
                                            <p:strVal val="#ppt_w"/>
                                          </p:val>
                                        </p:tav>
                                      </p:tavLst>
                                    </p:anim>
                                    <p:anim calcmode="lin" valueType="num">
                                      <p:cBhvr>
                                        <p:cTn id="141" dur="500" fill="hold"/>
                                        <p:tgtEl>
                                          <p:spTgt spid="1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16" name="Group 84"/>
          <p:cNvGraphicFramePr>
            <a:graphicFrameLocks noGrp="1"/>
          </p:cNvGraphicFramePr>
          <p:nvPr>
            <p:ph/>
            <p:extLst>
              <p:ext uri="{D42A27DB-BD31-4B8C-83A1-F6EECF244321}">
                <p14:modId xmlns="" xmlns:p14="http://schemas.microsoft.com/office/powerpoint/2010/main" val="1184982608"/>
              </p:ext>
            </p:extLst>
          </p:nvPr>
        </p:nvGraphicFramePr>
        <p:xfrm>
          <a:off x="457200" y="3657600"/>
          <a:ext cx="8229600" cy="2698750"/>
        </p:xfrm>
        <a:graphic>
          <a:graphicData uri="http://schemas.openxmlformats.org/drawingml/2006/table">
            <a:tbl>
              <a:tblPr>
                <a:tableStyleId>{69C7853C-536D-4A76-A0AE-DD22124D55A5}</a:tableStyleId>
              </a:tblPr>
              <a:tblGrid>
                <a:gridCol w="2743200"/>
                <a:gridCol w="3048000"/>
                <a:gridCol w="24384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r>
              <a:tr h="428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tc>
              </a:tr>
            </a:tbl>
          </a:graphicData>
        </a:graphic>
      </p:graphicFrame>
      <p:sp>
        <p:nvSpPr>
          <p:cNvPr id="18469" name="Text Box 37"/>
          <p:cNvSpPr txBox="1">
            <a:spLocks noChangeArrowheads="1"/>
          </p:cNvSpPr>
          <p:nvPr/>
        </p:nvSpPr>
        <p:spPr bwMode="auto">
          <a:xfrm>
            <a:off x="152400" y="3733800"/>
            <a:ext cx="3276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FF0000"/>
                </a:solidFill>
                <a:latin typeface="Arial" charset="0"/>
              </a:rPr>
              <a:t>Các</a:t>
            </a:r>
            <a:r>
              <a:rPr lang="en-US" sz="2000" dirty="0">
                <a:solidFill>
                  <a:srgbClr val="FF0000"/>
                </a:solidFill>
                <a:latin typeface="Arial" charset="0"/>
              </a:rPr>
              <a:t> </a:t>
            </a:r>
            <a:r>
              <a:rPr lang="en-US" sz="2000" dirty="0" err="1">
                <a:solidFill>
                  <a:srgbClr val="FF0000"/>
                </a:solidFill>
                <a:latin typeface="Arial" charset="0"/>
              </a:rPr>
              <a:t>yếu</a:t>
            </a:r>
            <a:r>
              <a:rPr lang="en-US" sz="2000" dirty="0">
                <a:solidFill>
                  <a:srgbClr val="FF0000"/>
                </a:solidFill>
                <a:latin typeface="Arial" charset="0"/>
              </a:rPr>
              <a:t> </a:t>
            </a:r>
            <a:r>
              <a:rPr lang="en-US" sz="2000" dirty="0" err="1">
                <a:solidFill>
                  <a:srgbClr val="FF0000"/>
                </a:solidFill>
                <a:latin typeface="Arial" charset="0"/>
              </a:rPr>
              <a:t>tố</a:t>
            </a:r>
            <a:r>
              <a:rPr lang="en-US" sz="2000" dirty="0">
                <a:solidFill>
                  <a:srgbClr val="FF0000"/>
                </a:solidFill>
                <a:latin typeface="Arial" charset="0"/>
              </a:rPr>
              <a:t> </a:t>
            </a:r>
            <a:r>
              <a:rPr lang="en-US" sz="2000" dirty="0" err="1">
                <a:solidFill>
                  <a:srgbClr val="FF0000"/>
                </a:solidFill>
                <a:latin typeface="Arial" charset="0"/>
              </a:rPr>
              <a:t>khí</a:t>
            </a:r>
            <a:r>
              <a:rPr lang="en-US" sz="2000" dirty="0">
                <a:solidFill>
                  <a:srgbClr val="FF0000"/>
                </a:solidFill>
                <a:latin typeface="Arial" charset="0"/>
              </a:rPr>
              <a:t> </a:t>
            </a:r>
            <a:r>
              <a:rPr lang="en-US" sz="2000" dirty="0" err="1">
                <a:solidFill>
                  <a:srgbClr val="FF0000"/>
                </a:solidFill>
                <a:latin typeface="Arial" charset="0"/>
              </a:rPr>
              <a:t>hậu</a:t>
            </a:r>
            <a:endParaRPr lang="en-US" sz="2000" dirty="0">
              <a:solidFill>
                <a:srgbClr val="FF0000"/>
              </a:solidFill>
              <a:latin typeface="Arial" charset="0"/>
            </a:endParaRPr>
          </a:p>
        </p:txBody>
      </p:sp>
      <p:sp>
        <p:nvSpPr>
          <p:cNvPr id="18470" name="Text Box 38"/>
          <p:cNvSpPr txBox="1">
            <a:spLocks noChangeArrowheads="1"/>
          </p:cNvSpPr>
          <p:nvPr/>
        </p:nvSpPr>
        <p:spPr bwMode="auto">
          <a:xfrm>
            <a:off x="3352800" y="3733800"/>
            <a:ext cx="2895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FF0000"/>
                </a:solidFill>
                <a:latin typeface="Arial" charset="0"/>
              </a:rPr>
              <a:t>Ngoài</a:t>
            </a:r>
            <a:r>
              <a:rPr lang="en-US" sz="2000" dirty="0">
                <a:solidFill>
                  <a:srgbClr val="FF0000"/>
                </a:solidFill>
                <a:latin typeface="Arial" charset="0"/>
              </a:rPr>
              <a:t> </a:t>
            </a:r>
            <a:r>
              <a:rPr lang="en-US" sz="2000" dirty="0" err="1">
                <a:solidFill>
                  <a:srgbClr val="FF0000"/>
                </a:solidFill>
                <a:latin typeface="Arial" charset="0"/>
              </a:rPr>
              <a:t>chỗ</a:t>
            </a:r>
            <a:r>
              <a:rPr lang="en-US" sz="2000" dirty="0">
                <a:solidFill>
                  <a:srgbClr val="FF0000"/>
                </a:solidFill>
                <a:latin typeface="Arial" charset="0"/>
              </a:rPr>
              <a:t> </a:t>
            </a:r>
            <a:r>
              <a:rPr lang="en-US" sz="2000" dirty="0" err="1">
                <a:solidFill>
                  <a:srgbClr val="FF0000"/>
                </a:solidFill>
                <a:latin typeface="Arial" charset="0"/>
              </a:rPr>
              <a:t>trống</a:t>
            </a:r>
            <a:r>
              <a:rPr lang="en-US" sz="2000" dirty="0">
                <a:solidFill>
                  <a:srgbClr val="FF0000"/>
                </a:solidFill>
                <a:latin typeface="Arial" charset="0"/>
              </a:rPr>
              <a:t> (A)</a:t>
            </a:r>
          </a:p>
        </p:txBody>
      </p:sp>
      <p:sp>
        <p:nvSpPr>
          <p:cNvPr id="18471" name="Text Box 39"/>
          <p:cNvSpPr txBox="1">
            <a:spLocks noChangeArrowheads="1"/>
          </p:cNvSpPr>
          <p:nvPr/>
        </p:nvSpPr>
        <p:spPr bwMode="auto">
          <a:xfrm>
            <a:off x="6096000" y="3733800"/>
            <a:ext cx="2743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smtClean="0">
                <a:solidFill>
                  <a:srgbClr val="FF0000"/>
                </a:solidFill>
                <a:latin typeface="Arial" charset="0"/>
              </a:rPr>
              <a:t>Dưới</a:t>
            </a:r>
            <a:r>
              <a:rPr lang="en-US" sz="2000" dirty="0" smtClean="0">
                <a:solidFill>
                  <a:srgbClr val="FF0000"/>
                </a:solidFill>
                <a:latin typeface="Arial" charset="0"/>
              </a:rPr>
              <a:t> </a:t>
            </a:r>
            <a:r>
              <a:rPr lang="en-US" sz="2000" dirty="0" err="1" smtClean="0">
                <a:solidFill>
                  <a:srgbClr val="FF0000"/>
                </a:solidFill>
                <a:latin typeface="Arial" charset="0"/>
              </a:rPr>
              <a:t>tán</a:t>
            </a:r>
            <a:r>
              <a:rPr lang="en-US" sz="2000" dirty="0" smtClean="0">
                <a:solidFill>
                  <a:srgbClr val="FF0000"/>
                </a:solidFill>
                <a:latin typeface="Arial" charset="0"/>
              </a:rPr>
              <a:t> </a:t>
            </a:r>
            <a:r>
              <a:rPr lang="en-US" sz="2000" dirty="0" err="1" smtClean="0">
                <a:solidFill>
                  <a:srgbClr val="FF0000"/>
                </a:solidFill>
                <a:latin typeface="Arial" charset="0"/>
              </a:rPr>
              <a:t>cây</a:t>
            </a:r>
            <a:r>
              <a:rPr lang="en-US" sz="2000" dirty="0" smtClean="0">
                <a:solidFill>
                  <a:srgbClr val="FF0000"/>
                </a:solidFill>
                <a:latin typeface="Arial" charset="0"/>
              </a:rPr>
              <a:t> </a:t>
            </a:r>
            <a:r>
              <a:rPr lang="en-US" sz="2000" dirty="0" err="1">
                <a:solidFill>
                  <a:srgbClr val="FF0000"/>
                </a:solidFill>
                <a:latin typeface="Arial" charset="0"/>
              </a:rPr>
              <a:t>rừng</a:t>
            </a:r>
            <a:r>
              <a:rPr lang="en-US" sz="2000" dirty="0">
                <a:solidFill>
                  <a:srgbClr val="FF0000"/>
                </a:solidFill>
                <a:latin typeface="Arial" charset="0"/>
              </a:rPr>
              <a:t> </a:t>
            </a:r>
          </a:p>
        </p:txBody>
      </p:sp>
      <p:sp>
        <p:nvSpPr>
          <p:cNvPr id="18472" name="Text Box 40"/>
          <p:cNvSpPr txBox="1">
            <a:spLocks noChangeArrowheads="1"/>
          </p:cNvSpPr>
          <p:nvPr/>
        </p:nvSpPr>
        <p:spPr bwMode="auto">
          <a:xfrm>
            <a:off x="685800" y="4457555"/>
            <a:ext cx="2057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latin typeface="Arial" charset="0"/>
              </a:rPr>
              <a:t>Ánh</a:t>
            </a:r>
            <a:r>
              <a:rPr lang="en-US" sz="2000" dirty="0">
                <a:latin typeface="Arial" charset="0"/>
              </a:rPr>
              <a:t> </a:t>
            </a:r>
            <a:r>
              <a:rPr lang="en-US" sz="2000" dirty="0" err="1">
                <a:latin typeface="Arial" charset="0"/>
              </a:rPr>
              <a:t>sáng</a:t>
            </a:r>
            <a:endParaRPr lang="en-US" sz="2000" dirty="0">
              <a:latin typeface="Arial" charset="0"/>
            </a:endParaRPr>
          </a:p>
        </p:txBody>
      </p:sp>
      <p:sp>
        <p:nvSpPr>
          <p:cNvPr id="18473" name="Text Box 41"/>
          <p:cNvSpPr txBox="1">
            <a:spLocks noChangeArrowheads="1"/>
          </p:cNvSpPr>
          <p:nvPr/>
        </p:nvSpPr>
        <p:spPr bwMode="auto">
          <a:xfrm>
            <a:off x="762000" y="4913168"/>
            <a:ext cx="2057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latin typeface="Arial" charset="0"/>
              </a:rPr>
              <a:t>Nhiệt</a:t>
            </a:r>
            <a:r>
              <a:rPr lang="en-US" sz="2000" dirty="0">
                <a:latin typeface="Arial" charset="0"/>
              </a:rPr>
              <a:t> </a:t>
            </a:r>
            <a:r>
              <a:rPr lang="en-US" sz="2000" dirty="0" err="1">
                <a:latin typeface="Arial" charset="0"/>
              </a:rPr>
              <a:t>độ</a:t>
            </a:r>
            <a:endParaRPr lang="en-US" sz="2000" dirty="0">
              <a:latin typeface="Arial" charset="0"/>
            </a:endParaRPr>
          </a:p>
        </p:txBody>
      </p:sp>
      <p:sp>
        <p:nvSpPr>
          <p:cNvPr id="18474" name="Text Box 42"/>
          <p:cNvSpPr txBox="1">
            <a:spLocks noChangeArrowheads="1"/>
          </p:cNvSpPr>
          <p:nvPr/>
        </p:nvSpPr>
        <p:spPr bwMode="auto">
          <a:xfrm>
            <a:off x="609600" y="5470380"/>
            <a:ext cx="2057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latin typeface="Arial" charset="0"/>
              </a:rPr>
              <a:t>Độ</a:t>
            </a:r>
            <a:r>
              <a:rPr lang="en-US" sz="2000" dirty="0">
                <a:latin typeface="Arial" charset="0"/>
              </a:rPr>
              <a:t> </a:t>
            </a:r>
            <a:r>
              <a:rPr lang="en-US" sz="2000" dirty="0" err="1">
                <a:latin typeface="Arial" charset="0"/>
              </a:rPr>
              <a:t>ẩm</a:t>
            </a:r>
            <a:endParaRPr lang="en-US" sz="2000" dirty="0">
              <a:latin typeface="Arial" charset="0"/>
            </a:endParaRPr>
          </a:p>
        </p:txBody>
      </p:sp>
      <p:sp>
        <p:nvSpPr>
          <p:cNvPr id="18475" name="Text Box 43"/>
          <p:cNvSpPr txBox="1">
            <a:spLocks noChangeArrowheads="1"/>
          </p:cNvSpPr>
          <p:nvPr/>
        </p:nvSpPr>
        <p:spPr bwMode="auto">
          <a:xfrm>
            <a:off x="685800" y="5961784"/>
            <a:ext cx="2057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smtClean="0">
                <a:latin typeface="Arial" charset="0"/>
              </a:rPr>
              <a:t>Gió</a:t>
            </a:r>
            <a:r>
              <a:rPr lang="en-US" sz="2000" dirty="0" smtClean="0">
                <a:latin typeface="Arial" charset="0"/>
              </a:rPr>
              <a:t> </a:t>
            </a:r>
            <a:endParaRPr lang="en-US" sz="2000" dirty="0">
              <a:latin typeface="Arial" charset="0"/>
            </a:endParaRPr>
          </a:p>
        </p:txBody>
      </p:sp>
      <p:sp>
        <p:nvSpPr>
          <p:cNvPr id="18476" name="Text Box 44"/>
          <p:cNvSpPr txBox="1">
            <a:spLocks noChangeArrowheads="1"/>
          </p:cNvSpPr>
          <p:nvPr/>
        </p:nvSpPr>
        <p:spPr bwMode="auto">
          <a:xfrm>
            <a:off x="3124200" y="4403725"/>
            <a:ext cx="3276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Nắng</a:t>
            </a:r>
            <a:r>
              <a:rPr lang="en-US" sz="2000" dirty="0">
                <a:solidFill>
                  <a:srgbClr val="3333FF"/>
                </a:solidFill>
                <a:latin typeface="Arial" charset="0"/>
              </a:rPr>
              <a:t> </a:t>
            </a:r>
            <a:r>
              <a:rPr lang="en-US" sz="2000" dirty="0" err="1">
                <a:solidFill>
                  <a:srgbClr val="3333FF"/>
                </a:solidFill>
                <a:latin typeface="Arial" charset="0"/>
              </a:rPr>
              <a:t>nhiều</a:t>
            </a:r>
            <a:r>
              <a:rPr lang="en-US" sz="2000" dirty="0">
                <a:solidFill>
                  <a:srgbClr val="3333FF"/>
                </a:solidFill>
                <a:latin typeface="Arial" charset="0"/>
              </a:rPr>
              <a:t>, gay </a:t>
            </a:r>
            <a:r>
              <a:rPr lang="en-US" sz="2000" dirty="0" err="1">
                <a:solidFill>
                  <a:srgbClr val="3333FF"/>
                </a:solidFill>
                <a:latin typeface="Arial" charset="0"/>
              </a:rPr>
              <a:t>gắt</a:t>
            </a:r>
            <a:endParaRPr lang="en-US" sz="2000" dirty="0">
              <a:solidFill>
                <a:srgbClr val="3333FF"/>
              </a:solidFill>
              <a:latin typeface="Arial" charset="0"/>
            </a:endParaRPr>
          </a:p>
        </p:txBody>
      </p:sp>
      <p:sp>
        <p:nvSpPr>
          <p:cNvPr id="18478" name="Text Box 46"/>
          <p:cNvSpPr txBox="1">
            <a:spLocks noChangeArrowheads="1"/>
          </p:cNvSpPr>
          <p:nvPr/>
        </p:nvSpPr>
        <p:spPr bwMode="auto">
          <a:xfrm>
            <a:off x="6324600" y="4403725"/>
            <a:ext cx="2286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Ánh</a:t>
            </a:r>
            <a:r>
              <a:rPr lang="en-US" sz="2000" dirty="0">
                <a:solidFill>
                  <a:srgbClr val="3333FF"/>
                </a:solidFill>
                <a:latin typeface="Arial" charset="0"/>
              </a:rPr>
              <a:t> </a:t>
            </a:r>
            <a:r>
              <a:rPr lang="en-US" sz="2000" dirty="0" err="1">
                <a:solidFill>
                  <a:srgbClr val="3333FF"/>
                </a:solidFill>
                <a:latin typeface="Arial" charset="0"/>
              </a:rPr>
              <a:t>sáng</a:t>
            </a:r>
            <a:r>
              <a:rPr lang="en-US" sz="2000" dirty="0">
                <a:solidFill>
                  <a:srgbClr val="3333FF"/>
                </a:solidFill>
                <a:latin typeface="Arial" charset="0"/>
              </a:rPr>
              <a:t> </a:t>
            </a:r>
            <a:r>
              <a:rPr lang="en-US" sz="2000" dirty="0" err="1">
                <a:solidFill>
                  <a:srgbClr val="3333FF"/>
                </a:solidFill>
                <a:latin typeface="Arial" charset="0"/>
              </a:rPr>
              <a:t>yếu</a:t>
            </a:r>
            <a:endParaRPr lang="en-US" sz="2000" dirty="0">
              <a:solidFill>
                <a:srgbClr val="3333FF"/>
              </a:solidFill>
              <a:latin typeface="Arial" charset="0"/>
            </a:endParaRPr>
          </a:p>
        </p:txBody>
      </p:sp>
      <p:sp>
        <p:nvSpPr>
          <p:cNvPr id="18479" name="Text Box 47"/>
          <p:cNvSpPr txBox="1">
            <a:spLocks noChangeArrowheads="1"/>
          </p:cNvSpPr>
          <p:nvPr/>
        </p:nvSpPr>
        <p:spPr bwMode="auto">
          <a:xfrm>
            <a:off x="3352800" y="4937125"/>
            <a:ext cx="2057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Nóng</a:t>
            </a:r>
            <a:r>
              <a:rPr lang="en-US" sz="2000" dirty="0">
                <a:solidFill>
                  <a:srgbClr val="3333FF"/>
                </a:solidFill>
                <a:latin typeface="Arial" charset="0"/>
              </a:rPr>
              <a:t> </a:t>
            </a:r>
            <a:endParaRPr lang="en-US" sz="1400" dirty="0">
              <a:solidFill>
                <a:srgbClr val="3333FF"/>
              </a:solidFill>
              <a:latin typeface="Arial" charset="0"/>
            </a:endParaRPr>
          </a:p>
        </p:txBody>
      </p:sp>
      <p:sp>
        <p:nvSpPr>
          <p:cNvPr id="18480" name="Text Box 48"/>
          <p:cNvSpPr txBox="1">
            <a:spLocks noChangeArrowheads="1"/>
          </p:cNvSpPr>
          <p:nvPr/>
        </p:nvSpPr>
        <p:spPr bwMode="auto">
          <a:xfrm>
            <a:off x="6629400" y="4876800"/>
            <a:ext cx="1752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Mát</a:t>
            </a:r>
            <a:r>
              <a:rPr lang="en-US" sz="2000" dirty="0">
                <a:solidFill>
                  <a:srgbClr val="3333FF"/>
                </a:solidFill>
                <a:latin typeface="Arial" charset="0"/>
              </a:rPr>
              <a:t> </a:t>
            </a:r>
          </a:p>
        </p:txBody>
      </p:sp>
      <p:sp>
        <p:nvSpPr>
          <p:cNvPr id="18481" name="Text Box 49"/>
          <p:cNvSpPr txBox="1">
            <a:spLocks noChangeArrowheads="1"/>
          </p:cNvSpPr>
          <p:nvPr/>
        </p:nvSpPr>
        <p:spPr bwMode="auto">
          <a:xfrm>
            <a:off x="3508375" y="5394325"/>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Khô</a:t>
            </a:r>
            <a:r>
              <a:rPr lang="en-US" sz="2000" dirty="0">
                <a:solidFill>
                  <a:srgbClr val="3333FF"/>
                </a:solidFill>
                <a:latin typeface="Arial" charset="0"/>
              </a:rPr>
              <a:t> </a:t>
            </a:r>
          </a:p>
        </p:txBody>
      </p:sp>
      <p:sp>
        <p:nvSpPr>
          <p:cNvPr id="18482" name="Text Box 50"/>
          <p:cNvSpPr txBox="1">
            <a:spLocks noChangeArrowheads="1"/>
          </p:cNvSpPr>
          <p:nvPr/>
        </p:nvSpPr>
        <p:spPr bwMode="auto">
          <a:xfrm>
            <a:off x="6629400" y="5426075"/>
            <a:ext cx="1447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Ẩm</a:t>
            </a:r>
            <a:endParaRPr lang="en-US" sz="2000" dirty="0">
              <a:solidFill>
                <a:srgbClr val="3333FF"/>
              </a:solidFill>
              <a:latin typeface="Arial" charset="0"/>
            </a:endParaRPr>
          </a:p>
        </p:txBody>
      </p:sp>
      <p:sp>
        <p:nvSpPr>
          <p:cNvPr id="18483" name="Text Box 51"/>
          <p:cNvSpPr txBox="1">
            <a:spLocks noChangeArrowheads="1"/>
          </p:cNvSpPr>
          <p:nvPr/>
        </p:nvSpPr>
        <p:spPr bwMode="auto">
          <a:xfrm>
            <a:off x="3352800" y="6019800"/>
            <a:ext cx="2133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Mạnh</a:t>
            </a:r>
            <a:r>
              <a:rPr lang="en-US" sz="2000" dirty="0">
                <a:solidFill>
                  <a:srgbClr val="3333FF"/>
                </a:solidFill>
                <a:latin typeface="Arial" charset="0"/>
              </a:rPr>
              <a:t> </a:t>
            </a:r>
          </a:p>
        </p:txBody>
      </p:sp>
      <p:sp>
        <p:nvSpPr>
          <p:cNvPr id="18484" name="Text Box 52"/>
          <p:cNvSpPr txBox="1">
            <a:spLocks noChangeArrowheads="1"/>
          </p:cNvSpPr>
          <p:nvPr/>
        </p:nvSpPr>
        <p:spPr bwMode="auto">
          <a:xfrm>
            <a:off x="6629400" y="5959475"/>
            <a:ext cx="1447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eaLnBrk="1" hangingPunct="1">
              <a:spcBef>
                <a:spcPct val="50000"/>
              </a:spcBef>
            </a:pPr>
            <a:r>
              <a:rPr lang="en-US" sz="2000" dirty="0" err="1">
                <a:solidFill>
                  <a:srgbClr val="3333FF"/>
                </a:solidFill>
                <a:latin typeface="Arial" charset="0"/>
              </a:rPr>
              <a:t>Yếu</a:t>
            </a:r>
            <a:endParaRPr lang="en-US" sz="2000" dirty="0">
              <a:solidFill>
                <a:srgbClr val="3333FF"/>
              </a:solidFill>
              <a:latin typeface="Arial" charset="0"/>
            </a:endParaRPr>
          </a:p>
        </p:txBody>
      </p:sp>
      <p:sp>
        <p:nvSpPr>
          <p:cNvPr id="26" name="Rectangle 25"/>
          <p:cNvSpPr/>
          <p:nvPr/>
        </p:nvSpPr>
        <p:spPr>
          <a:xfrm>
            <a:off x="5911107" y="3134380"/>
            <a:ext cx="2013693" cy="523220"/>
          </a:xfrm>
          <a:prstGeom prst="rect">
            <a:avLst/>
          </a:prstGeom>
          <a:noFill/>
        </p:spPr>
        <p:txBody>
          <a:bodyPr wrap="none" rtlCol="0">
            <a:spAutoFit/>
          </a:bodyPr>
          <a:lstStyle/>
          <a:p>
            <a:r>
              <a:rPr lang="en-US" sz="2800" b="1" dirty="0" err="1" smtClean="0">
                <a:solidFill>
                  <a:srgbClr val="0070C0"/>
                </a:solidFill>
                <a:latin typeface="Times New Roman" pitchFamily="18" charset="0"/>
                <a:cs typeface="Times New Roman" pitchFamily="18" charset="0"/>
              </a:rPr>
              <a:t>Nơi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có</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rừng</a:t>
            </a:r>
            <a:endParaRPr lang="en-US" sz="2800" b="1" dirty="0">
              <a:solidFill>
                <a:srgbClr val="0070C0"/>
              </a:solidFill>
              <a:latin typeface="Times New Roman" pitchFamily="18" charset="0"/>
              <a:cs typeface="Times New Roman" pitchFamily="18" charset="0"/>
            </a:endParaRPr>
          </a:p>
        </p:txBody>
      </p:sp>
      <p:pic>
        <p:nvPicPr>
          <p:cNvPr id="27" name="Picture 2" descr="C:\Users\Hp\Desktop\tải xuống.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86300" y="112713"/>
            <a:ext cx="4152900" cy="3011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 name="Picture 42" descr="Anh - 12"/>
          <p:cNvPicPr>
            <a:picLocks noChangeAspect="1" noChangeArrowheads="1"/>
          </p:cNvPicPr>
          <p:nvPr/>
        </p:nvPicPr>
        <p:blipFill>
          <a:blip r:embed="rId3" cstate="print">
            <a:lum bright="12000" contrast="36000"/>
            <a:extLst>
              <a:ext uri="{28A0092B-C50C-407E-A947-70E740481C1C}">
                <a14:useLocalDpi xmlns="" xmlns:a14="http://schemas.microsoft.com/office/drawing/2010/main" val="0"/>
              </a:ext>
            </a:extLst>
          </a:blip>
          <a:srcRect/>
          <a:stretch>
            <a:fillRect/>
          </a:stretch>
        </p:blipFill>
        <p:spPr bwMode="auto">
          <a:xfrm>
            <a:off x="228600" y="112713"/>
            <a:ext cx="4114800" cy="3011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13936" y="3134380"/>
            <a:ext cx="2638864" cy="523220"/>
          </a:xfrm>
          <a:prstGeom prst="rect">
            <a:avLst/>
          </a:prstGeom>
          <a:noFill/>
        </p:spPr>
        <p:txBody>
          <a:bodyPr wrap="none" rtlCol="0">
            <a:spAutoFit/>
          </a:bodyPr>
          <a:lstStyle/>
          <a:p>
            <a:r>
              <a:rPr lang="en-US" sz="2800" b="1" dirty="0" err="1" smtClean="0">
                <a:solidFill>
                  <a:srgbClr val="0070C0"/>
                </a:solidFill>
                <a:latin typeface="Times New Roman" pitchFamily="18" charset="0"/>
                <a:cs typeface="Times New Roman" pitchFamily="18" charset="0"/>
              </a:rPr>
              <a:t>Ngoài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chỗ</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trống</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195436858"/>
      </p:ext>
    </p:extLst>
  </p:cSld>
  <p:clrMapOvr>
    <a:masterClrMapping/>
  </p:clrMapOvr>
  <p:transition>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 xmlns:p14="http://schemas.microsoft.com/office/powerpoint/2010/main" val="423318792"/>
              </p:ext>
            </p:extLst>
          </p:nvPr>
        </p:nvGraphicFramePr>
        <p:xfrm>
          <a:off x="914400" y="152400"/>
          <a:ext cx="7543800" cy="4805758"/>
        </p:xfrm>
        <a:graphic>
          <a:graphicData uri="http://schemas.openxmlformats.org/drawingml/2006/table">
            <a:tbl>
              <a:tblPr firstRow="1" firstCol="1" bandRow="1">
                <a:tableStyleId>{5940675A-B579-460E-94D1-54222C63F5DA}</a:tableStyleId>
              </a:tblPr>
              <a:tblGrid>
                <a:gridCol w="1264883"/>
                <a:gridCol w="1639495"/>
                <a:gridCol w="1545463"/>
                <a:gridCol w="1493759"/>
                <a:gridCol w="1600200"/>
              </a:tblGrid>
              <a:tr h="975361">
                <a:tc>
                  <a:txBody>
                    <a:bodyPr/>
                    <a:lstStyle/>
                    <a:p>
                      <a:pPr marL="0" marR="0" algn="ctr">
                        <a:lnSpc>
                          <a:spcPct val="115000"/>
                        </a:lnSpc>
                        <a:spcBef>
                          <a:spcPts val="0"/>
                        </a:spcBef>
                        <a:spcAft>
                          <a:spcPts val="0"/>
                        </a:spcAft>
                      </a:pPr>
                      <a:r>
                        <a:rPr lang="en-US" sz="2000" b="1" dirty="0" err="1" smtClean="0">
                          <a:solidFill>
                            <a:srgbClr val="C00000"/>
                          </a:solidFill>
                          <a:effectLst/>
                          <a:latin typeface="Times New Roman" pitchFamily="18" charset="0"/>
                          <a:cs typeface="Times New Roman" pitchFamily="18" charset="0"/>
                        </a:rPr>
                        <a:t>Các</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yếu</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tố</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khí</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hậu</a:t>
                      </a:r>
                      <a:endParaRPr lang="en-US" sz="1100" b="1" dirty="0" smtClean="0">
                        <a:solidFill>
                          <a:srgbClr val="C00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smtClean="0">
                          <a:solidFill>
                            <a:srgbClr val="C00000"/>
                          </a:solidFill>
                          <a:effectLst/>
                          <a:latin typeface="Times New Roman" pitchFamily="18" charset="0"/>
                          <a:cs typeface="Times New Roman" pitchFamily="18" charset="0"/>
                        </a:rPr>
                        <a:t> </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a:solidFill>
                            <a:srgbClr val="C00000"/>
                          </a:solidFill>
                          <a:effectLst/>
                          <a:latin typeface="Times New Roman" pitchFamily="18" charset="0"/>
                          <a:cs typeface="Times New Roman" pitchFamily="18" charset="0"/>
                        </a:rPr>
                        <a:t>Ngoài</a:t>
                      </a: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chỗ</a:t>
                      </a: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trống</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a:solidFill>
                            <a:srgbClr val="C00000"/>
                          </a:solidFill>
                          <a:effectLst/>
                          <a:latin typeface="Times New Roman" pitchFamily="18" charset="0"/>
                          <a:cs typeface="Times New Roman" pitchFamily="18" charset="0"/>
                        </a:rPr>
                        <a:t>Giải</a:t>
                      </a:r>
                      <a:r>
                        <a:rPr lang="en-US" sz="2000" b="1" dirty="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thích</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smtClean="0">
                          <a:solidFill>
                            <a:srgbClr val="C00000"/>
                          </a:solidFill>
                          <a:effectLst/>
                          <a:latin typeface="Times New Roman" pitchFamily="18" charset="0"/>
                          <a:cs typeface="Times New Roman" pitchFamily="18" charset="0"/>
                        </a:rPr>
                        <a:t>Trong</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rừng</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nSpc>
                          <a:spcPct val="115000"/>
                        </a:lnSpc>
                        <a:spcBef>
                          <a:spcPts val="0"/>
                        </a:spcBef>
                        <a:spcAft>
                          <a:spcPts val="0"/>
                        </a:spcAft>
                      </a:pP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Giải</a:t>
                      </a: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thích</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r>
              <a:tr h="969462">
                <a:tc>
                  <a:txBody>
                    <a:bodyPr/>
                    <a:lstStyle/>
                    <a:p>
                      <a:pPr marL="0" marR="0" algn="ctr">
                        <a:lnSpc>
                          <a:spcPct val="115000"/>
                        </a:lnSpc>
                        <a:spcBef>
                          <a:spcPts val="0"/>
                        </a:spcBef>
                        <a:spcAft>
                          <a:spcPts val="0"/>
                        </a:spcAft>
                      </a:pPr>
                      <a:r>
                        <a:rPr lang="en-US" sz="2000" b="1" dirty="0" err="1">
                          <a:solidFill>
                            <a:srgbClr val="C00000"/>
                          </a:solidFill>
                          <a:effectLst/>
                          <a:latin typeface="Times New Roman" pitchFamily="18" charset="0"/>
                          <a:cs typeface="Times New Roman" pitchFamily="18" charset="0"/>
                        </a:rPr>
                        <a:t>Ánh</a:t>
                      </a: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sáng</a:t>
                      </a:r>
                      <a:endParaRPr lang="en-US" sz="1100" b="1" dirty="0">
                        <a:solidFill>
                          <a:srgbClr val="C00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solidFill>
                            <a:srgbClr val="C00000"/>
                          </a:solidFill>
                          <a:effectLst/>
                          <a:latin typeface="Times New Roman" pitchFamily="18" charset="0"/>
                          <a:cs typeface="Times New Roman" pitchFamily="18" charset="0"/>
                        </a:rPr>
                        <a:t> </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Nắng</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nhiều</a:t>
                      </a:r>
                      <a:r>
                        <a:rPr lang="en-US" sz="2000" b="1" dirty="0">
                          <a:effectLst/>
                          <a:latin typeface="Times New Roman" pitchFamily="18" charset="0"/>
                          <a:cs typeface="Times New Roman" pitchFamily="18" charset="0"/>
                        </a:rPr>
                        <a:t>, gay </a:t>
                      </a:r>
                      <a:r>
                        <a:rPr lang="en-US" sz="2000" b="1" dirty="0" err="1">
                          <a:effectLst/>
                          <a:latin typeface="Times New Roman" pitchFamily="18" charset="0"/>
                          <a:cs typeface="Times New Roman" pitchFamily="18" charset="0"/>
                        </a:rPr>
                        <a:t>gắt</a:t>
                      </a:r>
                      <a:endParaRPr lang="en-US" sz="1100" b="1" dirty="0">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c rowSpan="3">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nchor="b"/>
                </a:tc>
                <a:tc rowSpan="2">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Ánh</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sáng</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yếu</a:t>
                      </a:r>
                      <a:endParaRPr lang="en-US" sz="1100" b="1" dirty="0">
                        <a:effectLst/>
                        <a:latin typeface="Times New Roman" pitchFamily="18" charset="0"/>
                        <a:ea typeface="Calibri"/>
                        <a:cs typeface="Times New Roman" pitchFamily="18" charset="0"/>
                      </a:endParaRPr>
                    </a:p>
                  </a:txBody>
                  <a:tcPr marL="68580" marR="68580" marT="0" marB="0"/>
                </a:tc>
                <a:tc rowSpan="3">
                  <a:txBody>
                    <a:bodyPr/>
                    <a:lstStyle/>
                    <a:p>
                      <a:pPr marL="0" marR="0">
                        <a:lnSpc>
                          <a:spcPct val="115000"/>
                        </a:lnSpc>
                        <a:spcBef>
                          <a:spcPts val="0"/>
                        </a:spcBef>
                        <a:spcAft>
                          <a:spcPts val="0"/>
                        </a:spcAft>
                      </a:pPr>
                      <a:endParaRPr lang="en-US" sz="1100" b="1" dirty="0">
                        <a:effectLst/>
                        <a:latin typeface="Times New Roman" pitchFamily="18" charset="0"/>
                        <a:ea typeface="Calibri"/>
                        <a:cs typeface="Times New Roman" pitchFamily="18" charset="0"/>
                      </a:endParaRPr>
                    </a:p>
                  </a:txBody>
                  <a:tcPr marL="68580" marR="68580" marT="0" marB="0"/>
                </a:tc>
              </a:tr>
              <a:tr h="0">
                <a:tc rowSpan="2">
                  <a:txBody>
                    <a:bodyPr/>
                    <a:lstStyle/>
                    <a:p>
                      <a:pPr marL="0" marR="0" algn="ctr">
                        <a:lnSpc>
                          <a:spcPct val="115000"/>
                        </a:lnSpc>
                        <a:spcBef>
                          <a:spcPts val="0"/>
                        </a:spcBef>
                        <a:spcAft>
                          <a:spcPts val="0"/>
                        </a:spcAft>
                      </a:pPr>
                      <a:r>
                        <a:rPr lang="en-US" sz="2000" b="1" dirty="0" err="1">
                          <a:solidFill>
                            <a:srgbClr val="C00000"/>
                          </a:solidFill>
                          <a:effectLst/>
                          <a:latin typeface="Times New Roman" pitchFamily="18" charset="0"/>
                          <a:cs typeface="Times New Roman" pitchFamily="18" charset="0"/>
                        </a:rPr>
                        <a:t>Nhiệt</a:t>
                      </a:r>
                      <a:r>
                        <a:rPr lang="en-US" sz="2000" b="1" dirty="0">
                          <a:solidFill>
                            <a:srgbClr val="C00000"/>
                          </a:solidFill>
                          <a:effectLst/>
                          <a:latin typeface="Times New Roman" pitchFamily="18" charset="0"/>
                          <a:cs typeface="Times New Roman" pitchFamily="18" charset="0"/>
                        </a:rPr>
                        <a:t> </a:t>
                      </a:r>
                      <a:r>
                        <a:rPr lang="en-US" sz="2000" b="1" dirty="0" err="1">
                          <a:solidFill>
                            <a:srgbClr val="C00000"/>
                          </a:solidFill>
                          <a:effectLst/>
                          <a:latin typeface="Times New Roman" pitchFamily="18" charset="0"/>
                          <a:cs typeface="Times New Roman" pitchFamily="18" charset="0"/>
                        </a:rPr>
                        <a:t>độ</a:t>
                      </a:r>
                      <a:endParaRPr lang="en-US" sz="1100" b="1" dirty="0">
                        <a:solidFill>
                          <a:srgbClr val="C00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solidFill>
                            <a:srgbClr val="C00000"/>
                          </a:solidFill>
                          <a:effectLst/>
                          <a:latin typeface="Times New Roman" pitchFamily="18" charset="0"/>
                          <a:cs typeface="Times New Roman" pitchFamily="18" charset="0"/>
                        </a:rPr>
                        <a:t> </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rowSpan="2">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Nóng</a:t>
                      </a:r>
                      <a:endParaRPr lang="en-US" sz="1100" b="1" dirty="0">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r>
              <a:tr h="867465">
                <a:tc vMerge="1">
                  <a:txBody>
                    <a:bodyPr/>
                    <a:lstStyle/>
                    <a:p>
                      <a:pPr marL="0" marR="0" algn="ctr">
                        <a:lnSpc>
                          <a:spcPct val="115000"/>
                        </a:lnSpc>
                        <a:spcBef>
                          <a:spcPts val="0"/>
                        </a:spcBef>
                        <a:spcAft>
                          <a:spcPts val="0"/>
                        </a:spcAft>
                      </a:pPr>
                      <a:endParaRPr lang="en-US" sz="1100" b="1" dirty="0">
                        <a:effectLst/>
                        <a:latin typeface="Calibri"/>
                        <a:ea typeface="Calibri"/>
                        <a:cs typeface="Times New Roman"/>
                      </a:endParaRPr>
                    </a:p>
                  </a:txBody>
                  <a:tcPr marL="68580" marR="68580" marT="0" marB="0"/>
                </a:tc>
                <a:tc vMerge="1">
                  <a:txBody>
                    <a:bodyPr/>
                    <a:lstStyle/>
                    <a:p>
                      <a:pPr marL="0" marR="0" algn="ctr">
                        <a:lnSpc>
                          <a:spcPct val="115000"/>
                        </a:lnSpc>
                        <a:spcBef>
                          <a:spcPts val="0"/>
                        </a:spcBef>
                        <a:spcAft>
                          <a:spcPts val="0"/>
                        </a:spcAft>
                      </a:pPr>
                      <a:endParaRPr lang="en-US" sz="1100" b="1">
                        <a:effectLst/>
                        <a:latin typeface="Calibri"/>
                        <a:ea typeface="Calibri"/>
                        <a:cs typeface="Times New Roman"/>
                      </a:endParaRPr>
                    </a:p>
                  </a:txBody>
                  <a:tcPr marL="68580" marR="68580" marT="0" marB="0"/>
                </a:tc>
                <a:tc vMerge="1">
                  <a:txBody>
                    <a:bodyPr/>
                    <a:lstStyle/>
                    <a:p>
                      <a:endParaRPr lang="en-US"/>
                    </a:p>
                  </a:txBody>
                  <a:tcPr/>
                </a:tc>
                <a:tc>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Mát</a:t>
                      </a:r>
                      <a:endParaRPr lang="en-US" sz="1100" b="1" dirty="0">
                        <a:effectLst/>
                        <a:latin typeface="Times New Roman" pitchFamily="18" charset="0"/>
                        <a:ea typeface="Calibri"/>
                        <a:cs typeface="Times New Roman" pitchFamily="18" charset="0"/>
                      </a:endParaRPr>
                    </a:p>
                  </a:txBody>
                  <a:tcPr marL="68580" marR="68580" marT="0" marB="0"/>
                </a:tc>
                <a:tc vMerge="1">
                  <a:txBody>
                    <a:bodyPr/>
                    <a:lstStyle/>
                    <a:p>
                      <a:endParaRPr lang="en-US"/>
                    </a:p>
                  </a:txBody>
                  <a:tcPr/>
                </a:tc>
              </a:tr>
              <a:tr h="601140">
                <a:tc rowSpan="2">
                  <a:txBody>
                    <a:bodyPr/>
                    <a:lstStyle/>
                    <a:p>
                      <a:pPr marL="0" marR="0" algn="ctr">
                        <a:lnSpc>
                          <a:spcPct val="115000"/>
                        </a:lnSpc>
                        <a:spcBef>
                          <a:spcPts val="0"/>
                        </a:spcBef>
                        <a:spcAft>
                          <a:spcPts val="0"/>
                        </a:spcAft>
                      </a:pPr>
                      <a:r>
                        <a:rPr lang="en-US" sz="2000" b="1" dirty="0" err="1" smtClean="0">
                          <a:solidFill>
                            <a:srgbClr val="C00000"/>
                          </a:solidFill>
                          <a:effectLst/>
                          <a:latin typeface="Times New Roman" pitchFamily="18" charset="0"/>
                          <a:cs typeface="Times New Roman" pitchFamily="18" charset="0"/>
                        </a:rPr>
                        <a:t>Độ</a:t>
                      </a:r>
                      <a:r>
                        <a:rPr lang="en-US" sz="2000" b="1" dirty="0" smtClean="0">
                          <a:solidFill>
                            <a:srgbClr val="C00000"/>
                          </a:solidFill>
                          <a:effectLst/>
                          <a:latin typeface="Times New Roman" pitchFamily="18" charset="0"/>
                          <a:cs typeface="Times New Roman" pitchFamily="18" charset="0"/>
                        </a:rPr>
                        <a:t> </a:t>
                      </a:r>
                      <a:r>
                        <a:rPr lang="en-US" sz="2000" b="1" dirty="0" err="1" smtClean="0">
                          <a:solidFill>
                            <a:srgbClr val="C00000"/>
                          </a:solidFill>
                          <a:effectLst/>
                          <a:latin typeface="Times New Roman" pitchFamily="18" charset="0"/>
                          <a:cs typeface="Times New Roman" pitchFamily="18" charset="0"/>
                        </a:rPr>
                        <a:t>ẩm</a:t>
                      </a:r>
                      <a:endParaRPr lang="en-US" sz="1100" b="1" dirty="0" smtClean="0">
                        <a:solidFill>
                          <a:srgbClr val="C00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smtClean="0">
                          <a:solidFill>
                            <a:srgbClr val="C00000"/>
                          </a:solidFill>
                          <a:effectLst/>
                          <a:latin typeface="Times New Roman" pitchFamily="18" charset="0"/>
                          <a:cs typeface="Times New Roman" pitchFamily="18" charset="0"/>
                        </a:rPr>
                        <a:t> </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rowSpan="2">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Khô</a:t>
                      </a:r>
                      <a:endParaRPr lang="en-US" sz="1100" b="1" dirty="0">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smtClean="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c rowSpan="3">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smtClean="0">
                          <a:effectLst/>
                          <a:latin typeface="Times New Roman" pitchFamily="18" charset="0"/>
                          <a:cs typeface="Times New Roman" pitchFamily="18" charset="0"/>
                        </a:rPr>
                        <a:t>Ẩm</a:t>
                      </a:r>
                      <a:endParaRPr lang="en-US" sz="1100" b="1" dirty="0">
                        <a:effectLst/>
                        <a:latin typeface="Times New Roman" pitchFamily="18" charset="0"/>
                        <a:ea typeface="Calibri"/>
                        <a:cs typeface="Times New Roman" pitchFamily="18" charset="0"/>
                      </a:endParaRPr>
                    </a:p>
                  </a:txBody>
                  <a:tcPr marL="68580" marR="68580" marT="0" marB="0"/>
                </a:tc>
                <a:tc rowSpan="3">
                  <a:txBody>
                    <a:bodyPr/>
                    <a:lstStyle/>
                    <a:p>
                      <a:pPr marL="0" marR="0">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r>
              <a:tr h="591983">
                <a:tc vMerge="1">
                  <a:txBody>
                    <a:bodyPr/>
                    <a:lstStyle/>
                    <a:p>
                      <a:pPr marL="0" marR="0" algn="ctr">
                        <a:lnSpc>
                          <a:spcPct val="115000"/>
                        </a:lnSpc>
                        <a:spcBef>
                          <a:spcPts val="0"/>
                        </a:spcBef>
                        <a:spcAft>
                          <a:spcPts val="0"/>
                        </a:spcAft>
                      </a:pPr>
                      <a:endParaRPr lang="en-US" sz="1100" b="1">
                        <a:effectLst/>
                        <a:latin typeface="Calibri"/>
                        <a:ea typeface="Calibri"/>
                        <a:cs typeface="Times New Roman"/>
                      </a:endParaRPr>
                    </a:p>
                  </a:txBody>
                  <a:tcPr marL="68580" marR="68580" marT="0" marB="0"/>
                </a:tc>
                <a:tc vMerge="1">
                  <a:txBody>
                    <a:bodyPr/>
                    <a:lstStyle/>
                    <a:p>
                      <a:pPr marL="0" marR="0" algn="ctr">
                        <a:lnSpc>
                          <a:spcPct val="115000"/>
                        </a:lnSpc>
                        <a:spcBef>
                          <a:spcPts val="0"/>
                        </a:spcBef>
                        <a:spcAft>
                          <a:spcPts val="0"/>
                        </a:spcAft>
                      </a:pPr>
                      <a:endParaRPr lang="en-US" sz="1100" b="1">
                        <a:effectLst/>
                        <a:latin typeface="Calibri"/>
                        <a:ea typeface="Calibri"/>
                        <a:cs typeface="Times New Roman"/>
                      </a:endParaRPr>
                    </a:p>
                  </a:txBody>
                  <a:tcPr marL="68580" marR="68580" marT="0" marB="0"/>
                </a:tc>
                <a:tc vMerge="1">
                  <a:txBody>
                    <a:bodyPr/>
                    <a:lstStyle/>
                    <a:p>
                      <a:endParaRPr lang="en-US"/>
                    </a:p>
                  </a:txBody>
                  <a:tcPr/>
                </a:tc>
                <a:tc rowSpan="2">
                  <a:txBody>
                    <a:bodyPr/>
                    <a:lstStyle/>
                    <a:p>
                      <a:pPr marL="0" marR="0" algn="ctr">
                        <a:lnSpc>
                          <a:spcPct val="115000"/>
                        </a:lnSpc>
                        <a:spcBef>
                          <a:spcPts val="0"/>
                        </a:spcBef>
                        <a:spcAft>
                          <a:spcPts val="0"/>
                        </a:spcAft>
                      </a:pPr>
                      <a:endParaRPr lang="en-US" sz="2000" b="1" dirty="0" smtClean="0">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err="1" smtClean="0">
                          <a:effectLst/>
                          <a:latin typeface="Times New Roman" pitchFamily="18" charset="0"/>
                          <a:cs typeface="Times New Roman" pitchFamily="18" charset="0"/>
                        </a:rPr>
                        <a:t>Yếu</a:t>
                      </a:r>
                      <a:endParaRPr lang="en-US" sz="1100" b="1" dirty="0">
                        <a:effectLst/>
                        <a:latin typeface="Times New Roman" pitchFamily="18" charset="0"/>
                        <a:ea typeface="Calibri"/>
                        <a:cs typeface="Times New Roman" pitchFamily="18" charset="0"/>
                      </a:endParaRPr>
                    </a:p>
                  </a:txBody>
                  <a:tcPr marL="68580" marR="68580" marT="0" marB="0"/>
                </a:tc>
                <a:tc vMerge="1">
                  <a:txBody>
                    <a:bodyPr/>
                    <a:lstStyle/>
                    <a:p>
                      <a:endParaRPr lang="en-US"/>
                    </a:p>
                  </a:txBody>
                  <a:tcPr/>
                </a:tc>
              </a:tr>
              <a:tr h="639623">
                <a:tc>
                  <a:txBody>
                    <a:bodyPr/>
                    <a:lstStyle/>
                    <a:p>
                      <a:pPr marL="0" marR="0" algn="ctr">
                        <a:lnSpc>
                          <a:spcPct val="115000"/>
                        </a:lnSpc>
                        <a:spcBef>
                          <a:spcPts val="0"/>
                        </a:spcBef>
                        <a:spcAft>
                          <a:spcPts val="0"/>
                        </a:spcAft>
                      </a:pPr>
                      <a:r>
                        <a:rPr lang="en-US" sz="2000" b="1" dirty="0" err="1">
                          <a:solidFill>
                            <a:srgbClr val="C00000"/>
                          </a:solidFill>
                          <a:effectLst/>
                          <a:latin typeface="Times New Roman" pitchFamily="18" charset="0"/>
                          <a:cs typeface="Times New Roman" pitchFamily="18" charset="0"/>
                        </a:rPr>
                        <a:t>Gió</a:t>
                      </a:r>
                      <a:endParaRPr lang="en-US" sz="1100" b="1" dirty="0">
                        <a:solidFill>
                          <a:srgbClr val="C00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solidFill>
                            <a:srgbClr val="C00000"/>
                          </a:solidFill>
                          <a:effectLst/>
                          <a:latin typeface="Times New Roman" pitchFamily="18" charset="0"/>
                          <a:cs typeface="Times New Roman" pitchFamily="18" charset="0"/>
                        </a:rPr>
                        <a:t> </a:t>
                      </a:r>
                      <a:endParaRPr lang="en-US" sz="1100" b="1"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1" dirty="0" err="1">
                          <a:effectLst/>
                          <a:latin typeface="Times New Roman" pitchFamily="18" charset="0"/>
                          <a:cs typeface="Times New Roman" pitchFamily="18" charset="0"/>
                        </a:rPr>
                        <a:t>Mạnh</a:t>
                      </a:r>
                      <a:endParaRPr lang="en-US" sz="1100" b="1" dirty="0">
                        <a:effectLst/>
                        <a:latin typeface="Times New Roman" pitchFamily="18" charset="0"/>
                        <a:cs typeface="Times New Roman" pitchFamily="18" charset="0"/>
                      </a:endParaRPr>
                    </a:p>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1100" b="1" dirty="0">
                        <a:effectLst/>
                        <a:latin typeface="Times New Roman" pitchFamily="18" charset="0"/>
                        <a:ea typeface="Calibri"/>
                        <a:cs typeface="Times New Roman"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5" name="Rectangle 4"/>
          <p:cNvSpPr/>
          <p:nvPr/>
        </p:nvSpPr>
        <p:spPr>
          <a:xfrm>
            <a:off x="3962400" y="1447800"/>
            <a:ext cx="13716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Times New Roman" pitchFamily="18" charset="0"/>
                <a:cs typeface="Times New Roman" pitchFamily="18" charset="0"/>
              </a:rPr>
              <a:t>Không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cây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xanh</a:t>
            </a:r>
            <a:r>
              <a:rPr lang="en-US" sz="2000" b="1" dirty="0" smtClean="0">
                <a:solidFill>
                  <a:srgbClr val="FF0000"/>
                </a:solidFill>
                <a:latin typeface="Times New Roman" pitchFamily="18" charset="0"/>
                <a:cs typeface="Times New Roman" pitchFamily="18" charset="0"/>
              </a:rPr>
              <a:t> </a:t>
            </a:r>
            <a:endParaRPr lang="en-US" sz="2000" b="1" dirty="0">
              <a:solidFill>
                <a:srgbClr val="FF0000"/>
              </a:solidFill>
              <a:latin typeface="Times New Roman" pitchFamily="18" charset="0"/>
              <a:cs typeface="Times New Roman" pitchFamily="18" charset="0"/>
            </a:endParaRPr>
          </a:p>
        </p:txBody>
      </p:sp>
      <p:sp>
        <p:nvSpPr>
          <p:cNvPr id="12" name="Rectangle 11"/>
          <p:cNvSpPr/>
          <p:nvPr/>
        </p:nvSpPr>
        <p:spPr>
          <a:xfrm>
            <a:off x="3962400" y="3505200"/>
            <a:ext cx="1226127"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Times New Roman" pitchFamily="18" charset="0"/>
                <a:cs typeface="Times New Roman" pitchFamily="18" charset="0"/>
              </a:rPr>
              <a:t>Không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cây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xanh</a:t>
            </a:r>
            <a:r>
              <a:rPr lang="en-US" sz="2000" b="1" dirty="0" smtClean="0">
                <a:solidFill>
                  <a:srgbClr val="FF0000"/>
                </a:solidFill>
                <a:latin typeface="Times New Roman" pitchFamily="18" charset="0"/>
                <a:cs typeface="Times New Roman" pitchFamily="18" charset="0"/>
              </a:rPr>
              <a:t> </a:t>
            </a:r>
            <a:endParaRPr lang="en-US" sz="2000" b="1" dirty="0">
              <a:solidFill>
                <a:srgbClr val="FF0000"/>
              </a:solidFill>
              <a:latin typeface="Times New Roman" pitchFamily="18" charset="0"/>
              <a:cs typeface="Times New Roman" pitchFamily="18" charset="0"/>
            </a:endParaRPr>
          </a:p>
        </p:txBody>
      </p:sp>
      <p:sp>
        <p:nvSpPr>
          <p:cNvPr id="14" name="Rectangle 13"/>
          <p:cNvSpPr/>
          <p:nvPr/>
        </p:nvSpPr>
        <p:spPr>
          <a:xfrm>
            <a:off x="6858000" y="1219200"/>
            <a:ext cx="16002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000" b="1" dirty="0" err="1">
                <a:solidFill>
                  <a:srgbClr val="0000FF"/>
                </a:solidFill>
                <a:latin typeface="Times New Roman" pitchFamily="18" charset="0"/>
                <a:cs typeface="Times New Roman" pitchFamily="18" charset="0"/>
              </a:rPr>
              <a:t>Tán</a:t>
            </a:r>
            <a:r>
              <a:rPr lang="en-US" sz="2000" b="1" dirty="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lá</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cản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bớt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ánh</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sáng</a:t>
            </a:r>
            <a:endParaRPr lang="en-US" sz="2000" b="1" dirty="0">
              <a:solidFill>
                <a:srgbClr val="0000FF"/>
              </a:solidFill>
              <a:latin typeface="Times New Roman" pitchFamily="18" charset="0"/>
              <a:ea typeface="Calibri"/>
              <a:cs typeface="Times New Roman" pitchFamily="18"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2223688311"/>
              </p:ext>
            </p:extLst>
          </p:nvPr>
        </p:nvGraphicFramePr>
        <p:xfrm>
          <a:off x="907472" y="5029200"/>
          <a:ext cx="7550730" cy="1463040"/>
        </p:xfrm>
        <a:graphic>
          <a:graphicData uri="http://schemas.openxmlformats.org/drawingml/2006/table">
            <a:tbl>
              <a:tblPr firstRow="1" bandRow="1">
                <a:tableStyleId>{5C22544A-7EE6-4342-B048-85BDC9FD1C3A}</a:tableStyleId>
              </a:tblPr>
              <a:tblGrid>
                <a:gridCol w="1302328"/>
                <a:gridCol w="1600200"/>
                <a:gridCol w="1524000"/>
                <a:gridCol w="1524000"/>
                <a:gridCol w="1600202"/>
              </a:tblGrid>
              <a:tr h="370840">
                <a:tc>
                  <a:txBody>
                    <a:bodyPr/>
                    <a:lstStyle/>
                    <a:p>
                      <a:pPr algn="ctr"/>
                      <a:endParaRPr lang="en-US" dirty="0" smtClean="0">
                        <a:solidFill>
                          <a:srgbClr val="C00000"/>
                        </a:solidFill>
                        <a:latin typeface="Times New Roman" pitchFamily="18" charset="0"/>
                        <a:cs typeface="Times New Roman" pitchFamily="18" charset="0"/>
                      </a:endParaRPr>
                    </a:p>
                    <a:p>
                      <a:pPr algn="ctr"/>
                      <a:r>
                        <a:rPr lang="en-US" dirty="0" err="1" smtClean="0">
                          <a:solidFill>
                            <a:srgbClr val="C00000"/>
                          </a:solidFill>
                          <a:latin typeface="Times New Roman" pitchFamily="18" charset="0"/>
                          <a:cs typeface="Times New Roman" pitchFamily="18" charset="0"/>
                        </a:rPr>
                        <a:t>Lượng</a:t>
                      </a:r>
                      <a:r>
                        <a:rPr lang="en-US" dirty="0" smtClean="0">
                          <a:solidFill>
                            <a:srgbClr val="C00000"/>
                          </a:solidFill>
                          <a:latin typeface="Times New Roman" pitchFamily="18" charset="0"/>
                          <a:cs typeface="Times New Roman" pitchFamily="18" charset="0"/>
                        </a:rPr>
                        <a:t> </a:t>
                      </a:r>
                    </a:p>
                    <a:p>
                      <a:pPr algn="ctr"/>
                      <a:r>
                        <a:rPr lang="en-US" dirty="0" err="1" smtClean="0">
                          <a:solidFill>
                            <a:srgbClr val="C00000"/>
                          </a:solidFill>
                          <a:latin typeface="Times New Roman" pitchFamily="18" charset="0"/>
                          <a:cs typeface="Times New Roman" pitchFamily="18" charset="0"/>
                        </a:rPr>
                        <a:t>mưa</a:t>
                      </a:r>
                      <a:endParaRPr lang="en-US" dirty="0" smtClean="0">
                        <a:solidFill>
                          <a:srgbClr val="C00000"/>
                        </a:solidFill>
                        <a:latin typeface="Times New Roman" pitchFamily="18" charset="0"/>
                        <a:cs typeface="Times New Roman" pitchFamily="18" charset="0"/>
                      </a:endParaRPr>
                    </a:p>
                    <a:p>
                      <a:endParaRPr lang="en-US" dirty="0" smtClean="0">
                        <a:solidFill>
                          <a:schemeClr val="tx1"/>
                        </a:solidFill>
                        <a:latin typeface="Times New Roman" pitchFamily="18" charset="0"/>
                        <a:cs typeface="Times New Roman" pitchFamily="18" charset="0"/>
                      </a:endParaRPr>
                    </a:p>
                    <a:p>
                      <a:endParaRPr lang="en-US" dirty="0">
                        <a:solidFill>
                          <a:schemeClr val="tx1"/>
                        </a:solidFill>
                        <a:latin typeface="Times New Roman" pitchFamily="18" charset="0"/>
                        <a:cs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smtClean="0">
                        <a:solidFill>
                          <a:schemeClr val="tx1"/>
                        </a:solidFill>
                        <a:latin typeface="Times New Roman" pitchFamily="18" charset="0"/>
                        <a:cs typeface="Times New Roman" pitchFamily="18" charset="0"/>
                      </a:endParaRPr>
                    </a:p>
                    <a:p>
                      <a:pPr algn="ct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ít</a:t>
                      </a:r>
                      <a:endParaRPr lang="en-US" dirty="0">
                        <a:solidFill>
                          <a:schemeClr val="tx1"/>
                        </a:solidFill>
                        <a:latin typeface="Times New Roman" pitchFamily="18" charset="0"/>
                        <a:cs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latin typeface="Times New Roman" pitchFamily="18" charset="0"/>
                        <a:cs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smtClean="0">
                        <a:solidFill>
                          <a:schemeClr val="tx1"/>
                        </a:solidFill>
                        <a:latin typeface="Times New Roman" pitchFamily="18" charset="0"/>
                        <a:cs typeface="Times New Roman" pitchFamily="18" charset="0"/>
                      </a:endParaRPr>
                    </a:p>
                    <a:p>
                      <a:pPr algn="ctr"/>
                      <a:r>
                        <a:rPr lang="en-US" dirty="0" err="1" smtClean="0">
                          <a:solidFill>
                            <a:schemeClr val="tx1"/>
                          </a:solidFill>
                          <a:latin typeface="Times New Roman" pitchFamily="18" charset="0"/>
                          <a:cs typeface="Times New Roman" pitchFamily="18" charset="0"/>
                        </a:rPr>
                        <a:t>Nhiều</a:t>
                      </a:r>
                      <a:endParaRPr lang="en-US" dirty="0">
                        <a:solidFill>
                          <a:schemeClr val="tx1"/>
                        </a:solidFill>
                        <a:latin typeface="Times New Roman" pitchFamily="18" charset="0"/>
                        <a:cs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latin typeface="Times New Roman" pitchFamily="18" charset="0"/>
                        <a:cs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962400" y="5181600"/>
            <a:ext cx="122612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Times New Roman" pitchFamily="18" charset="0"/>
                <a:cs typeface="Times New Roman" pitchFamily="18" charset="0"/>
              </a:rPr>
              <a:t>Không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cây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xanh</a:t>
            </a:r>
            <a:r>
              <a:rPr lang="en-US" sz="2000" b="1" dirty="0" smtClean="0">
                <a:solidFill>
                  <a:srgbClr val="FF0000"/>
                </a:solidFill>
                <a:latin typeface="Times New Roman" pitchFamily="18" charset="0"/>
                <a:cs typeface="Times New Roman" pitchFamily="18" charset="0"/>
              </a:rPr>
              <a:t> </a:t>
            </a:r>
            <a:endParaRPr lang="en-US" sz="2000" b="1" dirty="0">
              <a:solidFill>
                <a:srgbClr val="FF0000"/>
              </a:solidFill>
              <a:latin typeface="Times New Roman" pitchFamily="18" charset="0"/>
              <a:cs typeface="Times New Roman" pitchFamily="18" charset="0"/>
            </a:endParaRPr>
          </a:p>
        </p:txBody>
      </p:sp>
      <p:sp>
        <p:nvSpPr>
          <p:cNvPr id="7" name="Rectangle 6"/>
          <p:cNvSpPr/>
          <p:nvPr/>
        </p:nvSpPr>
        <p:spPr>
          <a:xfrm>
            <a:off x="6972300" y="3175379"/>
            <a:ext cx="13716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000" b="1" dirty="0" err="1">
                <a:solidFill>
                  <a:srgbClr val="0000FF"/>
                </a:solidFill>
                <a:latin typeface="Times New Roman" pitchFamily="18" charset="0"/>
                <a:cs typeface="Times New Roman" pitchFamily="18" charset="0"/>
              </a:rPr>
              <a:t>Lá</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cây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thoát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hơi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nước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cản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gió</a:t>
            </a:r>
            <a:endParaRPr lang="en-US" sz="2000" b="1" dirty="0">
              <a:solidFill>
                <a:srgbClr val="0000FF"/>
              </a:solidFill>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sp>
        <p:nvSpPr>
          <p:cNvPr id="17" name="Rectangle 16"/>
          <p:cNvSpPr/>
          <p:nvPr/>
        </p:nvSpPr>
        <p:spPr>
          <a:xfrm>
            <a:off x="6858000" y="5105400"/>
            <a:ext cx="1714500" cy="144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000" b="1" dirty="0" err="1">
                <a:solidFill>
                  <a:srgbClr val="0000FF"/>
                </a:solidFill>
                <a:latin typeface="Times New Roman" pitchFamily="18" charset="0"/>
                <a:cs typeface="Times New Roman" pitchFamily="18" charset="0"/>
              </a:rPr>
              <a:t>Tán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lá</a:t>
            </a:r>
            <a:r>
              <a:rPr lang="en-US" sz="2000" b="1" dirty="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cản</a:t>
            </a:r>
            <a:r>
              <a:rPr lang="en-US" sz="2000" b="1" dirty="0" smtClean="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bớt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ánh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sáng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tốc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độ</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gió</a:t>
            </a:r>
            <a:endParaRPr lang="en-US" sz="2000" b="1" dirty="0">
              <a:solidFill>
                <a:srgbClr val="0000FF"/>
              </a:solidFill>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spTree>
    <p:extLst>
      <p:ext uri="{BB962C8B-B14F-4D97-AF65-F5344CB8AC3E}">
        <p14:creationId xmlns="" xmlns:p14="http://schemas.microsoft.com/office/powerpoint/2010/main" val="14436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p:bldP spid="15" grpId="0" animBg="1"/>
      <p:bldP spid="7"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09600"/>
          </a:xfrm>
          <a:prstGeom prst="rect">
            <a:avLst/>
          </a:prstGeom>
          <a:gradFill rotWithShape="1">
            <a:gsLst>
              <a:gs pos="0">
                <a:srgbClr val="00CC00"/>
              </a:gs>
              <a:gs pos="50000">
                <a:srgbClr val="FFFFFF"/>
              </a:gs>
              <a:gs pos="100000">
                <a:srgbClr val="00CC00"/>
              </a:gs>
            </a:gsLst>
            <a:lin ang="5400000" scaled="1"/>
          </a:gradFill>
          <a:ln w="9525">
            <a:noFill/>
            <a:miter lim="800000"/>
            <a:headEnd/>
            <a:tailEnd/>
          </a:ln>
          <a:effectLst/>
        </p:spPr>
        <p:txBody>
          <a:bodyPr wrap="none" anchor="ctr"/>
          <a:lstStyle/>
          <a:p>
            <a:pPr fontAlgn="auto">
              <a:spcBef>
                <a:spcPts val="0"/>
              </a:spcBef>
              <a:spcAft>
                <a:spcPts val="0"/>
              </a:spcAft>
              <a:defRPr/>
            </a:pPr>
            <a:r>
              <a:rPr lang="en-US" sz="2300" b="1" kern="0">
                <a:solidFill>
                  <a:sysClr val="windowText" lastClr="000000"/>
                </a:solidFill>
                <a:latin typeface="Times New Roman" pitchFamily="18" charset="0"/>
                <a:cs typeface="Times New Roman" pitchFamily="18" charset="0"/>
              </a:rPr>
              <a:t>  </a:t>
            </a:r>
            <a:r>
              <a:rPr lang="en-US" sz="2800" b="1" kern="0" smtClean="0">
                <a:solidFill>
                  <a:srgbClr val="FF0000"/>
                </a:solidFill>
                <a:latin typeface="Times New Roman" pitchFamily="18" charset="0"/>
                <a:cs typeface="Times New Roman" pitchFamily="18" charset="0"/>
              </a:rPr>
              <a:t>A</a:t>
            </a:r>
            <a:r>
              <a:rPr lang="en-US" sz="2800" b="1" kern="0" smtClean="0">
                <a:solidFill>
                  <a:srgbClr val="FF0000"/>
                </a:solidFill>
                <a:latin typeface="Times New Roman" pitchFamily="18" charset="0"/>
                <a:cs typeface="Times New Roman" pitchFamily="18" charset="0"/>
              </a:rPr>
              <a:t>. </a:t>
            </a:r>
            <a:r>
              <a:rPr lang="en-US" sz="2800" b="1" kern="0" dirty="0">
                <a:solidFill>
                  <a:srgbClr val="FF0000"/>
                </a:solidFill>
                <a:latin typeface="Times New Roman" pitchFamily="18" charset="0"/>
                <a:cs typeface="Times New Roman" pitchFamily="18" charset="0"/>
              </a:rPr>
              <a:t>THỰC VẬT GÓP PHẦN ĐIỀU HÒA KHÍ HẬU</a:t>
            </a:r>
          </a:p>
        </p:txBody>
      </p:sp>
      <p:sp>
        <p:nvSpPr>
          <p:cNvPr id="4" name="Text Box 3"/>
          <p:cNvSpPr txBox="1">
            <a:spLocks noChangeArrowheads="1"/>
          </p:cNvSpPr>
          <p:nvPr/>
        </p:nvSpPr>
        <p:spPr bwMode="auto">
          <a:xfrm>
            <a:off x="0" y="609600"/>
            <a:ext cx="8991600" cy="954107"/>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400" b="1" u="sng" kern="0" dirty="0">
                <a:solidFill>
                  <a:srgbClr val="FF0000"/>
                </a:solidFill>
                <a:latin typeface="Times New Roman" pitchFamily="18" charset="0"/>
                <a:cs typeface="Times New Roman" pitchFamily="18" charset="0"/>
              </a:rPr>
              <a:t>1</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Nhờ</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đâu</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hàm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lượng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cacbonic</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và</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oxi</a:t>
            </a:r>
            <a:r>
              <a:rPr lang="en-US" sz="2800" b="1" u="sng" kern="0" dirty="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trong</a:t>
            </a:r>
            <a:r>
              <a:rPr lang="en-US" sz="2800" b="1" u="sng" kern="0" dirty="0" smtClean="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không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được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ổn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định</a:t>
            </a:r>
            <a:r>
              <a:rPr lang="en-US" sz="2800" b="1" u="sng" kern="0" dirty="0">
                <a:solidFill>
                  <a:srgbClr val="FF0000"/>
                </a:solidFill>
                <a:latin typeface="Times New Roman" pitchFamily="18" charset="0"/>
                <a:cs typeface="Times New Roman" pitchFamily="18" charset="0"/>
              </a:rPr>
              <a:t>:</a:t>
            </a:r>
          </a:p>
        </p:txBody>
      </p:sp>
      <p:sp>
        <p:nvSpPr>
          <p:cNvPr id="21515" name="Rectangle 15"/>
          <p:cNvSpPr>
            <a:spLocks noChangeArrowheads="1"/>
          </p:cNvSpPr>
          <p:nvPr/>
        </p:nvSpPr>
        <p:spPr bwMode="auto">
          <a:xfrm>
            <a:off x="8447088" y="3886200"/>
            <a:ext cx="696912"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B</a:t>
            </a:r>
          </a:p>
        </p:txBody>
      </p:sp>
      <p:sp>
        <p:nvSpPr>
          <p:cNvPr id="21516" name="Rectangle 16"/>
          <p:cNvSpPr>
            <a:spLocks noChangeArrowheads="1"/>
          </p:cNvSpPr>
          <p:nvPr/>
        </p:nvSpPr>
        <p:spPr bwMode="auto">
          <a:xfrm>
            <a:off x="4419600" y="3886200"/>
            <a:ext cx="741363" cy="1016000"/>
          </a:xfrm>
          <a:prstGeom prst="rect">
            <a:avLst/>
          </a:prstGeom>
          <a:noFill/>
          <a:ln w="9525">
            <a:noFill/>
            <a:miter lim="800000"/>
            <a:headEnd/>
            <a:tailEnd/>
          </a:ln>
        </p:spPr>
        <p:txBody>
          <a:bodyPr wrap="none">
            <a:spAutoFit/>
          </a:bodyPr>
          <a:lstStyle/>
          <a:p>
            <a:r>
              <a:rPr lang="en-US" sz="6000">
                <a:solidFill>
                  <a:srgbClr val="FFFFFF"/>
                </a:solidFill>
                <a:latin typeface="Times New Roman" pitchFamily="18" charset="0"/>
                <a:cs typeface="Times New Roman" pitchFamily="18" charset="0"/>
              </a:rPr>
              <a:t>A</a:t>
            </a:r>
          </a:p>
        </p:txBody>
      </p:sp>
      <p:pic>
        <p:nvPicPr>
          <p:cNvPr id="18" name="Picture 46" descr="viet3"/>
          <p:cNvPicPr>
            <a:picLocks noChangeAspect="1" noChangeArrowheads="1" noCrop="1"/>
          </p:cNvPicPr>
          <p:nvPr/>
        </p:nvPicPr>
        <p:blipFill>
          <a:blip r:embed="rId2"/>
          <a:srcRect/>
          <a:stretch>
            <a:fillRect/>
          </a:stretch>
        </p:blipFill>
        <p:spPr bwMode="auto">
          <a:xfrm>
            <a:off x="126242" y="2057400"/>
            <a:ext cx="457200" cy="533400"/>
          </a:xfrm>
          <a:prstGeom prst="rect">
            <a:avLst/>
          </a:prstGeom>
          <a:noFill/>
          <a:ln w="9525">
            <a:noFill/>
            <a:miter lim="800000"/>
            <a:headEnd/>
            <a:tailEnd/>
          </a:ln>
        </p:spPr>
      </p:pic>
      <p:sp>
        <p:nvSpPr>
          <p:cNvPr id="8" name="Text Box 3"/>
          <p:cNvSpPr txBox="1">
            <a:spLocks noChangeArrowheads="1"/>
          </p:cNvSpPr>
          <p:nvPr/>
        </p:nvSpPr>
        <p:spPr bwMode="auto">
          <a:xfrm>
            <a:off x="0" y="1600200"/>
            <a:ext cx="8991600" cy="523220"/>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800" b="1" u="sng" kern="0" dirty="0" smtClean="0">
                <a:solidFill>
                  <a:srgbClr val="FF0000"/>
                </a:solidFill>
                <a:latin typeface="Times New Roman" pitchFamily="18" charset="0"/>
                <a:cs typeface="Times New Roman" pitchFamily="18" charset="0"/>
              </a:rPr>
              <a:t>2. </a:t>
            </a:r>
            <a:r>
              <a:rPr lang="en-US" sz="2800" b="1" u="sng" kern="0" dirty="0" err="1" smtClean="0">
                <a:solidFill>
                  <a:srgbClr val="FF0000"/>
                </a:solidFill>
                <a:latin typeface="Times New Roman" pitchFamily="18" charset="0"/>
                <a:cs typeface="Times New Roman" pitchFamily="18" charset="0"/>
              </a:rPr>
              <a:t>Thực</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vật</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giúp</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điều</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hòa</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khí</a:t>
            </a:r>
            <a:r>
              <a:rPr lang="en-US" sz="2800" b="1" u="sng" kern="0" dirty="0" smtClean="0">
                <a:solidFill>
                  <a:srgbClr val="FF0000"/>
                </a:solidFill>
                <a:latin typeface="Times New Roman" pitchFamily="18" charset="0"/>
                <a:cs typeface="Times New Roman" pitchFamily="18" charset="0"/>
              </a:rPr>
              <a:t> </a:t>
            </a:r>
            <a:r>
              <a:rPr lang="en-US" sz="2800" b="1" u="sng" kern="0" dirty="0" err="1" smtClean="0">
                <a:solidFill>
                  <a:srgbClr val="FF0000"/>
                </a:solidFill>
                <a:latin typeface="Times New Roman" pitchFamily="18" charset="0"/>
                <a:cs typeface="Times New Roman" pitchFamily="18" charset="0"/>
              </a:rPr>
              <a:t>hậu</a:t>
            </a:r>
            <a:endParaRPr lang="en-US" sz="3200" b="1" u="sng" kern="0" dirty="0">
              <a:solidFill>
                <a:srgbClr val="FF000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354842" y="2199859"/>
            <a:ext cx="8179558" cy="1384995"/>
          </a:xfrm>
          <a:prstGeom prst="rect">
            <a:avLst/>
          </a:prstGeom>
          <a:noFill/>
          <a:ln w="9525">
            <a:noFill/>
            <a:miter lim="800000"/>
            <a:headEnd/>
            <a:tailEnd/>
          </a:ln>
        </p:spPr>
        <p:txBody>
          <a:bodyPr wrap="square">
            <a:spAutoFit/>
          </a:bodyPr>
          <a:lstStyle/>
          <a:p>
            <a:pPr eaLnBrk="0" fontAlgn="auto" hangingPunct="0">
              <a:spcBef>
                <a:spcPct val="50000"/>
              </a:spcBef>
              <a:spcAft>
                <a:spcPts val="0"/>
              </a:spcAft>
              <a:defRPr/>
            </a:pPr>
            <a:r>
              <a:rPr lang="en-US" sz="2800" b="1" dirty="0" smtClean="0">
                <a:solidFill>
                  <a:srgbClr val="3333FF"/>
                </a:solidFill>
                <a:latin typeface="Times New Roman" pitchFamily="18" charset="0"/>
                <a:cs typeface="Times New Roman" pitchFamily="18" charset="0"/>
              </a:rPr>
              <a:t>         </a:t>
            </a:r>
            <a:r>
              <a:rPr lang="en-US" sz="2800" b="1" dirty="0" err="1" smtClean="0">
                <a:solidFill>
                  <a:srgbClr val="3333FF"/>
                </a:solidFill>
                <a:latin typeface="Times New Roman" pitchFamily="18" charset="0"/>
                <a:cs typeface="Times New Roman" pitchFamily="18" charset="0"/>
              </a:rPr>
              <a:t>Nhờ</a:t>
            </a:r>
            <a:r>
              <a:rPr lang="en-US" sz="2800" b="1" dirty="0" smtClean="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tác</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dụng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cản</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bớt</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ánh</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sáng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và</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tốc</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độ</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gió</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thực</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vật</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có</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vai</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trò</a:t>
            </a:r>
            <a:r>
              <a:rPr lang="en-US" sz="2800" b="1" dirty="0">
                <a:solidFill>
                  <a:srgbClr val="3333FF"/>
                </a:solidFill>
                <a:latin typeface="Times New Roman" pitchFamily="18" charset="0"/>
                <a:cs typeface="Times New Roman" pitchFamily="18" charset="0"/>
              </a:rPr>
              <a:t> </a:t>
            </a:r>
            <a:r>
              <a:rPr lang="en-US" sz="2800" b="1" dirty="0" err="1" smtClean="0">
                <a:solidFill>
                  <a:srgbClr val="3333FF"/>
                </a:solidFill>
                <a:latin typeface="Times New Roman" pitchFamily="18" charset="0"/>
                <a:cs typeface="Times New Roman" pitchFamily="18" charset="0"/>
              </a:rPr>
              <a:t>giúp</a:t>
            </a:r>
            <a:r>
              <a:rPr lang="en-US" sz="2800" b="1" dirty="0" smtClean="0">
                <a:solidFill>
                  <a:srgbClr val="3333FF"/>
                </a:solidFill>
                <a:latin typeface="Times New Roman" pitchFamily="18" charset="0"/>
                <a:cs typeface="Times New Roman" pitchFamily="18" charset="0"/>
              </a:rPr>
              <a:t> </a:t>
            </a:r>
            <a:r>
              <a:rPr lang="en-US" sz="2800" b="1" dirty="0" err="1" smtClean="0">
                <a:solidFill>
                  <a:srgbClr val="3333FF"/>
                </a:solidFill>
                <a:latin typeface="Times New Roman" pitchFamily="18" charset="0"/>
                <a:cs typeface="Times New Roman" pitchFamily="18" charset="0"/>
              </a:rPr>
              <a:t>điều</a:t>
            </a:r>
            <a:r>
              <a:rPr lang="en-US" sz="2800" b="1" dirty="0" smtClean="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hoà</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khí</a:t>
            </a:r>
            <a:r>
              <a:rPr lang="en-US" sz="2800" b="1" dirty="0">
                <a:solidFill>
                  <a:srgbClr val="3333FF"/>
                </a:solidFill>
                <a:latin typeface="Times New Roman" pitchFamily="18" charset="0"/>
                <a:cs typeface="Times New Roman" pitchFamily="18" charset="0"/>
              </a:rPr>
              <a:t> </a:t>
            </a:r>
            <a:r>
              <a:rPr lang="en-US" sz="2800" b="1" dirty="0" err="1" smtClean="0">
                <a:solidFill>
                  <a:srgbClr val="3333FF"/>
                </a:solidFill>
                <a:latin typeface="Times New Roman" pitchFamily="18" charset="0"/>
                <a:cs typeface="Times New Roman" pitchFamily="18" charset="0"/>
              </a:rPr>
              <a:t>hậu</a:t>
            </a:r>
            <a:r>
              <a:rPr lang="en-US" sz="2800" b="1" dirty="0" smtClean="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tăng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lượng</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mưa</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của</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khu</a:t>
            </a:r>
            <a:r>
              <a:rPr lang="en-US" sz="2800" b="1" dirty="0">
                <a:solidFill>
                  <a:srgbClr val="3333FF"/>
                </a:solidFill>
                <a:latin typeface="Times New Roman" pitchFamily="18" charset="0"/>
                <a:cs typeface="Times New Roman" pitchFamily="18" charset="0"/>
              </a:rPr>
              <a:t> </a:t>
            </a:r>
            <a:r>
              <a:rPr lang="en-US" sz="2800" b="1" dirty="0" err="1">
                <a:solidFill>
                  <a:srgbClr val="3333FF"/>
                </a:solidFill>
                <a:latin typeface="Times New Roman" pitchFamily="18" charset="0"/>
                <a:cs typeface="Times New Roman" pitchFamily="18" charset="0"/>
              </a:rPr>
              <a:t>vực</a:t>
            </a:r>
            <a:endParaRPr lang="en-US" sz="2800" b="1" dirty="0">
              <a:solidFill>
                <a:srgbClr val="3333FF"/>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76200" y="3743980"/>
            <a:ext cx="7391400" cy="523220"/>
          </a:xfrm>
          <a:prstGeom prst="rect">
            <a:avLst/>
          </a:prstGeom>
          <a:noFill/>
          <a:ln w="9525">
            <a:noFill/>
            <a:miter lim="800000"/>
            <a:headEnd/>
            <a:tailEnd/>
          </a:ln>
        </p:spPr>
        <p:txBody>
          <a:bodyPr wrap="square">
            <a:spAutoFit/>
          </a:bodyPr>
          <a:lstStyle/>
          <a:p>
            <a:r>
              <a:rPr lang="en-US" sz="2800" b="1" u="sng" kern="0" dirty="0">
                <a:solidFill>
                  <a:srgbClr val="FF0000"/>
                </a:solidFill>
                <a:latin typeface="Times New Roman" pitchFamily="18" charset="0"/>
                <a:cs typeface="Times New Roman" pitchFamily="18" charset="0"/>
              </a:rPr>
              <a:t>3.Thực </a:t>
            </a:r>
            <a:r>
              <a:rPr lang="en-US" sz="2800" b="1" u="sng" kern="0" dirty="0" err="1">
                <a:solidFill>
                  <a:srgbClr val="FF0000"/>
                </a:solidFill>
                <a:latin typeface="Times New Roman" pitchFamily="18" charset="0"/>
                <a:cs typeface="Times New Roman" pitchFamily="18" charset="0"/>
              </a:rPr>
              <a:t>vật</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làm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giảm</a:t>
            </a:r>
            <a:r>
              <a:rPr lang="en-US" sz="2800" b="1" u="sng" kern="0" dirty="0">
                <a:solidFill>
                  <a:srgbClr val="FF0000"/>
                </a:solidFill>
                <a:latin typeface="Times New Roman" pitchFamily="18" charset="0"/>
                <a:cs typeface="Times New Roman" pitchFamily="18" charset="0"/>
              </a:rPr>
              <a:t> ô </a:t>
            </a:r>
            <a:r>
              <a:rPr lang="en-US" sz="2800" b="1" u="sng" kern="0" dirty="0" err="1">
                <a:solidFill>
                  <a:srgbClr val="FF0000"/>
                </a:solidFill>
                <a:latin typeface="Times New Roman" pitchFamily="18" charset="0"/>
                <a:cs typeface="Times New Roman" pitchFamily="18" charset="0"/>
              </a:rPr>
              <a:t>nhiễm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môi</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trường</a:t>
            </a:r>
            <a:endParaRPr lang="en-US" sz="2800" b="1" u="sng" kern="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664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4964" y="914400"/>
            <a:ext cx="8421069" cy="762000"/>
          </a:xfrm>
        </p:spPr>
        <p:txBody>
          <a:bodyPr>
            <a:noAutofit/>
          </a:bodyPr>
          <a:lstStyle/>
          <a:p>
            <a:pPr algn="l" eaLnBrk="1" hangingPunct="1"/>
            <a:r>
              <a:rPr lang="en-US" sz="2800" b="1" smtClean="0">
                <a:solidFill>
                  <a:srgbClr val="0000FF"/>
                </a:solidFill>
                <a:latin typeface="Times New Roman" pitchFamily="18" charset="0"/>
                <a:cs typeface="Times New Roman" pitchFamily="18" charset="0"/>
              </a:rPr>
              <a:t>1. Nguyên </a:t>
            </a:r>
            <a:r>
              <a:rPr lang="en-US" sz="2800" b="1" dirty="0" err="1" smtClean="0">
                <a:solidFill>
                  <a:srgbClr val="0000FF"/>
                </a:solidFill>
                <a:latin typeface="Times New Roman" pitchFamily="18" charset="0"/>
                <a:cs typeface="Times New Roman" pitchFamily="18" charset="0"/>
              </a:rPr>
              <a:t>nhân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dẫn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đến</a:t>
            </a:r>
            <a:r>
              <a:rPr lang="en-US" sz="2800" b="1" dirty="0" smtClean="0">
                <a:solidFill>
                  <a:srgbClr val="0000FF"/>
                </a:solidFill>
                <a:latin typeface="Times New Roman" pitchFamily="18" charset="0"/>
                <a:cs typeface="Times New Roman" pitchFamily="18" charset="0"/>
              </a:rPr>
              <a:t> ô </a:t>
            </a:r>
            <a:r>
              <a:rPr lang="en-US" sz="2800" b="1" dirty="0" err="1" smtClean="0">
                <a:solidFill>
                  <a:srgbClr val="0000FF"/>
                </a:solidFill>
                <a:latin typeface="Times New Roman" pitchFamily="18" charset="0"/>
                <a:cs typeface="Times New Roman" pitchFamily="18" charset="0"/>
              </a:rPr>
              <a:t>nhiễm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môi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trường</a:t>
            </a:r>
            <a:r>
              <a:rPr lang="en-US" sz="2800" b="1" dirty="0" smtClean="0">
                <a:solidFill>
                  <a:srgbClr val="0000FF"/>
                </a:solidFill>
                <a:latin typeface="Times New Roman" pitchFamily="18" charset="0"/>
                <a:cs typeface="Times New Roman" pitchFamily="18" charset="0"/>
              </a:rPr>
              <a:t>?</a:t>
            </a:r>
          </a:p>
        </p:txBody>
      </p:sp>
      <p:sp>
        <p:nvSpPr>
          <p:cNvPr id="5" name="Rectangle 2"/>
          <p:cNvSpPr txBox="1">
            <a:spLocks noChangeArrowheads="1"/>
          </p:cNvSpPr>
          <p:nvPr/>
        </p:nvSpPr>
        <p:spPr>
          <a:xfrm>
            <a:off x="84965" y="1752600"/>
            <a:ext cx="9044852" cy="4572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smtClean="0">
                <a:solidFill>
                  <a:srgbClr val="0000FF"/>
                </a:solidFill>
                <a:latin typeface="Times New Roman" pitchFamily="18" charset="0"/>
                <a:cs typeface="Times New Roman" pitchFamily="18" charset="0"/>
              </a:rPr>
              <a:t> 2.</a:t>
            </a:r>
            <a:r>
              <a:rPr lang="en-US" sz="2800" b="1" smtClean="0">
                <a:solidFill>
                  <a:srgbClr val="FF0000"/>
                </a:solidFill>
                <a:latin typeface="Times New Roman" pitchFamily="18" charset="0"/>
                <a:cs typeface="Times New Roman" pitchFamily="18" charset="0"/>
              </a:rPr>
              <a:t>Môi </a:t>
            </a:r>
            <a:r>
              <a:rPr lang="en-US" sz="2800" b="1" dirty="0" err="1" smtClean="0">
                <a:solidFill>
                  <a:srgbClr val="FF0000"/>
                </a:solidFill>
                <a:latin typeface="Times New Roman" pitchFamily="18" charset="0"/>
                <a:cs typeface="Times New Roman" pitchFamily="18" charset="0"/>
              </a:rPr>
              <a:t>trường</a:t>
            </a:r>
            <a:r>
              <a:rPr lang="en-US" sz="2800" b="1" dirty="0" smtClean="0">
                <a:solidFill>
                  <a:srgbClr val="FF0000"/>
                </a:solidFill>
                <a:latin typeface="Times New Roman" pitchFamily="18" charset="0"/>
                <a:cs typeface="Times New Roman" pitchFamily="18" charset="0"/>
              </a:rPr>
              <a:t> ô </a:t>
            </a:r>
            <a:r>
              <a:rPr lang="en-US" sz="2800" b="1" dirty="0" err="1" smtClean="0">
                <a:solidFill>
                  <a:srgbClr val="FF0000"/>
                </a:solidFill>
                <a:latin typeface="Times New Roman" pitchFamily="18" charset="0"/>
                <a:cs typeface="Times New Roman" pitchFamily="18" charset="0"/>
              </a:rPr>
              <a:t>nhiễm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bệnh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gì</a:t>
            </a:r>
            <a:r>
              <a:rPr lang="en-US" sz="2800" b="1" dirty="0" smtClean="0">
                <a:solidFill>
                  <a:srgbClr val="FF0000"/>
                </a:solidFill>
                <a:latin typeface="Times New Roman" pitchFamily="18" charset="0"/>
                <a:cs typeface="Times New Roman" pitchFamily="18" charset="0"/>
              </a:rPr>
              <a:t> con </a:t>
            </a: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a:t>
            </a:r>
          </a:p>
        </p:txBody>
      </p:sp>
      <p:sp>
        <p:nvSpPr>
          <p:cNvPr id="6" name="Rectangle 2"/>
          <p:cNvSpPr txBox="1">
            <a:spLocks noChangeArrowheads="1"/>
          </p:cNvSpPr>
          <p:nvPr/>
        </p:nvSpPr>
        <p:spPr>
          <a:xfrm>
            <a:off x="-219836" y="2362200"/>
            <a:ext cx="9668635"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smtClean="0">
                <a:solidFill>
                  <a:srgbClr val="0000FF"/>
                </a:solidFill>
                <a:latin typeface="Times New Roman" pitchFamily="18" charset="0"/>
                <a:cs typeface="Times New Roman" pitchFamily="18" charset="0"/>
              </a:rPr>
              <a:t>    3. Các </a:t>
            </a:r>
            <a:r>
              <a:rPr lang="en-US" sz="2800" b="1" dirty="0" err="1" smtClean="0">
                <a:solidFill>
                  <a:srgbClr val="0000FF"/>
                </a:solidFill>
                <a:latin typeface="Times New Roman" pitchFamily="18" charset="0"/>
                <a:cs typeface="Times New Roman" pitchFamily="18" charset="0"/>
              </a:rPr>
              <a:t>biện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pháp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chế</a:t>
            </a:r>
            <a:r>
              <a:rPr lang="en-US" sz="2800" b="1" dirty="0" smtClean="0">
                <a:solidFill>
                  <a:srgbClr val="0000FF"/>
                </a:solidFill>
                <a:latin typeface="Times New Roman" pitchFamily="18" charset="0"/>
                <a:cs typeface="Times New Roman" pitchFamily="18" charset="0"/>
              </a:rPr>
              <a:t> ô </a:t>
            </a:r>
            <a:r>
              <a:rPr lang="en-US" sz="2800" b="1" dirty="0" err="1" smtClean="0">
                <a:solidFill>
                  <a:srgbClr val="0000FF"/>
                </a:solidFill>
                <a:latin typeface="Times New Roman" pitchFamily="18" charset="0"/>
                <a:cs typeface="Times New Roman" pitchFamily="18" charset="0"/>
              </a:rPr>
              <a:t>nhiễm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môi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trường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khí</a:t>
            </a:r>
            <a:r>
              <a:rPr lang="en-US" sz="2800" b="1" dirty="0" smtClean="0">
                <a:solidFill>
                  <a:srgbClr val="0000FF"/>
                </a:solidFill>
                <a:latin typeface="Times New Roman" pitchFamily="18" charset="0"/>
                <a:cs typeface="Times New Roman" pitchFamily="18" charset="0"/>
              </a:rPr>
              <a:t>? </a:t>
            </a:r>
          </a:p>
        </p:txBody>
      </p:sp>
      <p:sp>
        <p:nvSpPr>
          <p:cNvPr id="2" name="TextBox 1"/>
          <p:cNvSpPr txBox="1"/>
          <p:nvPr/>
        </p:nvSpPr>
        <p:spPr>
          <a:xfrm>
            <a:off x="70179" y="3200400"/>
            <a:ext cx="9284931" cy="954107"/>
          </a:xfrm>
          <a:prstGeom prst="rect">
            <a:avLst/>
          </a:prstGeom>
          <a:noFill/>
        </p:spPr>
        <p:txBody>
          <a:bodyPr wrap="square" rtlCol="0">
            <a:spAutoFit/>
          </a:bodyPr>
          <a:lstStyle/>
          <a:p>
            <a:r>
              <a:rPr lang="en-US" sz="2800" b="1" smtClean="0">
                <a:solidFill>
                  <a:srgbClr val="FF0000"/>
                </a:solidFill>
                <a:latin typeface="Times New Roman" pitchFamily="18" charset="0"/>
                <a:ea typeface="+mj-ea"/>
                <a:cs typeface="Times New Roman" pitchFamily="18" charset="0"/>
              </a:rPr>
              <a:t> 4. Các </a:t>
            </a:r>
            <a:r>
              <a:rPr lang="en-US" sz="2800" b="1" dirty="0" err="1">
                <a:solidFill>
                  <a:srgbClr val="FF0000"/>
                </a:solidFill>
                <a:latin typeface="Times New Roman" pitchFamily="18" charset="0"/>
                <a:ea typeface="+mj-ea"/>
                <a:cs typeface="Times New Roman" pitchFamily="18" charset="0"/>
              </a:rPr>
              <a:t>loài</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cây</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đặc</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biệt</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trồng</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trong</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nhà</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để</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giảm</a:t>
            </a:r>
            <a:r>
              <a:rPr lang="en-US" sz="2800" b="1" dirty="0">
                <a:solidFill>
                  <a:srgbClr val="FF0000"/>
                </a:solidFill>
                <a:latin typeface="Times New Roman" pitchFamily="18" charset="0"/>
                <a:ea typeface="+mj-ea"/>
                <a:cs typeface="Times New Roman" pitchFamily="18" charset="0"/>
              </a:rPr>
              <a:t> ô </a:t>
            </a:r>
            <a:r>
              <a:rPr lang="en-US" sz="2800" b="1" dirty="0" err="1">
                <a:solidFill>
                  <a:srgbClr val="FF0000"/>
                </a:solidFill>
                <a:latin typeface="Times New Roman" pitchFamily="18" charset="0"/>
                <a:ea typeface="+mj-ea"/>
                <a:cs typeface="Times New Roman" pitchFamily="18" charset="0"/>
              </a:rPr>
              <a:t>nhiễm</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môi</a:t>
            </a:r>
            <a:r>
              <a:rPr lang="en-US" sz="2800" b="1" dirty="0">
                <a:solidFill>
                  <a:srgbClr val="FF0000"/>
                </a:solidFill>
                <a:latin typeface="Times New Roman" pitchFamily="18" charset="0"/>
                <a:ea typeface="+mj-ea"/>
                <a:cs typeface="Times New Roman" pitchFamily="18" charset="0"/>
              </a:rPr>
              <a:t> </a:t>
            </a:r>
            <a:r>
              <a:rPr lang="en-US" sz="2800" b="1" dirty="0" err="1">
                <a:solidFill>
                  <a:srgbClr val="FF0000"/>
                </a:solidFill>
                <a:latin typeface="Times New Roman" pitchFamily="18" charset="0"/>
                <a:ea typeface="+mj-ea"/>
                <a:cs typeface="Times New Roman" pitchFamily="18" charset="0"/>
              </a:rPr>
              <a:t>trường</a:t>
            </a:r>
            <a:endParaRPr lang="en-US" sz="2800" b="1" dirty="0">
              <a:solidFill>
                <a:srgbClr val="FF0000"/>
              </a:solidFill>
              <a:latin typeface="Times New Roman" pitchFamily="18" charset="0"/>
              <a:ea typeface="+mj-ea"/>
              <a:cs typeface="Times New Roman" pitchFamily="18" charset="0"/>
            </a:endParaRPr>
          </a:p>
        </p:txBody>
      </p:sp>
      <p:sp>
        <p:nvSpPr>
          <p:cNvPr id="8" name="TextBox 7"/>
          <p:cNvSpPr txBox="1"/>
          <p:nvPr/>
        </p:nvSpPr>
        <p:spPr>
          <a:xfrm>
            <a:off x="1304165" y="533400"/>
            <a:ext cx="7797286" cy="523220"/>
          </a:xfrm>
          <a:prstGeom prst="rect">
            <a:avLst/>
          </a:prstGeom>
          <a:no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Suy nghĩ vận dụng kiến thức và trả lời câu hỏi</a:t>
            </a:r>
            <a:r>
              <a:rPr lang="en-US" sz="2800" b="1" smtClean="0">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Tree>
    <p:extLst>
      <p:ext uri="{BB962C8B-B14F-4D97-AF65-F5344CB8AC3E}">
        <p14:creationId xmlns="" xmlns:p14="http://schemas.microsoft.com/office/powerpoint/2010/main" val="1260991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979" y="0"/>
            <a:ext cx="5766322"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Nguyên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đến</a:t>
            </a:r>
            <a:r>
              <a:rPr lang="en-US" sz="2400" b="1" dirty="0" smtClean="0">
                <a:latin typeface="Times New Roman" pitchFamily="18" charset="0"/>
                <a:cs typeface="Times New Roman" pitchFamily="18" charset="0"/>
              </a:rPr>
              <a:t> ô </a:t>
            </a:r>
            <a:r>
              <a:rPr lang="en-US" sz="2400" b="1" dirty="0" err="1" smtClean="0">
                <a:latin typeface="Times New Roman" pitchFamily="18" charset="0"/>
                <a:cs typeface="Times New Roman" pitchFamily="18" charset="0"/>
              </a:rPr>
              <a:t>nhiễm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môi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endParaRPr lang="en-US" sz="2400" b="1"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76000" y="3810000"/>
            <a:ext cx="3891200" cy="2487180"/>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50978" y="609600"/>
            <a:ext cx="3916222" cy="2667000"/>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724400" y="609600"/>
            <a:ext cx="3933826" cy="2667000"/>
          </a:xfrm>
          <a:prstGeom prst="rect">
            <a:avLst/>
          </a:prstGeom>
        </p:spPr>
      </p:pic>
      <p:pic>
        <p:nvPicPr>
          <p:cNvPr id="8" name="Picture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724401" y="3810000"/>
            <a:ext cx="3933826" cy="2487180"/>
          </a:xfrm>
          <a:prstGeom prst="rect">
            <a:avLst/>
          </a:prstGeom>
        </p:spPr>
      </p:pic>
      <p:sp>
        <p:nvSpPr>
          <p:cNvPr id="10" name="TextBox 9"/>
          <p:cNvSpPr txBox="1"/>
          <p:nvPr/>
        </p:nvSpPr>
        <p:spPr>
          <a:xfrm>
            <a:off x="350978" y="3272135"/>
            <a:ext cx="3249608"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Phương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giao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thông</a:t>
            </a:r>
            <a:endParaRPr lang="en-US" sz="2400" b="1" dirty="0">
              <a:solidFill>
                <a:srgbClr val="FF0000"/>
              </a:solidFill>
              <a:latin typeface="Times New Roman" pitchFamily="18" charset="0"/>
              <a:cs typeface="Times New Roman" pitchFamily="18" charset="0"/>
            </a:endParaRPr>
          </a:p>
        </p:txBody>
      </p:sp>
      <p:sp>
        <p:nvSpPr>
          <p:cNvPr id="11" name="TextBox 10"/>
          <p:cNvSpPr txBox="1"/>
          <p:nvPr/>
        </p:nvSpPr>
        <p:spPr>
          <a:xfrm>
            <a:off x="5538593" y="3286920"/>
            <a:ext cx="2138727"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Xả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bừa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bãi</a:t>
            </a:r>
            <a:endParaRPr lang="en-US" sz="2400" b="1" dirty="0">
              <a:solidFill>
                <a:srgbClr val="FF0000"/>
              </a:solidFill>
              <a:latin typeface="Times New Roman" pitchFamily="18" charset="0"/>
              <a:cs typeface="Times New Roman" pitchFamily="18" charset="0"/>
            </a:endParaRPr>
          </a:p>
        </p:txBody>
      </p:sp>
      <p:sp>
        <p:nvSpPr>
          <p:cNvPr id="12" name="TextBox 11"/>
          <p:cNvSpPr txBox="1"/>
          <p:nvPr/>
        </p:nvSpPr>
        <p:spPr>
          <a:xfrm>
            <a:off x="381000" y="6297180"/>
            <a:ext cx="3352200"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Khí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thải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máy</a:t>
            </a:r>
            <a:endParaRPr lang="en-US" sz="2400" b="1" dirty="0">
              <a:solidFill>
                <a:srgbClr val="FF0000"/>
              </a:solidFill>
              <a:latin typeface="Times New Roman" pitchFamily="18" charset="0"/>
              <a:cs typeface="Times New Roman" pitchFamily="18" charset="0"/>
            </a:endParaRPr>
          </a:p>
        </p:txBody>
      </p:sp>
      <p:sp>
        <p:nvSpPr>
          <p:cNvPr id="13" name="TextBox 12"/>
          <p:cNvSpPr txBox="1"/>
          <p:nvPr/>
        </p:nvSpPr>
        <p:spPr>
          <a:xfrm>
            <a:off x="5018694" y="6320135"/>
            <a:ext cx="3140603"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Thuốc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hóa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491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57685" y="543494"/>
            <a:ext cx="4009515" cy="2500764"/>
          </a:xfrm>
          <a:prstGeom prst="rect">
            <a:avLst/>
          </a:prstGeom>
          <a:ln w="28575">
            <a:solidFill>
              <a:schemeClr val="tx1"/>
            </a:solidFill>
          </a:ln>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800600" y="3809999"/>
            <a:ext cx="3962400" cy="2431693"/>
          </a:xfrm>
          <a:prstGeom prst="rect">
            <a:avLst/>
          </a:prstGeom>
          <a:ln w="28575">
            <a:solidFill>
              <a:schemeClr val="tx1"/>
            </a:solidFill>
          </a:ln>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57686" y="3733799"/>
            <a:ext cx="4009514" cy="2510135"/>
          </a:xfrm>
          <a:prstGeom prst="rect">
            <a:avLst/>
          </a:prstGeom>
          <a:ln w="28575">
            <a:solidFill>
              <a:schemeClr val="tx1"/>
            </a:solidFill>
          </a:ln>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800600" y="543494"/>
            <a:ext cx="3962400" cy="2500764"/>
          </a:xfrm>
          <a:prstGeom prst="rect">
            <a:avLst/>
          </a:prstGeom>
          <a:ln w="28575">
            <a:solidFill>
              <a:schemeClr val="tx1"/>
            </a:solidFill>
          </a:ln>
        </p:spPr>
      </p:pic>
      <p:sp>
        <p:nvSpPr>
          <p:cNvPr id="7" name="TextBox 6"/>
          <p:cNvSpPr txBox="1"/>
          <p:nvPr/>
        </p:nvSpPr>
        <p:spPr>
          <a:xfrm>
            <a:off x="1409810" y="3124200"/>
            <a:ext cx="1104790"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Lũ</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lụt</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8" name="TextBox 7"/>
          <p:cNvSpPr txBox="1"/>
          <p:nvPr/>
        </p:nvSpPr>
        <p:spPr>
          <a:xfrm>
            <a:off x="5943600" y="3198167"/>
            <a:ext cx="1322798"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Hạn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hán</a:t>
            </a:r>
            <a:endParaRPr lang="en-US" sz="2400" b="1" dirty="0">
              <a:solidFill>
                <a:srgbClr val="FF0000"/>
              </a:solidFill>
              <a:latin typeface="Times New Roman" pitchFamily="18" charset="0"/>
              <a:cs typeface="Times New Roman" pitchFamily="18" charset="0"/>
            </a:endParaRPr>
          </a:p>
        </p:txBody>
      </p:sp>
      <p:sp>
        <p:nvSpPr>
          <p:cNvPr id="9" name="TextBox 8"/>
          <p:cNvSpPr txBox="1"/>
          <p:nvPr/>
        </p:nvSpPr>
        <p:spPr>
          <a:xfrm>
            <a:off x="1243920" y="6243935"/>
            <a:ext cx="1609736"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Cháy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rừng</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5867400" y="6243935"/>
            <a:ext cx="1511952"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Sóng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thần</a:t>
            </a:r>
            <a:endParaRPr lang="en-US" sz="2400" b="1" dirty="0">
              <a:solidFill>
                <a:srgbClr val="FF0000"/>
              </a:solidFill>
              <a:latin typeface="Times New Roman" pitchFamily="18" charset="0"/>
              <a:cs typeface="Times New Roman" pitchFamily="18" charset="0"/>
            </a:endParaRPr>
          </a:p>
        </p:txBody>
      </p:sp>
      <p:sp>
        <p:nvSpPr>
          <p:cNvPr id="12" name="TextBox 11"/>
          <p:cNvSpPr txBox="1"/>
          <p:nvPr/>
        </p:nvSpPr>
        <p:spPr>
          <a:xfrm>
            <a:off x="233801" y="-51375"/>
            <a:ext cx="8488221" cy="584775"/>
          </a:xfrm>
          <a:prstGeom prst="rect">
            <a:avLst/>
          </a:prstGeom>
          <a:noFill/>
        </p:spPr>
        <p:txBody>
          <a:bodyPr wrap="none" rtlCol="0">
            <a:spAutoFit/>
          </a:bodyPr>
          <a:lstStyle/>
          <a:p>
            <a:r>
              <a:rPr lang="en-US" sz="3200" b="1" dirty="0" err="1" smtClean="0"/>
              <a:t>Nguyên</a:t>
            </a:r>
            <a:r>
              <a:rPr lang="en-US" sz="3200" b="1" dirty="0" smtClean="0"/>
              <a:t> </a:t>
            </a:r>
            <a:r>
              <a:rPr lang="en-US" sz="3200" b="1" dirty="0" err="1" smtClean="0"/>
              <a:t>nhân</a:t>
            </a:r>
            <a:r>
              <a:rPr lang="en-US" sz="3200" b="1" dirty="0" smtClean="0"/>
              <a:t> </a:t>
            </a:r>
            <a:r>
              <a:rPr lang="en-US" sz="3200" b="1" dirty="0" err="1" smtClean="0"/>
              <a:t>dẫn</a:t>
            </a:r>
            <a:r>
              <a:rPr lang="en-US" sz="3200" b="1" dirty="0" smtClean="0"/>
              <a:t> </a:t>
            </a:r>
            <a:r>
              <a:rPr lang="en-US" sz="3200" b="1" dirty="0" err="1" smtClean="0"/>
              <a:t>đến</a:t>
            </a:r>
            <a:r>
              <a:rPr lang="en-US" sz="3200" b="1" dirty="0" smtClean="0"/>
              <a:t> ô </a:t>
            </a:r>
            <a:r>
              <a:rPr lang="en-US" sz="3200" b="1" dirty="0" err="1" smtClean="0"/>
              <a:t>nhiễm</a:t>
            </a:r>
            <a:r>
              <a:rPr lang="en-US" sz="3200" b="1" dirty="0" smtClean="0"/>
              <a:t> </a:t>
            </a:r>
            <a:r>
              <a:rPr lang="en-US" sz="3200" b="1" dirty="0" err="1" smtClean="0"/>
              <a:t>môi</a:t>
            </a:r>
            <a:r>
              <a:rPr lang="en-US" sz="3200" b="1" dirty="0" smtClean="0"/>
              <a:t> </a:t>
            </a:r>
            <a:r>
              <a:rPr lang="en-US" sz="3200" b="1" dirty="0" err="1" smtClean="0"/>
              <a:t>trường</a:t>
            </a:r>
            <a:endParaRPr lang="en-US" sz="3200" b="1" dirty="0"/>
          </a:p>
        </p:txBody>
      </p:sp>
    </p:spTree>
    <p:extLst>
      <p:ext uri="{BB962C8B-B14F-4D97-AF65-F5344CB8AC3E}">
        <p14:creationId xmlns="" xmlns:p14="http://schemas.microsoft.com/office/powerpoint/2010/main" val="274920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1909</Words>
  <Application>Microsoft Office PowerPoint</Application>
  <PresentationFormat>On-screen Show (4:3)</PresentationFormat>
  <Paragraphs>250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1. Nguyên nhân dẫn đến ô nhiễm môi trường?</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CỦNG CỐ</vt:lpstr>
      <vt:lpstr>CỦNG CỐ</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AIC</dc:creator>
  <cp:lastModifiedBy>Computer Long Hai</cp:lastModifiedBy>
  <cp:revision>34</cp:revision>
  <dcterms:created xsi:type="dcterms:W3CDTF">2018-03-15T20:07:00Z</dcterms:created>
  <dcterms:modified xsi:type="dcterms:W3CDTF">2020-05-04T14:43:30Z</dcterms:modified>
</cp:coreProperties>
</file>