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3" r:id="rId2"/>
    <p:sldId id="316" r:id="rId3"/>
    <p:sldId id="298" r:id="rId4"/>
    <p:sldId id="299" r:id="rId5"/>
    <p:sldId id="300" r:id="rId6"/>
    <p:sldId id="302" r:id="rId7"/>
    <p:sldId id="304" r:id="rId8"/>
    <p:sldId id="303" r:id="rId9"/>
    <p:sldId id="301" r:id="rId10"/>
    <p:sldId id="308" r:id="rId11"/>
    <p:sldId id="311" r:id="rId12"/>
    <p:sldId id="309" r:id="rId13"/>
    <p:sldId id="317" r:id="rId14"/>
    <p:sldId id="305" r:id="rId15"/>
    <p:sldId id="266" r:id="rId16"/>
    <p:sldId id="314" r:id="rId17"/>
    <p:sldId id="315" r:id="rId18"/>
    <p:sldId id="306" r:id="rId19"/>
    <p:sldId id="257" r:id="rId20"/>
    <p:sldId id="307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295" r:id="rId41"/>
    <p:sldId id="296" r:id="rId42"/>
  </p:sldIdLst>
  <p:sldSz cx="12192000" cy="6858000"/>
  <p:notesSz cx="6858000" cy="9144000"/>
  <p:custShowLst>
    <p:custShow name="Tay Son" id="0">
      <p:sldLst>
        <p:sld r:id="rId24"/>
        <p:sld r:id="rId25"/>
      </p:sldLst>
    </p:custShow>
    <p:custShow name="Rach Gam -Xoai Mut" id="1">
      <p:sldLst>
        <p:sld r:id="rId27"/>
        <p:sld r:id="rId28"/>
        <p:sld r:id="rId29"/>
        <p:sld r:id="rId30"/>
        <p:sld r:id="rId31"/>
      </p:sldLst>
    </p:custShow>
    <p:custShow name="Ngoc Hoi" id="2">
      <p:sldLst>
        <p:sld r:id="rId37"/>
        <p:sld r:id="rId38"/>
        <p:sld r:id="rId39"/>
        <p:sld r:id="rId40"/>
        <p:sld r:id="rId41"/>
        <p:sld r:id="rId42"/>
      </p:sldLst>
    </p:custShow>
    <p:custShow name="Th6-1786" id="3">
      <p:sldLst>
        <p:sld r:id="rId33"/>
        <p:sld r:id="rId34"/>
        <p:sld r:id="rId35"/>
      </p:sldLst>
    </p:custShow>
  </p:custShowLst>
  <p:custDataLst>
    <p:tags r:id="rId4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F1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8E2C5-7313-4D4A-8E97-41359921D8DE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59B1-0A22-425E-A9ED-4D8936AC75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51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817923F-7A03-4E72-A3D1-46DDDB564506}" type="slidenum"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5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28CFBC-0D71-4FAD-BD24-BC14C6280B34}" type="slidenum">
              <a:rPr lang="vi-VN" altLang="en-US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24</a:t>
            </a:fld>
            <a:endParaRPr lang="vi-VN" altLang="en-US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11768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FDB1BB-2A55-43F0-AAC2-D2CBC7C6F28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76966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5A115D-FAD3-47BE-BF93-BD10699E082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50154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198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3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19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12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44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24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81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58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550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18BD-281D-464F-93EF-3579A7EA5FC3}" type="datetimeFigureOut">
              <a:rPr lang="vi-VN" smtClean="0"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D99AE-5AB1-48BA-9674-6311BB54BB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21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convert-&#7842;nh%20Phong%20trao%20Tay%20Son%20goc%20-%20Copy.pptx" TargetMode="External"/><Relationship Id="rId2" Type="http://schemas.openxmlformats.org/officeDocument/2006/relationships/hyperlink" Target="1.Tay%20son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convert-&#7842;nh%20Phong%20trao%20Tay%20Son%20goc%20-%20Copy.pptx" TargetMode="External"/><Relationship Id="rId2" Type="http://schemas.openxmlformats.org/officeDocument/2006/relationships/hyperlink" Target="1.Tay%20son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vi/a/a6/Ba_anh_em_nh%C3%A0_h%E1%BB%8D_Nh%E1%BA%A1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0.gif"/><Relationship Id="rId7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jpeg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4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slide" Target="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15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1968500" y="-108857"/>
            <a:ext cx="7613651" cy="6259285"/>
            <a:chOff x="1452562" y="533400"/>
            <a:chExt cx="5710238" cy="5715000"/>
          </a:xfrm>
        </p:grpSpPr>
        <p:pic>
          <p:nvPicPr>
            <p:cNvPr id="205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62" y="533400"/>
              <a:ext cx="5710238" cy="571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053" name="Group 10"/>
            <p:cNvGrpSpPr>
              <a:grpSpLocks/>
            </p:cNvGrpSpPr>
            <p:nvPr/>
          </p:nvGrpSpPr>
          <p:grpSpPr bwMode="auto">
            <a:xfrm>
              <a:off x="2895600" y="609600"/>
              <a:ext cx="3178175" cy="5464175"/>
              <a:chOff x="1824" y="384"/>
              <a:chExt cx="2002" cy="3442"/>
            </a:xfrm>
          </p:grpSpPr>
          <p:grpSp>
            <p:nvGrpSpPr>
              <p:cNvPr id="2054" name="Group 11"/>
              <p:cNvGrpSpPr>
                <a:grpSpLocks/>
              </p:cNvGrpSpPr>
              <p:nvPr/>
            </p:nvGrpSpPr>
            <p:grpSpPr bwMode="auto">
              <a:xfrm>
                <a:off x="1824" y="384"/>
                <a:ext cx="2002" cy="3442"/>
                <a:chOff x="1824" y="384"/>
                <a:chExt cx="2002" cy="3442"/>
              </a:xfrm>
            </p:grpSpPr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1824" y="384"/>
                  <a:ext cx="2002" cy="3442"/>
                  <a:chOff x="1824" y="384"/>
                  <a:chExt cx="2002" cy="3442"/>
                </a:xfrm>
              </p:grpSpPr>
              <p:grpSp>
                <p:nvGrpSpPr>
                  <p:cNvPr id="2058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824" y="384"/>
                    <a:ext cx="2002" cy="3442"/>
                    <a:chOff x="1824" y="384"/>
                    <a:chExt cx="2002" cy="3442"/>
                  </a:xfrm>
                </p:grpSpPr>
                <p:grpSp>
                  <p:nvGrpSpPr>
                    <p:cNvPr id="2060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384"/>
                      <a:ext cx="2002" cy="3442"/>
                      <a:chOff x="1824" y="384"/>
                      <a:chExt cx="2002" cy="3442"/>
                    </a:xfrm>
                  </p:grpSpPr>
                  <p:grpSp>
                    <p:nvGrpSpPr>
                      <p:cNvPr id="2062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384"/>
                        <a:ext cx="2002" cy="3442"/>
                        <a:chOff x="1824" y="384"/>
                        <a:chExt cx="2002" cy="3442"/>
                      </a:xfrm>
                    </p:grpSpPr>
                    <p:grpSp>
                      <p:nvGrpSpPr>
                        <p:cNvPr id="2064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4" y="384"/>
                          <a:ext cx="2002" cy="3442"/>
                          <a:chOff x="1824" y="384"/>
                          <a:chExt cx="2002" cy="3442"/>
                        </a:xfrm>
                      </p:grpSpPr>
                      <p:grpSp>
                        <p:nvGrpSpPr>
                          <p:cNvPr id="2066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24" y="384"/>
                            <a:ext cx="2002" cy="3442"/>
                            <a:chOff x="1824" y="384"/>
                            <a:chExt cx="2002" cy="3442"/>
                          </a:xfrm>
                        </p:grpSpPr>
                        <p:grpSp>
                          <p:nvGrpSpPr>
                            <p:cNvPr id="2068" name="Group 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24" y="384"/>
                              <a:ext cx="2002" cy="3442"/>
                              <a:chOff x="1824" y="384"/>
                              <a:chExt cx="2002" cy="3442"/>
                            </a:xfrm>
                          </p:grpSpPr>
                          <p:grpSp>
                            <p:nvGrpSpPr>
                              <p:cNvPr id="2070" name="Group 1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24" y="384"/>
                                <a:ext cx="2002" cy="3442"/>
                                <a:chOff x="1824" y="384"/>
                                <a:chExt cx="2002" cy="3442"/>
                              </a:xfrm>
                            </p:grpSpPr>
                            <p:grpSp>
                              <p:nvGrpSpPr>
                                <p:cNvPr id="2072" name="Group 2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24" y="384"/>
                                  <a:ext cx="2002" cy="3442"/>
                                  <a:chOff x="1824" y="384"/>
                                  <a:chExt cx="2002" cy="3442"/>
                                </a:xfrm>
                              </p:grpSpPr>
                              <p:sp>
                                <p:nvSpPr>
                                  <p:cNvPr id="2074" name="Freeform 2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24" y="384"/>
                                    <a:ext cx="2002" cy="3442"/>
                                  </a:xfrm>
                                  <a:custGeom>
                                    <a:avLst/>
                                    <a:gdLst>
                                      <a:gd name="T0" fmla="*/ 830 w 2339"/>
                                      <a:gd name="T1" fmla="*/ 273 h 3833"/>
                                      <a:gd name="T2" fmla="*/ 781 w 2339"/>
                                      <a:gd name="T3" fmla="*/ 119 h 3833"/>
                                      <a:gd name="T4" fmla="*/ 698 w 2339"/>
                                      <a:gd name="T5" fmla="*/ 83 h 3833"/>
                                      <a:gd name="T6" fmla="*/ 565 w 2339"/>
                                      <a:gd name="T7" fmla="*/ 30 h 3833"/>
                                      <a:gd name="T8" fmla="*/ 462 w 2339"/>
                                      <a:gd name="T9" fmla="*/ 41 h 3833"/>
                                      <a:gd name="T10" fmla="*/ 379 w 2339"/>
                                      <a:gd name="T11" fmla="*/ 107 h 3833"/>
                                      <a:gd name="T12" fmla="*/ 290 w 2339"/>
                                      <a:gd name="T13" fmla="*/ 119 h 3833"/>
                                      <a:gd name="T14" fmla="*/ 231 w 2339"/>
                                      <a:gd name="T15" fmla="*/ 130 h 3833"/>
                                      <a:gd name="T16" fmla="*/ 98 w 2339"/>
                                      <a:gd name="T17" fmla="*/ 101 h 3833"/>
                                      <a:gd name="T18" fmla="*/ 25 w 2339"/>
                                      <a:gd name="T19" fmla="*/ 202 h 3833"/>
                                      <a:gd name="T20" fmla="*/ 128 w 2339"/>
                                      <a:gd name="T21" fmla="*/ 261 h 3833"/>
                                      <a:gd name="T22" fmla="*/ 231 w 2339"/>
                                      <a:gd name="T23" fmla="*/ 435 h 3833"/>
                                      <a:gd name="T24" fmla="*/ 324 w 2339"/>
                                      <a:gd name="T25" fmla="*/ 423 h 3833"/>
                                      <a:gd name="T26" fmla="*/ 403 w 2339"/>
                                      <a:gd name="T27" fmla="*/ 452 h 3833"/>
                                      <a:gd name="T28" fmla="*/ 453 w 2339"/>
                                      <a:gd name="T29" fmla="*/ 552 h 3833"/>
                                      <a:gd name="T30" fmla="*/ 399 w 2339"/>
                                      <a:gd name="T31" fmla="*/ 643 h 3833"/>
                                      <a:gd name="T32" fmla="*/ 311 w 2339"/>
                                      <a:gd name="T33" fmla="*/ 660 h 3833"/>
                                      <a:gd name="T34" fmla="*/ 442 w 2339"/>
                                      <a:gd name="T35" fmla="*/ 768 h 3833"/>
                                      <a:gd name="T36" fmla="*/ 555 w 2339"/>
                                      <a:gd name="T37" fmla="*/ 898 h 3833"/>
                                      <a:gd name="T38" fmla="*/ 683 w 2339"/>
                                      <a:gd name="T39" fmla="*/ 1040 h 3833"/>
                                      <a:gd name="T40" fmla="*/ 693 w 2339"/>
                                      <a:gd name="T41" fmla="*/ 1076 h 3833"/>
                                      <a:gd name="T42" fmla="*/ 742 w 2339"/>
                                      <a:gd name="T43" fmla="*/ 1176 h 3833"/>
                                      <a:gd name="T44" fmla="*/ 841 w 2339"/>
                                      <a:gd name="T45" fmla="*/ 1225 h 3833"/>
                                      <a:gd name="T46" fmla="*/ 874 w 2339"/>
                                      <a:gd name="T47" fmla="*/ 1332 h 3833"/>
                                      <a:gd name="T48" fmla="*/ 894 w 2339"/>
                                      <a:gd name="T49" fmla="*/ 1611 h 3833"/>
                                      <a:gd name="T50" fmla="*/ 870 w 2339"/>
                                      <a:gd name="T51" fmla="*/ 1837 h 3833"/>
                                      <a:gd name="T52" fmla="*/ 816 w 2339"/>
                                      <a:gd name="T53" fmla="*/ 1897 h 3833"/>
                                      <a:gd name="T54" fmla="*/ 717 w 2339"/>
                                      <a:gd name="T55" fmla="*/ 1920 h 3833"/>
                                      <a:gd name="T56" fmla="*/ 639 w 2339"/>
                                      <a:gd name="T57" fmla="*/ 1956 h 3833"/>
                                      <a:gd name="T58" fmla="*/ 643 w 2339"/>
                                      <a:gd name="T59" fmla="*/ 2051 h 3833"/>
                                      <a:gd name="T60" fmla="*/ 609 w 2339"/>
                                      <a:gd name="T61" fmla="*/ 2057 h 3833"/>
                                      <a:gd name="T62" fmla="*/ 399 w 2339"/>
                                      <a:gd name="T63" fmla="*/ 2146 h 3833"/>
                                      <a:gd name="T64" fmla="*/ 472 w 2339"/>
                                      <a:gd name="T65" fmla="*/ 2224 h 3833"/>
                                      <a:gd name="T66" fmla="*/ 486 w 2339"/>
                                      <a:gd name="T67" fmla="*/ 2467 h 3833"/>
                                      <a:gd name="T68" fmla="*/ 561 w 2339"/>
                                      <a:gd name="T69" fmla="*/ 2414 h 3833"/>
                                      <a:gd name="T70" fmla="*/ 678 w 2339"/>
                                      <a:gd name="T71" fmla="*/ 2301 h 3833"/>
                                      <a:gd name="T72" fmla="*/ 746 w 2339"/>
                                      <a:gd name="T73" fmla="*/ 2272 h 3833"/>
                                      <a:gd name="T74" fmla="*/ 806 w 2339"/>
                                      <a:gd name="T75" fmla="*/ 2170 h 3833"/>
                                      <a:gd name="T76" fmla="*/ 1060 w 2339"/>
                                      <a:gd name="T77" fmla="*/ 2087 h 3833"/>
                                      <a:gd name="T78" fmla="*/ 1159 w 2339"/>
                                      <a:gd name="T79" fmla="*/ 2034 h 3833"/>
                                      <a:gd name="T80" fmla="*/ 1203 w 2339"/>
                                      <a:gd name="T81" fmla="*/ 1939 h 3833"/>
                                      <a:gd name="T82" fmla="*/ 1227 w 2339"/>
                                      <a:gd name="T83" fmla="*/ 1800 h 3833"/>
                                      <a:gd name="T84" fmla="*/ 1197 w 2339"/>
                                      <a:gd name="T85" fmla="*/ 1611 h 3833"/>
                                      <a:gd name="T86" fmla="*/ 1090 w 2339"/>
                                      <a:gd name="T87" fmla="*/ 1343 h 3833"/>
                                      <a:gd name="T88" fmla="*/ 997 w 2339"/>
                                      <a:gd name="T89" fmla="*/ 1213 h 3833"/>
                                      <a:gd name="T90" fmla="*/ 825 w 2339"/>
                                      <a:gd name="T91" fmla="*/ 1064 h 3833"/>
                                      <a:gd name="T92" fmla="*/ 728 w 2339"/>
                                      <a:gd name="T93" fmla="*/ 963 h 3833"/>
                                      <a:gd name="T94" fmla="*/ 693 w 2339"/>
                                      <a:gd name="T95" fmla="*/ 892 h 3833"/>
                                      <a:gd name="T96" fmla="*/ 585 w 2339"/>
                                      <a:gd name="T97" fmla="*/ 773 h 3833"/>
                                      <a:gd name="T98" fmla="*/ 628 w 2339"/>
                                      <a:gd name="T99" fmla="*/ 629 h 3833"/>
                                      <a:gd name="T100" fmla="*/ 786 w 2339"/>
                                      <a:gd name="T101" fmla="*/ 410 h 3833"/>
                                      <a:gd name="T102" fmla="*/ 888 w 2339"/>
                                      <a:gd name="T103" fmla="*/ 423 h 3833"/>
                                      <a:gd name="T104" fmla="*/ 929 w 2339"/>
                                      <a:gd name="T105" fmla="*/ 357 h 3833"/>
                                      <a:gd name="T106" fmla="*/ 0 60000 65536"/>
                                      <a:gd name="T107" fmla="*/ 0 60000 65536"/>
                                      <a:gd name="T108" fmla="*/ 0 60000 65536"/>
                                      <a:gd name="T109" fmla="*/ 0 60000 65536"/>
                                      <a:gd name="T110" fmla="*/ 0 60000 65536"/>
                                      <a:gd name="T111" fmla="*/ 0 60000 65536"/>
                                      <a:gd name="T112" fmla="*/ 0 60000 65536"/>
                                      <a:gd name="T113" fmla="*/ 0 60000 65536"/>
                                      <a:gd name="T114" fmla="*/ 0 60000 65536"/>
                                      <a:gd name="T115" fmla="*/ 0 60000 65536"/>
                                      <a:gd name="T116" fmla="*/ 0 60000 65536"/>
                                      <a:gd name="T117" fmla="*/ 0 60000 65536"/>
                                      <a:gd name="T118" fmla="*/ 0 60000 65536"/>
                                      <a:gd name="T119" fmla="*/ 0 60000 65536"/>
                                      <a:gd name="T120" fmla="*/ 0 60000 65536"/>
                                      <a:gd name="T121" fmla="*/ 0 60000 65536"/>
                                      <a:gd name="T122" fmla="*/ 0 60000 65536"/>
                                      <a:gd name="T123" fmla="*/ 0 60000 65536"/>
                                      <a:gd name="T124" fmla="*/ 0 60000 65536"/>
                                      <a:gd name="T125" fmla="*/ 0 60000 65536"/>
                                      <a:gd name="T126" fmla="*/ 0 60000 65536"/>
                                      <a:gd name="T127" fmla="*/ 0 60000 65536"/>
                                      <a:gd name="T128" fmla="*/ 0 60000 65536"/>
                                      <a:gd name="T129" fmla="*/ 0 60000 65536"/>
                                      <a:gd name="T130" fmla="*/ 0 60000 65536"/>
                                      <a:gd name="T131" fmla="*/ 0 60000 65536"/>
                                      <a:gd name="T132" fmla="*/ 0 60000 65536"/>
                                      <a:gd name="T133" fmla="*/ 0 60000 65536"/>
                                      <a:gd name="T134" fmla="*/ 0 60000 65536"/>
                                      <a:gd name="T135" fmla="*/ 0 60000 65536"/>
                                      <a:gd name="T136" fmla="*/ 0 60000 65536"/>
                                      <a:gd name="T137" fmla="*/ 0 60000 65536"/>
                                      <a:gd name="T138" fmla="*/ 0 60000 65536"/>
                                      <a:gd name="T139" fmla="*/ 0 60000 65536"/>
                                      <a:gd name="T140" fmla="*/ 0 60000 65536"/>
                                      <a:gd name="T141" fmla="*/ 0 60000 65536"/>
                                      <a:gd name="T142" fmla="*/ 0 60000 65536"/>
                                      <a:gd name="T143" fmla="*/ 0 60000 65536"/>
                                      <a:gd name="T144" fmla="*/ 0 60000 65536"/>
                                      <a:gd name="T145" fmla="*/ 0 60000 65536"/>
                                      <a:gd name="T146" fmla="*/ 0 60000 65536"/>
                                      <a:gd name="T147" fmla="*/ 0 60000 65536"/>
                                      <a:gd name="T148" fmla="*/ 0 60000 65536"/>
                                      <a:gd name="T149" fmla="*/ 0 60000 65536"/>
                                      <a:gd name="T150" fmla="*/ 0 60000 65536"/>
                                      <a:gd name="T151" fmla="*/ 0 60000 65536"/>
                                      <a:gd name="T152" fmla="*/ 0 60000 65536"/>
                                      <a:gd name="T153" fmla="*/ 0 60000 65536"/>
                                      <a:gd name="T154" fmla="*/ 0 60000 65536"/>
                                      <a:gd name="T155" fmla="*/ 0 60000 65536"/>
                                      <a:gd name="T156" fmla="*/ 0 60000 65536"/>
                                      <a:gd name="T157" fmla="*/ 0 60000 65536"/>
                                      <a:gd name="T158" fmla="*/ 0 60000 65536"/>
                                    </a:gdLst>
                                    <a:ahLst/>
                                    <a:cxnLst>
                                      <a:cxn ang="T106">
                                        <a:pos x="T0" y="T1"/>
                                      </a:cxn>
                                      <a:cxn ang="T107">
                                        <a:pos x="T2" y="T3"/>
                                      </a:cxn>
                                      <a:cxn ang="T108">
                                        <a:pos x="T4" y="T5"/>
                                      </a:cxn>
                                      <a:cxn ang="T109">
                                        <a:pos x="T6" y="T7"/>
                                      </a:cxn>
                                      <a:cxn ang="T110">
                                        <a:pos x="T8" y="T9"/>
                                      </a:cxn>
                                      <a:cxn ang="T111">
                                        <a:pos x="T10" y="T11"/>
                                      </a:cxn>
                                      <a:cxn ang="T112">
                                        <a:pos x="T12" y="T13"/>
                                      </a:cxn>
                                      <a:cxn ang="T113">
                                        <a:pos x="T14" y="T15"/>
                                      </a:cxn>
                                      <a:cxn ang="T114">
                                        <a:pos x="T16" y="T17"/>
                                      </a:cxn>
                                      <a:cxn ang="T115">
                                        <a:pos x="T18" y="T19"/>
                                      </a:cxn>
                                      <a:cxn ang="T116">
                                        <a:pos x="T20" y="T21"/>
                                      </a:cxn>
                                      <a:cxn ang="T117">
                                        <a:pos x="T22" y="T23"/>
                                      </a:cxn>
                                      <a:cxn ang="T118">
                                        <a:pos x="T24" y="T25"/>
                                      </a:cxn>
                                      <a:cxn ang="T119">
                                        <a:pos x="T26" y="T27"/>
                                      </a:cxn>
                                      <a:cxn ang="T120">
                                        <a:pos x="T28" y="T29"/>
                                      </a:cxn>
                                      <a:cxn ang="T121">
                                        <a:pos x="T30" y="T31"/>
                                      </a:cxn>
                                      <a:cxn ang="T122">
                                        <a:pos x="T32" y="T33"/>
                                      </a:cxn>
                                      <a:cxn ang="T123">
                                        <a:pos x="T34" y="T35"/>
                                      </a:cxn>
                                      <a:cxn ang="T124">
                                        <a:pos x="T36" y="T37"/>
                                      </a:cxn>
                                      <a:cxn ang="T125">
                                        <a:pos x="T38" y="T39"/>
                                      </a:cxn>
                                      <a:cxn ang="T126">
                                        <a:pos x="T40" y="T41"/>
                                      </a:cxn>
                                      <a:cxn ang="T127">
                                        <a:pos x="T42" y="T43"/>
                                      </a:cxn>
                                      <a:cxn ang="T128">
                                        <a:pos x="T44" y="T45"/>
                                      </a:cxn>
                                      <a:cxn ang="T129">
                                        <a:pos x="T46" y="T47"/>
                                      </a:cxn>
                                      <a:cxn ang="T130">
                                        <a:pos x="T48" y="T49"/>
                                      </a:cxn>
                                      <a:cxn ang="T131">
                                        <a:pos x="T50" y="T51"/>
                                      </a:cxn>
                                      <a:cxn ang="T132">
                                        <a:pos x="T52" y="T53"/>
                                      </a:cxn>
                                      <a:cxn ang="T133">
                                        <a:pos x="T54" y="T55"/>
                                      </a:cxn>
                                      <a:cxn ang="T134">
                                        <a:pos x="T56" y="T57"/>
                                      </a:cxn>
                                      <a:cxn ang="T135">
                                        <a:pos x="T58" y="T59"/>
                                      </a:cxn>
                                      <a:cxn ang="T136">
                                        <a:pos x="T60" y="T61"/>
                                      </a:cxn>
                                      <a:cxn ang="T137">
                                        <a:pos x="T62" y="T63"/>
                                      </a:cxn>
                                      <a:cxn ang="T138">
                                        <a:pos x="T64" y="T65"/>
                                      </a:cxn>
                                      <a:cxn ang="T139">
                                        <a:pos x="T66" y="T67"/>
                                      </a:cxn>
                                      <a:cxn ang="T140">
                                        <a:pos x="T68" y="T69"/>
                                      </a:cxn>
                                      <a:cxn ang="T141">
                                        <a:pos x="T70" y="T71"/>
                                      </a:cxn>
                                      <a:cxn ang="T142">
                                        <a:pos x="T72" y="T73"/>
                                      </a:cxn>
                                      <a:cxn ang="T143">
                                        <a:pos x="T74" y="T75"/>
                                      </a:cxn>
                                      <a:cxn ang="T144">
                                        <a:pos x="T76" y="T77"/>
                                      </a:cxn>
                                      <a:cxn ang="T145">
                                        <a:pos x="T78" y="T79"/>
                                      </a:cxn>
                                      <a:cxn ang="T146">
                                        <a:pos x="T80" y="T81"/>
                                      </a:cxn>
                                      <a:cxn ang="T147">
                                        <a:pos x="T82" y="T83"/>
                                      </a:cxn>
                                      <a:cxn ang="T148">
                                        <a:pos x="T84" y="T85"/>
                                      </a:cxn>
                                      <a:cxn ang="T149">
                                        <a:pos x="T86" y="T87"/>
                                      </a:cxn>
                                      <a:cxn ang="T150">
                                        <a:pos x="T88" y="T89"/>
                                      </a:cxn>
                                      <a:cxn ang="T151">
                                        <a:pos x="T90" y="T91"/>
                                      </a:cxn>
                                      <a:cxn ang="T152">
                                        <a:pos x="T92" y="T93"/>
                                      </a:cxn>
                                      <a:cxn ang="T153">
                                        <a:pos x="T94" y="T95"/>
                                      </a:cxn>
                                      <a:cxn ang="T154">
                                        <a:pos x="T96" y="T97"/>
                                      </a:cxn>
                                      <a:cxn ang="T155">
                                        <a:pos x="T98" y="T99"/>
                                      </a:cxn>
                                      <a:cxn ang="T156">
                                        <a:pos x="T100" y="T101"/>
                                      </a:cxn>
                                      <a:cxn ang="T157">
                                        <a:pos x="T102" y="T103"/>
                                      </a:cxn>
                                      <a:cxn ang="T158">
                                        <a:pos x="T104" y="T105"/>
                                      </a:cxn>
                                    </a:cxnLst>
                                    <a:rect l="0" t="0" r="r" b="b"/>
                                    <a:pathLst>
                                      <a:path w="2339" h="3833">
                                        <a:moveTo>
                                          <a:pt x="1848" y="494"/>
                                        </a:moveTo>
                                        <a:cubicBezTo>
                                          <a:pt x="1809" y="433"/>
                                          <a:pt x="1687" y="452"/>
                                          <a:pt x="1629" y="448"/>
                                        </a:cubicBezTo>
                                        <a:cubicBezTo>
                                          <a:pt x="1611" y="442"/>
                                          <a:pt x="1592" y="436"/>
                                          <a:pt x="1574" y="430"/>
                                        </a:cubicBezTo>
                                        <a:cubicBezTo>
                                          <a:pt x="1565" y="427"/>
                                          <a:pt x="1547" y="421"/>
                                          <a:pt x="1547" y="421"/>
                                        </a:cubicBezTo>
                                        <a:cubicBezTo>
                                          <a:pt x="1528" y="361"/>
                                          <a:pt x="1487" y="365"/>
                                          <a:pt x="1428" y="357"/>
                                        </a:cubicBezTo>
                                        <a:cubicBezTo>
                                          <a:pt x="1449" y="293"/>
                                          <a:pt x="1464" y="308"/>
                                          <a:pt x="1419" y="293"/>
                                        </a:cubicBezTo>
                                        <a:cubicBezTo>
                                          <a:pt x="1375" y="249"/>
                                          <a:pt x="1394" y="224"/>
                                          <a:pt x="1446" y="210"/>
                                        </a:cubicBezTo>
                                        <a:cubicBezTo>
                                          <a:pt x="1449" y="201"/>
                                          <a:pt x="1448" y="190"/>
                                          <a:pt x="1455" y="183"/>
                                        </a:cubicBezTo>
                                        <a:cubicBezTo>
                                          <a:pt x="1462" y="176"/>
                                          <a:pt x="1480" y="183"/>
                                          <a:pt x="1483" y="174"/>
                                        </a:cubicBezTo>
                                        <a:cubicBezTo>
                                          <a:pt x="1486" y="166"/>
                                          <a:pt x="1472" y="160"/>
                                          <a:pt x="1464" y="156"/>
                                        </a:cubicBezTo>
                                        <a:cubicBezTo>
                                          <a:pt x="1447" y="147"/>
                                          <a:pt x="1429" y="139"/>
                                          <a:pt x="1410" y="137"/>
                                        </a:cubicBezTo>
                                        <a:cubicBezTo>
                                          <a:pt x="1373" y="134"/>
                                          <a:pt x="1337" y="131"/>
                                          <a:pt x="1300" y="128"/>
                                        </a:cubicBezTo>
                                        <a:cubicBezTo>
                                          <a:pt x="1290" y="121"/>
                                          <a:pt x="1260" y="99"/>
                                          <a:pt x="1245" y="101"/>
                                        </a:cubicBezTo>
                                        <a:cubicBezTo>
                                          <a:pt x="1226" y="103"/>
                                          <a:pt x="1190" y="119"/>
                                          <a:pt x="1190" y="119"/>
                                        </a:cubicBezTo>
                                        <a:cubicBezTo>
                                          <a:pt x="1147" y="108"/>
                                          <a:pt x="1141" y="107"/>
                                          <a:pt x="1108" y="82"/>
                                        </a:cubicBezTo>
                                        <a:cubicBezTo>
                                          <a:pt x="1090" y="69"/>
                                          <a:pt x="1053" y="46"/>
                                          <a:pt x="1053" y="46"/>
                                        </a:cubicBezTo>
                                        <a:cubicBezTo>
                                          <a:pt x="1047" y="28"/>
                                          <a:pt x="1045" y="0"/>
                                          <a:pt x="1016" y="0"/>
                                        </a:cubicBezTo>
                                        <a:cubicBezTo>
                                          <a:pt x="997" y="0"/>
                                          <a:pt x="962" y="18"/>
                                          <a:pt x="962" y="18"/>
                                        </a:cubicBezTo>
                                        <a:cubicBezTo>
                                          <a:pt x="929" y="51"/>
                                          <a:pt x="952" y="34"/>
                                          <a:pt x="888" y="55"/>
                                        </a:cubicBezTo>
                                        <a:cubicBezTo>
                                          <a:pt x="879" y="58"/>
                                          <a:pt x="861" y="64"/>
                                          <a:pt x="861" y="64"/>
                                        </a:cubicBezTo>
                                        <a:cubicBezTo>
                                          <a:pt x="850" y="81"/>
                                          <a:pt x="833" y="93"/>
                                          <a:pt x="824" y="110"/>
                                        </a:cubicBezTo>
                                        <a:cubicBezTo>
                                          <a:pt x="818" y="121"/>
                                          <a:pt x="823" y="136"/>
                                          <a:pt x="815" y="146"/>
                                        </a:cubicBezTo>
                                        <a:cubicBezTo>
                                          <a:pt x="809" y="154"/>
                                          <a:pt x="797" y="154"/>
                                          <a:pt x="788" y="156"/>
                                        </a:cubicBezTo>
                                        <a:cubicBezTo>
                                          <a:pt x="761" y="161"/>
                                          <a:pt x="733" y="162"/>
                                          <a:pt x="706" y="165"/>
                                        </a:cubicBezTo>
                                        <a:cubicBezTo>
                                          <a:pt x="640" y="144"/>
                                          <a:pt x="692" y="132"/>
                                          <a:pt x="605" y="146"/>
                                        </a:cubicBezTo>
                                        <a:cubicBezTo>
                                          <a:pt x="599" y="164"/>
                                          <a:pt x="593" y="183"/>
                                          <a:pt x="587" y="201"/>
                                        </a:cubicBezTo>
                                        <a:cubicBezTo>
                                          <a:pt x="584" y="210"/>
                                          <a:pt x="578" y="229"/>
                                          <a:pt x="578" y="229"/>
                                        </a:cubicBezTo>
                                        <a:cubicBezTo>
                                          <a:pt x="564" y="215"/>
                                          <a:pt x="555" y="197"/>
                                          <a:pt x="541" y="183"/>
                                        </a:cubicBezTo>
                                        <a:cubicBezTo>
                                          <a:pt x="527" y="169"/>
                                          <a:pt x="509" y="160"/>
                                          <a:pt x="495" y="146"/>
                                        </a:cubicBezTo>
                                        <a:cubicBezTo>
                                          <a:pt x="483" y="149"/>
                                          <a:pt x="469" y="148"/>
                                          <a:pt x="459" y="156"/>
                                        </a:cubicBezTo>
                                        <a:cubicBezTo>
                                          <a:pt x="452" y="162"/>
                                          <a:pt x="455" y="175"/>
                                          <a:pt x="450" y="183"/>
                                        </a:cubicBezTo>
                                        <a:cubicBezTo>
                                          <a:pt x="445" y="190"/>
                                          <a:pt x="437" y="195"/>
                                          <a:pt x="431" y="201"/>
                                        </a:cubicBezTo>
                                        <a:cubicBezTo>
                                          <a:pt x="398" y="150"/>
                                          <a:pt x="412" y="133"/>
                                          <a:pt x="367" y="156"/>
                                        </a:cubicBezTo>
                                        <a:cubicBezTo>
                                          <a:pt x="357" y="161"/>
                                          <a:pt x="349" y="168"/>
                                          <a:pt x="340" y="174"/>
                                        </a:cubicBezTo>
                                        <a:cubicBezTo>
                                          <a:pt x="320" y="203"/>
                                          <a:pt x="305" y="218"/>
                                          <a:pt x="276" y="238"/>
                                        </a:cubicBezTo>
                                        <a:cubicBezTo>
                                          <a:pt x="251" y="199"/>
                                          <a:pt x="228" y="170"/>
                                          <a:pt x="184" y="156"/>
                                        </a:cubicBezTo>
                                        <a:cubicBezTo>
                                          <a:pt x="154" y="159"/>
                                          <a:pt x="123" y="158"/>
                                          <a:pt x="93" y="165"/>
                                        </a:cubicBezTo>
                                        <a:cubicBezTo>
                                          <a:pt x="48" y="175"/>
                                          <a:pt x="75" y="196"/>
                                          <a:pt x="56" y="229"/>
                                        </a:cubicBezTo>
                                        <a:cubicBezTo>
                                          <a:pt x="51" y="238"/>
                                          <a:pt x="38" y="241"/>
                                          <a:pt x="29" y="247"/>
                                        </a:cubicBezTo>
                                        <a:cubicBezTo>
                                          <a:pt x="3" y="286"/>
                                          <a:pt x="0" y="295"/>
                                          <a:pt x="47" y="311"/>
                                        </a:cubicBezTo>
                                        <a:cubicBezTo>
                                          <a:pt x="60" y="323"/>
                                          <a:pt x="68" y="340"/>
                                          <a:pt x="84" y="348"/>
                                        </a:cubicBezTo>
                                        <a:cubicBezTo>
                                          <a:pt x="101" y="357"/>
                                          <a:pt x="139" y="366"/>
                                          <a:pt x="139" y="366"/>
                                        </a:cubicBezTo>
                                        <a:cubicBezTo>
                                          <a:pt x="148" y="401"/>
                                          <a:pt x="164" y="415"/>
                                          <a:pt x="175" y="448"/>
                                        </a:cubicBezTo>
                                        <a:cubicBezTo>
                                          <a:pt x="231" y="430"/>
                                          <a:pt x="184" y="422"/>
                                          <a:pt x="239" y="402"/>
                                        </a:cubicBezTo>
                                        <a:cubicBezTo>
                                          <a:pt x="281" y="444"/>
                                          <a:pt x="280" y="518"/>
                                          <a:pt x="221" y="540"/>
                                        </a:cubicBezTo>
                                        <a:cubicBezTo>
                                          <a:pt x="233" y="602"/>
                                          <a:pt x="234" y="598"/>
                                          <a:pt x="294" y="613"/>
                                        </a:cubicBezTo>
                                        <a:cubicBezTo>
                                          <a:pt x="318" y="649"/>
                                          <a:pt x="335" y="648"/>
                                          <a:pt x="376" y="658"/>
                                        </a:cubicBezTo>
                                        <a:cubicBezTo>
                                          <a:pt x="420" y="702"/>
                                          <a:pt x="364" y="657"/>
                                          <a:pt x="431" y="668"/>
                                        </a:cubicBezTo>
                                        <a:cubicBezTo>
                                          <a:pt x="440" y="669"/>
                                          <a:pt x="443" y="681"/>
                                          <a:pt x="450" y="686"/>
                                        </a:cubicBezTo>
                                        <a:cubicBezTo>
                                          <a:pt x="459" y="693"/>
                                          <a:pt x="468" y="698"/>
                                          <a:pt x="477" y="704"/>
                                        </a:cubicBezTo>
                                        <a:cubicBezTo>
                                          <a:pt x="542" y="682"/>
                                          <a:pt x="467" y="713"/>
                                          <a:pt x="523" y="668"/>
                                        </a:cubicBezTo>
                                        <a:cubicBezTo>
                                          <a:pt x="537" y="656"/>
                                          <a:pt x="599" y="650"/>
                                          <a:pt x="605" y="649"/>
                                        </a:cubicBezTo>
                                        <a:cubicBezTo>
                                          <a:pt x="608" y="640"/>
                                          <a:pt x="605" y="626"/>
                                          <a:pt x="614" y="622"/>
                                        </a:cubicBezTo>
                                        <a:cubicBezTo>
                                          <a:pt x="623" y="618"/>
                                          <a:pt x="632" y="629"/>
                                          <a:pt x="642" y="631"/>
                                        </a:cubicBezTo>
                                        <a:cubicBezTo>
                                          <a:pt x="660" y="635"/>
                                          <a:pt x="678" y="637"/>
                                          <a:pt x="696" y="640"/>
                                        </a:cubicBezTo>
                                        <a:cubicBezTo>
                                          <a:pt x="727" y="670"/>
                                          <a:pt x="708" y="681"/>
                                          <a:pt x="751" y="695"/>
                                        </a:cubicBezTo>
                                        <a:cubicBezTo>
                                          <a:pt x="765" y="738"/>
                                          <a:pt x="755" y="737"/>
                                          <a:pt x="715" y="750"/>
                                        </a:cubicBezTo>
                                        <a:cubicBezTo>
                                          <a:pt x="733" y="841"/>
                                          <a:pt x="702" y="762"/>
                                          <a:pt x="779" y="805"/>
                                        </a:cubicBezTo>
                                        <a:cubicBezTo>
                                          <a:pt x="787" y="810"/>
                                          <a:pt x="780" y="827"/>
                                          <a:pt x="788" y="832"/>
                                        </a:cubicBezTo>
                                        <a:cubicBezTo>
                                          <a:pt x="804" y="843"/>
                                          <a:pt x="843" y="850"/>
                                          <a:pt x="843" y="850"/>
                                        </a:cubicBezTo>
                                        <a:cubicBezTo>
                                          <a:pt x="872" y="880"/>
                                          <a:pt x="862" y="858"/>
                                          <a:pt x="843" y="896"/>
                                        </a:cubicBezTo>
                                        <a:cubicBezTo>
                                          <a:pt x="839" y="905"/>
                                          <a:pt x="841" y="917"/>
                                          <a:pt x="834" y="924"/>
                                        </a:cubicBezTo>
                                        <a:cubicBezTo>
                                          <a:pt x="814" y="944"/>
                                          <a:pt x="779" y="937"/>
                                          <a:pt x="751" y="942"/>
                                        </a:cubicBezTo>
                                        <a:cubicBezTo>
                                          <a:pt x="803" y="959"/>
                                          <a:pt x="770" y="959"/>
                                          <a:pt x="742" y="988"/>
                                        </a:cubicBezTo>
                                        <a:cubicBezTo>
                                          <a:pt x="739" y="979"/>
                                          <a:pt x="741" y="966"/>
                                          <a:pt x="733" y="960"/>
                                        </a:cubicBezTo>
                                        <a:cubicBezTo>
                                          <a:pt x="717" y="949"/>
                                          <a:pt x="678" y="942"/>
                                          <a:pt x="678" y="942"/>
                                        </a:cubicBezTo>
                                        <a:cubicBezTo>
                                          <a:pt x="651" y="945"/>
                                          <a:pt x="622" y="941"/>
                                          <a:pt x="596" y="951"/>
                                        </a:cubicBezTo>
                                        <a:cubicBezTo>
                                          <a:pt x="575" y="959"/>
                                          <a:pt x="594" y="999"/>
                                          <a:pt x="578" y="1015"/>
                                        </a:cubicBezTo>
                                        <a:cubicBezTo>
                                          <a:pt x="569" y="1024"/>
                                          <a:pt x="553" y="1021"/>
                                          <a:pt x="541" y="1024"/>
                                        </a:cubicBezTo>
                                        <a:cubicBezTo>
                                          <a:pt x="520" y="1091"/>
                                          <a:pt x="538" y="1079"/>
                                          <a:pt x="605" y="1088"/>
                                        </a:cubicBezTo>
                                        <a:cubicBezTo>
                                          <a:pt x="621" y="1139"/>
                                          <a:pt x="652" y="1126"/>
                                          <a:pt x="706" y="1134"/>
                                        </a:cubicBezTo>
                                        <a:cubicBezTo>
                                          <a:pt x="743" y="1158"/>
                                          <a:pt x="782" y="1168"/>
                                          <a:pt x="824" y="1180"/>
                                        </a:cubicBezTo>
                                        <a:cubicBezTo>
                                          <a:pt x="864" y="1218"/>
                                          <a:pt x="857" y="1239"/>
                                          <a:pt x="916" y="1253"/>
                                        </a:cubicBezTo>
                                        <a:cubicBezTo>
                                          <a:pt x="908" y="1265"/>
                                          <a:pt x="865" y="1321"/>
                                          <a:pt x="898" y="1335"/>
                                        </a:cubicBezTo>
                                        <a:cubicBezTo>
                                          <a:pt x="920" y="1345"/>
                                          <a:pt x="947" y="1341"/>
                                          <a:pt x="971" y="1344"/>
                                        </a:cubicBezTo>
                                        <a:cubicBezTo>
                                          <a:pt x="1032" y="1438"/>
                                          <a:pt x="930" y="1295"/>
                                          <a:pt x="1035" y="1381"/>
                                        </a:cubicBezTo>
                                        <a:cubicBezTo>
                                          <a:pt x="1057" y="1399"/>
                                          <a:pt x="1033" y="1443"/>
                                          <a:pt x="1053" y="1463"/>
                                        </a:cubicBezTo>
                                        <a:cubicBezTo>
                                          <a:pt x="1067" y="1477"/>
                                          <a:pt x="1108" y="1481"/>
                                          <a:pt x="1108" y="1481"/>
                                        </a:cubicBezTo>
                                        <a:cubicBezTo>
                                          <a:pt x="1135" y="1509"/>
                                          <a:pt x="1133" y="1523"/>
                                          <a:pt x="1172" y="1536"/>
                                        </a:cubicBezTo>
                                        <a:cubicBezTo>
                                          <a:pt x="1189" y="1589"/>
                                          <a:pt x="1223" y="1588"/>
                                          <a:pt x="1272" y="1600"/>
                                        </a:cubicBezTo>
                                        <a:cubicBezTo>
                                          <a:pt x="1275" y="1609"/>
                                          <a:pt x="1282" y="1628"/>
                                          <a:pt x="1282" y="1628"/>
                                        </a:cubicBezTo>
                                        <a:cubicBezTo>
                                          <a:pt x="1275" y="1616"/>
                                          <a:pt x="1261" y="1605"/>
                                          <a:pt x="1261" y="1591"/>
                                        </a:cubicBezTo>
                                        <a:cubicBezTo>
                                          <a:pt x="1261" y="1580"/>
                                          <a:pt x="1277" y="1608"/>
                                          <a:pt x="1282" y="1618"/>
                                        </a:cubicBezTo>
                                        <a:cubicBezTo>
                                          <a:pt x="1287" y="1629"/>
                                          <a:pt x="1281" y="1647"/>
                                          <a:pt x="1291" y="1655"/>
                                        </a:cubicBezTo>
                                        <a:cubicBezTo>
                                          <a:pt x="1303" y="1665"/>
                                          <a:pt x="1321" y="1661"/>
                                          <a:pt x="1336" y="1664"/>
                                        </a:cubicBezTo>
                                        <a:cubicBezTo>
                                          <a:pt x="1339" y="1673"/>
                                          <a:pt x="1344" y="1682"/>
                                          <a:pt x="1346" y="1692"/>
                                        </a:cubicBezTo>
                                        <a:cubicBezTo>
                                          <a:pt x="1350" y="1713"/>
                                          <a:pt x="1349" y="1735"/>
                                          <a:pt x="1355" y="1756"/>
                                        </a:cubicBezTo>
                                        <a:cubicBezTo>
                                          <a:pt x="1361" y="1775"/>
                                          <a:pt x="1376" y="1791"/>
                                          <a:pt x="1382" y="1810"/>
                                        </a:cubicBezTo>
                                        <a:cubicBezTo>
                                          <a:pt x="1446" y="1789"/>
                                          <a:pt x="1419" y="1786"/>
                                          <a:pt x="1464" y="1801"/>
                                        </a:cubicBezTo>
                                        <a:cubicBezTo>
                                          <a:pt x="1467" y="1810"/>
                                          <a:pt x="1466" y="1823"/>
                                          <a:pt x="1474" y="1829"/>
                                        </a:cubicBezTo>
                                        <a:cubicBezTo>
                                          <a:pt x="1489" y="1840"/>
                                          <a:pt x="1528" y="1847"/>
                                          <a:pt x="1528" y="1847"/>
                                        </a:cubicBezTo>
                                        <a:cubicBezTo>
                                          <a:pt x="1550" y="1906"/>
                                          <a:pt x="1520" y="1847"/>
                                          <a:pt x="1565" y="1884"/>
                                        </a:cubicBezTo>
                                        <a:cubicBezTo>
                                          <a:pt x="1622" y="1931"/>
                                          <a:pt x="1522" y="1901"/>
                                          <a:pt x="1638" y="1920"/>
                                        </a:cubicBezTo>
                                        <a:cubicBezTo>
                                          <a:pt x="1635" y="1929"/>
                                          <a:pt x="1638" y="1944"/>
                                          <a:pt x="1629" y="1948"/>
                                        </a:cubicBezTo>
                                        <a:cubicBezTo>
                                          <a:pt x="1545" y="1991"/>
                                          <a:pt x="1577" y="1922"/>
                                          <a:pt x="1556" y="1984"/>
                                        </a:cubicBezTo>
                                        <a:cubicBezTo>
                                          <a:pt x="1590" y="2037"/>
                                          <a:pt x="1560" y="2034"/>
                                          <a:pt x="1629" y="2048"/>
                                        </a:cubicBezTo>
                                        <a:cubicBezTo>
                                          <a:pt x="1632" y="2060"/>
                                          <a:pt x="1628" y="2078"/>
                                          <a:pt x="1638" y="2085"/>
                                        </a:cubicBezTo>
                                        <a:cubicBezTo>
                                          <a:pt x="1684" y="2118"/>
                                          <a:pt x="1721" y="2066"/>
                                          <a:pt x="1666" y="2121"/>
                                        </a:cubicBezTo>
                                        <a:cubicBezTo>
                                          <a:pt x="1646" y="2306"/>
                                          <a:pt x="1679" y="2246"/>
                                          <a:pt x="1629" y="2322"/>
                                        </a:cubicBezTo>
                                        <a:cubicBezTo>
                                          <a:pt x="1619" y="2382"/>
                                          <a:pt x="1611" y="2443"/>
                                          <a:pt x="1666" y="2478"/>
                                        </a:cubicBezTo>
                                        <a:cubicBezTo>
                                          <a:pt x="1687" y="2542"/>
                                          <a:pt x="1698" y="2621"/>
                                          <a:pt x="1647" y="2670"/>
                                        </a:cubicBezTo>
                                        <a:cubicBezTo>
                                          <a:pt x="1655" y="2748"/>
                                          <a:pt x="1664" y="2791"/>
                                          <a:pt x="1647" y="2871"/>
                                        </a:cubicBezTo>
                                        <a:cubicBezTo>
                                          <a:pt x="1645" y="2880"/>
                                          <a:pt x="1643" y="2852"/>
                                          <a:pt x="1638" y="2844"/>
                                        </a:cubicBezTo>
                                        <a:cubicBezTo>
                                          <a:pt x="1634" y="2836"/>
                                          <a:pt x="1626" y="2831"/>
                                          <a:pt x="1620" y="2825"/>
                                        </a:cubicBezTo>
                                        <a:cubicBezTo>
                                          <a:pt x="1611" y="2828"/>
                                          <a:pt x="1598" y="2826"/>
                                          <a:pt x="1592" y="2834"/>
                                        </a:cubicBezTo>
                                        <a:cubicBezTo>
                                          <a:pt x="1584" y="2844"/>
                                          <a:pt x="1593" y="2863"/>
                                          <a:pt x="1583" y="2871"/>
                                        </a:cubicBezTo>
                                        <a:cubicBezTo>
                                          <a:pt x="1568" y="2884"/>
                                          <a:pt x="1528" y="2889"/>
                                          <a:pt x="1528" y="2889"/>
                                        </a:cubicBezTo>
                                        <a:cubicBezTo>
                                          <a:pt x="1525" y="2898"/>
                                          <a:pt x="1529" y="2916"/>
                                          <a:pt x="1519" y="2917"/>
                                        </a:cubicBezTo>
                                        <a:cubicBezTo>
                                          <a:pt x="1500" y="2920"/>
                                          <a:pt x="1482" y="2904"/>
                                          <a:pt x="1464" y="2898"/>
                                        </a:cubicBezTo>
                                        <a:cubicBezTo>
                                          <a:pt x="1455" y="2895"/>
                                          <a:pt x="1437" y="2889"/>
                                          <a:pt x="1437" y="2889"/>
                                        </a:cubicBezTo>
                                        <a:cubicBezTo>
                                          <a:pt x="1417" y="2950"/>
                                          <a:pt x="1446" y="2890"/>
                                          <a:pt x="1355" y="2926"/>
                                        </a:cubicBezTo>
                                        <a:cubicBezTo>
                                          <a:pt x="1345" y="2930"/>
                                          <a:pt x="1342" y="2944"/>
                                          <a:pt x="1336" y="2953"/>
                                        </a:cubicBezTo>
                                        <a:cubicBezTo>
                                          <a:pt x="1333" y="2971"/>
                                          <a:pt x="1345" y="3003"/>
                                          <a:pt x="1327" y="3008"/>
                                        </a:cubicBezTo>
                                        <a:cubicBezTo>
                                          <a:pt x="1306" y="3014"/>
                                          <a:pt x="1272" y="2972"/>
                                          <a:pt x="1272" y="2972"/>
                                        </a:cubicBezTo>
                                        <a:cubicBezTo>
                                          <a:pt x="1242" y="2975"/>
                                          <a:pt x="1209" y="2969"/>
                                          <a:pt x="1181" y="2981"/>
                                        </a:cubicBezTo>
                                        <a:cubicBezTo>
                                          <a:pt x="1172" y="2985"/>
                                          <a:pt x="1192" y="2999"/>
                                          <a:pt x="1190" y="3008"/>
                                        </a:cubicBezTo>
                                        <a:cubicBezTo>
                                          <a:pt x="1188" y="3019"/>
                                          <a:pt x="1176" y="3026"/>
                                          <a:pt x="1172" y="3036"/>
                                        </a:cubicBezTo>
                                        <a:cubicBezTo>
                                          <a:pt x="1164" y="3053"/>
                                          <a:pt x="1154" y="3090"/>
                                          <a:pt x="1154" y="3090"/>
                                        </a:cubicBezTo>
                                        <a:cubicBezTo>
                                          <a:pt x="1178" y="3164"/>
                                          <a:pt x="1142" y="3079"/>
                                          <a:pt x="1190" y="3127"/>
                                        </a:cubicBezTo>
                                        <a:cubicBezTo>
                                          <a:pt x="1197" y="3134"/>
                                          <a:pt x="1191" y="3148"/>
                                          <a:pt x="1199" y="3154"/>
                                        </a:cubicBezTo>
                                        <a:cubicBezTo>
                                          <a:pt x="1215" y="3165"/>
                                          <a:pt x="1236" y="3167"/>
                                          <a:pt x="1254" y="3173"/>
                                        </a:cubicBezTo>
                                        <a:cubicBezTo>
                                          <a:pt x="1263" y="3176"/>
                                          <a:pt x="1282" y="3182"/>
                                          <a:pt x="1282" y="3182"/>
                                        </a:cubicBezTo>
                                        <a:cubicBezTo>
                                          <a:pt x="1219" y="3203"/>
                                          <a:pt x="1241" y="3187"/>
                                          <a:pt x="1208" y="3218"/>
                                        </a:cubicBezTo>
                                        <a:cubicBezTo>
                                          <a:pt x="1177" y="3198"/>
                                          <a:pt x="1170" y="3175"/>
                                          <a:pt x="1135" y="3164"/>
                                        </a:cubicBezTo>
                                        <a:cubicBezTo>
                                          <a:pt x="1048" y="3175"/>
                                          <a:pt x="968" y="3193"/>
                                          <a:pt x="879" y="3200"/>
                                        </a:cubicBezTo>
                                        <a:cubicBezTo>
                                          <a:pt x="857" y="3337"/>
                                          <a:pt x="894" y="3212"/>
                                          <a:pt x="843" y="3264"/>
                                        </a:cubicBezTo>
                                        <a:cubicBezTo>
                                          <a:pt x="836" y="3271"/>
                                          <a:pt x="843" y="3289"/>
                                          <a:pt x="834" y="3292"/>
                                        </a:cubicBezTo>
                                        <a:cubicBezTo>
                                          <a:pt x="805" y="3303"/>
                                          <a:pt x="773" y="3298"/>
                                          <a:pt x="742" y="3301"/>
                                        </a:cubicBezTo>
                                        <a:cubicBezTo>
                                          <a:pt x="682" y="3341"/>
                                          <a:pt x="682" y="3298"/>
                                          <a:pt x="696" y="3383"/>
                                        </a:cubicBezTo>
                                        <a:cubicBezTo>
                                          <a:pt x="708" y="3380"/>
                                          <a:pt x="721" y="3370"/>
                                          <a:pt x="733" y="3374"/>
                                        </a:cubicBezTo>
                                        <a:cubicBezTo>
                                          <a:pt x="799" y="3396"/>
                                          <a:pt x="702" y="3417"/>
                                          <a:pt x="779" y="3392"/>
                                        </a:cubicBezTo>
                                        <a:cubicBezTo>
                                          <a:pt x="849" y="3415"/>
                                          <a:pt x="815" y="3406"/>
                                          <a:pt x="879" y="3420"/>
                                        </a:cubicBezTo>
                                        <a:cubicBezTo>
                                          <a:pt x="896" y="3486"/>
                                          <a:pt x="894" y="3432"/>
                                          <a:pt x="861" y="3474"/>
                                        </a:cubicBezTo>
                                        <a:cubicBezTo>
                                          <a:pt x="825" y="3520"/>
                                          <a:pt x="891" y="3492"/>
                                          <a:pt x="815" y="3511"/>
                                        </a:cubicBezTo>
                                        <a:cubicBezTo>
                                          <a:pt x="818" y="3590"/>
                                          <a:pt x="831" y="3670"/>
                                          <a:pt x="824" y="3749"/>
                                        </a:cubicBezTo>
                                        <a:cubicBezTo>
                                          <a:pt x="816" y="3833"/>
                                          <a:pt x="675" y="3813"/>
                                          <a:pt x="907" y="3794"/>
                                        </a:cubicBezTo>
                                        <a:cubicBezTo>
                                          <a:pt x="916" y="3788"/>
                                          <a:pt x="924" y="3780"/>
                                          <a:pt x="934" y="3776"/>
                                        </a:cubicBezTo>
                                        <a:cubicBezTo>
                                          <a:pt x="946" y="3771"/>
                                          <a:pt x="961" y="3775"/>
                                          <a:pt x="971" y="3767"/>
                                        </a:cubicBezTo>
                                        <a:cubicBezTo>
                                          <a:pt x="978" y="3761"/>
                                          <a:pt x="975" y="3748"/>
                                          <a:pt x="980" y="3740"/>
                                        </a:cubicBezTo>
                                        <a:cubicBezTo>
                                          <a:pt x="996" y="3712"/>
                                          <a:pt x="1012" y="3718"/>
                                          <a:pt x="1044" y="3712"/>
                                        </a:cubicBezTo>
                                        <a:cubicBezTo>
                                          <a:pt x="1061" y="3644"/>
                                          <a:pt x="1096" y="3664"/>
                                          <a:pt x="1172" y="3657"/>
                                        </a:cubicBezTo>
                                        <a:cubicBezTo>
                                          <a:pt x="1214" y="3643"/>
                                          <a:pt x="1197" y="3632"/>
                                          <a:pt x="1227" y="3602"/>
                                        </a:cubicBezTo>
                                        <a:cubicBezTo>
                                          <a:pt x="1236" y="3605"/>
                                          <a:pt x="1244" y="3612"/>
                                          <a:pt x="1254" y="3612"/>
                                        </a:cubicBezTo>
                                        <a:cubicBezTo>
                                          <a:pt x="1318" y="3612"/>
                                          <a:pt x="1289" y="3564"/>
                                          <a:pt x="1263" y="3538"/>
                                        </a:cubicBezTo>
                                        <a:cubicBezTo>
                                          <a:pt x="1310" y="3523"/>
                                          <a:pt x="1281" y="3526"/>
                                          <a:pt x="1346" y="3548"/>
                                        </a:cubicBezTo>
                                        <a:cubicBezTo>
                                          <a:pt x="1355" y="3551"/>
                                          <a:pt x="1373" y="3557"/>
                                          <a:pt x="1373" y="3557"/>
                                        </a:cubicBezTo>
                                        <a:cubicBezTo>
                                          <a:pt x="1388" y="3554"/>
                                          <a:pt x="1409" y="3560"/>
                                          <a:pt x="1419" y="3548"/>
                                        </a:cubicBezTo>
                                        <a:cubicBezTo>
                                          <a:pt x="1435" y="3528"/>
                                          <a:pt x="1401" y="3502"/>
                                          <a:pt x="1391" y="3493"/>
                                        </a:cubicBezTo>
                                        <a:cubicBezTo>
                                          <a:pt x="1432" y="3480"/>
                                          <a:pt x="1443" y="3482"/>
                                          <a:pt x="1428" y="3438"/>
                                        </a:cubicBezTo>
                                        <a:cubicBezTo>
                                          <a:pt x="1443" y="3435"/>
                                          <a:pt x="1463" y="3440"/>
                                          <a:pt x="1474" y="3429"/>
                                        </a:cubicBezTo>
                                        <a:cubicBezTo>
                                          <a:pt x="1491" y="3411"/>
                                          <a:pt x="1439" y="3384"/>
                                          <a:pt x="1437" y="3383"/>
                                        </a:cubicBezTo>
                                        <a:cubicBezTo>
                                          <a:pt x="1501" y="3362"/>
                                          <a:pt x="1486" y="3383"/>
                                          <a:pt x="1501" y="3337"/>
                                        </a:cubicBezTo>
                                        <a:cubicBezTo>
                                          <a:pt x="1537" y="3375"/>
                                          <a:pt x="1531" y="3337"/>
                                          <a:pt x="1583" y="3356"/>
                                        </a:cubicBezTo>
                                        <a:cubicBezTo>
                                          <a:pt x="1644" y="3345"/>
                                          <a:pt x="1675" y="3327"/>
                                          <a:pt x="1739" y="3319"/>
                                        </a:cubicBezTo>
                                        <a:cubicBezTo>
                                          <a:pt x="1772" y="3269"/>
                                          <a:pt x="1802" y="3280"/>
                                          <a:pt x="1867" y="3273"/>
                                        </a:cubicBezTo>
                                        <a:cubicBezTo>
                                          <a:pt x="1896" y="3230"/>
                                          <a:pt x="1927" y="3221"/>
                                          <a:pt x="1976" y="3209"/>
                                        </a:cubicBezTo>
                                        <a:cubicBezTo>
                                          <a:pt x="1985" y="3203"/>
                                          <a:pt x="1996" y="3199"/>
                                          <a:pt x="2004" y="3191"/>
                                        </a:cubicBezTo>
                                        <a:cubicBezTo>
                                          <a:pt x="2012" y="3183"/>
                                          <a:pt x="2012" y="3168"/>
                                          <a:pt x="2022" y="3164"/>
                                        </a:cubicBezTo>
                                        <a:cubicBezTo>
                                          <a:pt x="2042" y="3155"/>
                                          <a:pt x="2065" y="3157"/>
                                          <a:pt x="2086" y="3154"/>
                                        </a:cubicBezTo>
                                        <a:cubicBezTo>
                                          <a:pt x="2109" y="3119"/>
                                          <a:pt x="2119" y="3114"/>
                                          <a:pt x="2159" y="3127"/>
                                        </a:cubicBezTo>
                                        <a:cubicBezTo>
                                          <a:pt x="2171" y="3124"/>
                                          <a:pt x="2186" y="3126"/>
                                          <a:pt x="2196" y="3118"/>
                                        </a:cubicBezTo>
                                        <a:cubicBezTo>
                                          <a:pt x="2213" y="3104"/>
                                          <a:pt x="2198" y="3069"/>
                                          <a:pt x="2214" y="3054"/>
                                        </a:cubicBezTo>
                                        <a:cubicBezTo>
                                          <a:pt x="2223" y="3045"/>
                                          <a:pt x="2239" y="3048"/>
                                          <a:pt x="2251" y="3045"/>
                                        </a:cubicBezTo>
                                        <a:cubicBezTo>
                                          <a:pt x="2248" y="3024"/>
                                          <a:pt x="2240" y="3002"/>
                                          <a:pt x="2242" y="2981"/>
                                        </a:cubicBezTo>
                                        <a:cubicBezTo>
                                          <a:pt x="2243" y="2972"/>
                                          <a:pt x="2259" y="2971"/>
                                          <a:pt x="2260" y="2962"/>
                                        </a:cubicBezTo>
                                        <a:cubicBezTo>
                                          <a:pt x="2266" y="2901"/>
                                          <a:pt x="2258" y="2899"/>
                                          <a:pt x="2232" y="2862"/>
                                        </a:cubicBezTo>
                                        <a:cubicBezTo>
                                          <a:pt x="2229" y="2841"/>
                                          <a:pt x="2208" y="2813"/>
                                          <a:pt x="2223" y="2798"/>
                                        </a:cubicBezTo>
                                        <a:cubicBezTo>
                                          <a:pt x="2274" y="2747"/>
                                          <a:pt x="2339" y="2822"/>
                                          <a:pt x="2287" y="2770"/>
                                        </a:cubicBezTo>
                                        <a:cubicBezTo>
                                          <a:pt x="2284" y="2761"/>
                                          <a:pt x="2280" y="2752"/>
                                          <a:pt x="2278" y="2743"/>
                                        </a:cubicBezTo>
                                        <a:cubicBezTo>
                                          <a:pt x="2274" y="2719"/>
                                          <a:pt x="2275" y="2694"/>
                                          <a:pt x="2269" y="2670"/>
                                        </a:cubicBezTo>
                                        <a:cubicBezTo>
                                          <a:pt x="2264" y="2650"/>
                                          <a:pt x="2248" y="2634"/>
                                          <a:pt x="2242" y="2615"/>
                                        </a:cubicBezTo>
                                        <a:cubicBezTo>
                                          <a:pt x="2237" y="2572"/>
                                          <a:pt x="2218" y="2520"/>
                                          <a:pt x="2232" y="2478"/>
                                        </a:cubicBezTo>
                                        <a:cubicBezTo>
                                          <a:pt x="2223" y="2424"/>
                                          <a:pt x="2217" y="2363"/>
                                          <a:pt x="2178" y="2322"/>
                                        </a:cubicBezTo>
                                        <a:cubicBezTo>
                                          <a:pt x="2162" y="2279"/>
                                          <a:pt x="2166" y="2265"/>
                                          <a:pt x="2132" y="2231"/>
                                        </a:cubicBezTo>
                                        <a:cubicBezTo>
                                          <a:pt x="2121" y="2156"/>
                                          <a:pt x="2109" y="2154"/>
                                          <a:pt x="2086" y="2085"/>
                                        </a:cubicBezTo>
                                        <a:cubicBezTo>
                                          <a:pt x="2080" y="2067"/>
                                          <a:pt x="2049" y="2072"/>
                                          <a:pt x="2031" y="2066"/>
                                        </a:cubicBezTo>
                                        <a:cubicBezTo>
                                          <a:pt x="2021" y="2062"/>
                                          <a:pt x="2013" y="2054"/>
                                          <a:pt x="2004" y="2048"/>
                                        </a:cubicBezTo>
                                        <a:cubicBezTo>
                                          <a:pt x="1992" y="2012"/>
                                          <a:pt x="1976" y="1993"/>
                                          <a:pt x="1949" y="1966"/>
                                        </a:cubicBezTo>
                                        <a:cubicBezTo>
                                          <a:pt x="1927" y="1897"/>
                                          <a:pt x="1959" y="1977"/>
                                          <a:pt x="1912" y="1920"/>
                                        </a:cubicBezTo>
                                        <a:cubicBezTo>
                                          <a:pt x="1886" y="1888"/>
                                          <a:pt x="1916" y="1884"/>
                                          <a:pt x="1858" y="1865"/>
                                        </a:cubicBezTo>
                                        <a:cubicBezTo>
                                          <a:pt x="1813" y="1822"/>
                                          <a:pt x="1765" y="1856"/>
                                          <a:pt x="1720" y="1801"/>
                                        </a:cubicBezTo>
                                        <a:cubicBezTo>
                                          <a:pt x="1676" y="1747"/>
                                          <a:pt x="1738" y="1798"/>
                                          <a:pt x="1647" y="1737"/>
                                        </a:cubicBezTo>
                                        <a:cubicBezTo>
                                          <a:pt x="1638" y="1731"/>
                                          <a:pt x="1620" y="1719"/>
                                          <a:pt x="1620" y="1719"/>
                                        </a:cubicBezTo>
                                        <a:cubicBezTo>
                                          <a:pt x="1598" y="1686"/>
                                          <a:pt x="1576" y="1650"/>
                                          <a:pt x="1538" y="1637"/>
                                        </a:cubicBezTo>
                                        <a:cubicBezTo>
                                          <a:pt x="1524" y="1623"/>
                                          <a:pt x="1506" y="1614"/>
                                          <a:pt x="1492" y="1600"/>
                                        </a:cubicBezTo>
                                        <a:cubicBezTo>
                                          <a:pt x="1484" y="1592"/>
                                          <a:pt x="1482" y="1580"/>
                                          <a:pt x="1474" y="1573"/>
                                        </a:cubicBezTo>
                                        <a:cubicBezTo>
                                          <a:pt x="1434" y="1538"/>
                                          <a:pt x="1430" y="1539"/>
                                          <a:pt x="1391" y="1527"/>
                                        </a:cubicBezTo>
                                        <a:cubicBezTo>
                                          <a:pt x="1380" y="1511"/>
                                          <a:pt x="1364" y="1498"/>
                                          <a:pt x="1355" y="1481"/>
                                        </a:cubicBezTo>
                                        <a:cubicBezTo>
                                          <a:pt x="1346" y="1464"/>
                                          <a:pt x="1336" y="1426"/>
                                          <a:pt x="1336" y="1426"/>
                                        </a:cubicBezTo>
                                        <a:cubicBezTo>
                                          <a:pt x="1339" y="1417"/>
                                          <a:pt x="1350" y="1408"/>
                                          <a:pt x="1346" y="1399"/>
                                        </a:cubicBezTo>
                                        <a:cubicBezTo>
                                          <a:pt x="1342" y="1390"/>
                                          <a:pt x="1327" y="1394"/>
                                          <a:pt x="1318" y="1390"/>
                                        </a:cubicBezTo>
                                        <a:cubicBezTo>
                                          <a:pt x="1308" y="1385"/>
                                          <a:pt x="1299" y="1379"/>
                                          <a:pt x="1291" y="1372"/>
                                        </a:cubicBezTo>
                                        <a:cubicBezTo>
                                          <a:pt x="1262" y="1348"/>
                                          <a:pt x="1219" y="1320"/>
                                          <a:pt x="1199" y="1289"/>
                                        </a:cubicBezTo>
                                        <a:cubicBezTo>
                                          <a:pt x="1193" y="1280"/>
                                          <a:pt x="1189" y="1269"/>
                                          <a:pt x="1181" y="1262"/>
                                        </a:cubicBezTo>
                                        <a:cubicBezTo>
                                          <a:pt x="1174" y="1256"/>
                                          <a:pt x="1163" y="1256"/>
                                          <a:pt x="1154" y="1253"/>
                                        </a:cubicBezTo>
                                        <a:cubicBezTo>
                                          <a:pt x="1131" y="1230"/>
                                          <a:pt x="1109" y="1217"/>
                                          <a:pt x="1090" y="1189"/>
                                        </a:cubicBezTo>
                                        <a:cubicBezTo>
                                          <a:pt x="1093" y="1168"/>
                                          <a:pt x="1092" y="1145"/>
                                          <a:pt x="1099" y="1125"/>
                                        </a:cubicBezTo>
                                        <a:cubicBezTo>
                                          <a:pt x="1102" y="1117"/>
                                          <a:pt x="1113" y="1114"/>
                                          <a:pt x="1117" y="1106"/>
                                        </a:cubicBezTo>
                                        <a:cubicBezTo>
                                          <a:pt x="1138" y="1064"/>
                                          <a:pt x="1131" y="1036"/>
                                          <a:pt x="1163" y="1006"/>
                                        </a:cubicBezTo>
                                        <a:cubicBezTo>
                                          <a:pt x="1166" y="994"/>
                                          <a:pt x="1166" y="980"/>
                                          <a:pt x="1172" y="969"/>
                                        </a:cubicBezTo>
                                        <a:cubicBezTo>
                                          <a:pt x="1211" y="890"/>
                                          <a:pt x="1227" y="896"/>
                                          <a:pt x="1318" y="887"/>
                                        </a:cubicBezTo>
                                        <a:cubicBezTo>
                                          <a:pt x="1334" y="838"/>
                                          <a:pt x="1371" y="802"/>
                                          <a:pt x="1400" y="759"/>
                                        </a:cubicBezTo>
                                        <a:cubicBezTo>
                                          <a:pt x="1414" y="668"/>
                                          <a:pt x="1405" y="711"/>
                                          <a:pt x="1455" y="658"/>
                                        </a:cubicBezTo>
                                        <a:cubicBezTo>
                                          <a:pt x="1458" y="649"/>
                                          <a:pt x="1455" y="635"/>
                                          <a:pt x="1464" y="631"/>
                                        </a:cubicBezTo>
                                        <a:cubicBezTo>
                                          <a:pt x="1473" y="627"/>
                                          <a:pt x="1482" y="638"/>
                                          <a:pt x="1492" y="640"/>
                                        </a:cubicBezTo>
                                        <a:cubicBezTo>
                                          <a:pt x="1519" y="644"/>
                                          <a:pt x="1547" y="646"/>
                                          <a:pt x="1574" y="649"/>
                                        </a:cubicBezTo>
                                        <a:cubicBezTo>
                                          <a:pt x="1583" y="652"/>
                                          <a:pt x="1592" y="658"/>
                                          <a:pt x="1602" y="658"/>
                                        </a:cubicBezTo>
                                        <a:cubicBezTo>
                                          <a:pt x="1620" y="658"/>
                                          <a:pt x="1647" y="665"/>
                                          <a:pt x="1656" y="649"/>
                                        </a:cubicBezTo>
                                        <a:cubicBezTo>
                                          <a:pt x="1666" y="631"/>
                                          <a:pt x="1631" y="584"/>
                                          <a:pt x="1620" y="567"/>
                                        </a:cubicBezTo>
                                        <a:cubicBezTo>
                                          <a:pt x="1629" y="564"/>
                                          <a:pt x="1638" y="558"/>
                                          <a:pt x="1647" y="558"/>
                                        </a:cubicBezTo>
                                        <a:cubicBezTo>
                                          <a:pt x="1657" y="558"/>
                                          <a:pt x="1665" y="568"/>
                                          <a:pt x="1675" y="567"/>
                                        </a:cubicBezTo>
                                        <a:cubicBezTo>
                                          <a:pt x="1694" y="565"/>
                                          <a:pt x="1730" y="549"/>
                                          <a:pt x="1730" y="549"/>
                                        </a:cubicBezTo>
                                        <a:cubicBezTo>
                                          <a:pt x="1748" y="493"/>
                                          <a:pt x="1799" y="509"/>
                                          <a:pt x="1858" y="503"/>
                                        </a:cubicBezTo>
                                        <a:cubicBezTo>
                                          <a:pt x="1845" y="491"/>
                                          <a:pt x="1837" y="474"/>
                                          <a:pt x="1821" y="466"/>
                                        </a:cubicBezTo>
                                        <a:cubicBezTo>
                                          <a:pt x="1798" y="454"/>
                                          <a:pt x="1771" y="451"/>
                                          <a:pt x="1748" y="439"/>
                                        </a:cubicBezTo>
                                      </a:path>
                                    </a:pathLst>
                                  </a:custGeom>
                                  <a:solidFill>
                                    <a:srgbClr val="FFFF00">
                                      <a:alpha val="58038"/>
                                    </a:srgbClr>
                                  </a:solidFill>
                                  <a:ln w="25560" cap="sq">
                                    <a:solidFill>
                                      <a:srgbClr val="CCCC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75" name="Freeform 2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65" y="651"/>
                                    <a:ext cx="370" cy="344"/>
                                  </a:xfrm>
                                  <a:custGeom>
                                    <a:avLst/>
                                    <a:gdLst>
                                      <a:gd name="T0" fmla="*/ 24 w 439"/>
                                      <a:gd name="T1" fmla="*/ 0 h 398"/>
                                      <a:gd name="T2" fmla="*/ 9 w 439"/>
                                      <a:gd name="T3" fmla="*/ 41 h 398"/>
                                      <a:gd name="T4" fmla="*/ 24 w 439"/>
                                      <a:gd name="T5" fmla="*/ 81 h 398"/>
                                      <a:gd name="T6" fmla="*/ 42 w 439"/>
                                      <a:gd name="T7" fmla="*/ 118 h 398"/>
                                      <a:gd name="T8" fmla="*/ 37 w 439"/>
                                      <a:gd name="T9" fmla="*/ 148 h 398"/>
                                      <a:gd name="T10" fmla="*/ 51 w 439"/>
                                      <a:gd name="T11" fmla="*/ 153 h 398"/>
                                      <a:gd name="T12" fmla="*/ 83 w 439"/>
                                      <a:gd name="T13" fmla="*/ 163 h 398"/>
                                      <a:gd name="T14" fmla="*/ 134 w 439"/>
                                      <a:gd name="T15" fmla="*/ 209 h 398"/>
                                      <a:gd name="T16" fmla="*/ 139 w 439"/>
                                      <a:gd name="T17" fmla="*/ 214 h 398"/>
                                      <a:gd name="T18" fmla="*/ 102 w 439"/>
                                      <a:gd name="T19" fmla="*/ 188 h 398"/>
                                      <a:gd name="T20" fmla="*/ 194 w 439"/>
                                      <a:gd name="T21" fmla="*/ 133 h 398"/>
                                      <a:gd name="T22" fmla="*/ 222 w 439"/>
                                      <a:gd name="T23" fmla="*/ 97 h 398"/>
                                      <a:gd name="T24" fmla="*/ 0 60000 65536"/>
                                      <a:gd name="T25" fmla="*/ 0 60000 65536"/>
                                      <a:gd name="T26" fmla="*/ 0 60000 65536"/>
                                      <a:gd name="T27" fmla="*/ 0 60000 65536"/>
                                      <a:gd name="T28" fmla="*/ 0 60000 65536"/>
                                      <a:gd name="T29" fmla="*/ 0 60000 65536"/>
                                      <a:gd name="T30" fmla="*/ 0 60000 65536"/>
                                      <a:gd name="T31" fmla="*/ 0 60000 65536"/>
                                      <a:gd name="T32" fmla="*/ 0 60000 65536"/>
                                      <a:gd name="T33" fmla="*/ 0 60000 65536"/>
                                      <a:gd name="T34" fmla="*/ 0 60000 65536"/>
                                      <a:gd name="T35" fmla="*/ 0 60000 65536"/>
                                    </a:gdLst>
                                    <a:ahLst/>
                                    <a:cxnLst>
                                      <a:cxn ang="T24">
                                        <a:pos x="T0" y="T1"/>
                                      </a:cxn>
                                      <a:cxn ang="T25">
                                        <a:pos x="T2" y="T3"/>
                                      </a:cxn>
                                      <a:cxn ang="T26">
                                        <a:pos x="T4" y="T5"/>
                                      </a:cxn>
                                      <a:cxn ang="T27">
                                        <a:pos x="T6" y="T7"/>
                                      </a:cxn>
                                      <a:cxn ang="T28">
                                        <a:pos x="T8" y="T9"/>
                                      </a:cxn>
                                      <a:cxn ang="T29">
                                        <a:pos x="T10" y="T11"/>
                                      </a:cxn>
                                      <a:cxn ang="T30">
                                        <a:pos x="T12" y="T13"/>
                                      </a:cxn>
                                      <a:cxn ang="T31">
                                        <a:pos x="T14" y="T15"/>
                                      </a:cxn>
                                      <a:cxn ang="T32">
                                        <a:pos x="T16" y="T17"/>
                                      </a:cxn>
                                      <a:cxn ang="T33">
                                        <a:pos x="T18" y="T19"/>
                                      </a:cxn>
                                      <a:cxn ang="T34">
                                        <a:pos x="T20" y="T21"/>
                                      </a:cxn>
                                      <a:cxn ang="T35">
                                        <a:pos x="T22" y="T23"/>
                                      </a:cxn>
                                    </a:cxnLst>
                                    <a:rect l="0" t="0" r="r" b="b"/>
                                    <a:pathLst>
                                      <a:path w="439" h="398">
                                        <a:moveTo>
                                          <a:pt x="46" y="0"/>
                                        </a:moveTo>
                                        <a:cubicBezTo>
                                          <a:pt x="60" y="42"/>
                                          <a:pt x="65" y="58"/>
                                          <a:pt x="19" y="73"/>
                                        </a:cubicBezTo>
                                        <a:cubicBezTo>
                                          <a:pt x="5" y="115"/>
                                          <a:pt x="0" y="131"/>
                                          <a:pt x="46" y="146"/>
                                        </a:cubicBezTo>
                                        <a:cubicBezTo>
                                          <a:pt x="30" y="196"/>
                                          <a:pt x="32" y="198"/>
                                          <a:pt x="83" y="210"/>
                                        </a:cubicBezTo>
                                        <a:cubicBezTo>
                                          <a:pt x="80" y="228"/>
                                          <a:pt x="69" y="247"/>
                                          <a:pt x="74" y="265"/>
                                        </a:cubicBezTo>
                                        <a:cubicBezTo>
                                          <a:pt x="77" y="274"/>
                                          <a:pt x="92" y="271"/>
                                          <a:pt x="101" y="274"/>
                                        </a:cubicBezTo>
                                        <a:cubicBezTo>
                                          <a:pt x="181" y="298"/>
                                          <a:pt x="101" y="272"/>
                                          <a:pt x="165" y="293"/>
                                        </a:cubicBezTo>
                                        <a:cubicBezTo>
                                          <a:pt x="190" y="371"/>
                                          <a:pt x="176" y="362"/>
                                          <a:pt x="266" y="375"/>
                                        </a:cubicBezTo>
                                        <a:cubicBezTo>
                                          <a:pt x="336" y="398"/>
                                          <a:pt x="340" y="397"/>
                                          <a:pt x="275" y="384"/>
                                        </a:cubicBezTo>
                                        <a:cubicBezTo>
                                          <a:pt x="248" y="367"/>
                                          <a:pt x="224" y="361"/>
                                          <a:pt x="202" y="338"/>
                                        </a:cubicBezTo>
                                        <a:cubicBezTo>
                                          <a:pt x="158" y="205"/>
                                          <a:pt x="290" y="243"/>
                                          <a:pt x="385" y="238"/>
                                        </a:cubicBezTo>
                                        <a:cubicBezTo>
                                          <a:pt x="421" y="214"/>
                                          <a:pt x="411" y="202"/>
                                          <a:pt x="439" y="174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360" cap="sq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76" name="Freeform 2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54" y="544"/>
                                    <a:ext cx="825" cy="460"/>
                                  </a:xfrm>
                                  <a:custGeom>
                                    <a:avLst/>
                                    <a:gdLst>
                                      <a:gd name="T0" fmla="*/ 236 w 959"/>
                                      <a:gd name="T1" fmla="*/ 0 h 527"/>
                                      <a:gd name="T2" fmla="*/ 261 w 959"/>
                                      <a:gd name="T3" fmla="*/ 16 h 527"/>
                                      <a:gd name="T4" fmla="*/ 266 w 959"/>
                                      <a:gd name="T5" fmla="*/ 38 h 527"/>
                                      <a:gd name="T6" fmla="*/ 296 w 959"/>
                                      <a:gd name="T7" fmla="*/ 43 h 527"/>
                                      <a:gd name="T8" fmla="*/ 331 w 959"/>
                                      <a:gd name="T9" fmla="*/ 75 h 527"/>
                                      <a:gd name="T10" fmla="*/ 351 w 959"/>
                                      <a:gd name="T11" fmla="*/ 101 h 527"/>
                                      <a:gd name="T12" fmla="*/ 380 w 959"/>
                                      <a:gd name="T13" fmla="*/ 112 h 527"/>
                                      <a:gd name="T14" fmla="*/ 385 w 959"/>
                                      <a:gd name="T15" fmla="*/ 128 h 527"/>
                                      <a:gd name="T16" fmla="*/ 416 w 959"/>
                                      <a:gd name="T17" fmla="*/ 139 h 527"/>
                                      <a:gd name="T18" fmla="*/ 436 w 959"/>
                                      <a:gd name="T19" fmla="*/ 165 h 527"/>
                                      <a:gd name="T20" fmla="*/ 466 w 959"/>
                                      <a:gd name="T21" fmla="*/ 181 h 527"/>
                                      <a:gd name="T22" fmla="*/ 496 w 959"/>
                                      <a:gd name="T23" fmla="*/ 202 h 527"/>
                                      <a:gd name="T24" fmla="*/ 501 w 959"/>
                                      <a:gd name="T25" fmla="*/ 217 h 527"/>
                                      <a:gd name="T26" fmla="*/ 506 w 959"/>
                                      <a:gd name="T27" fmla="*/ 234 h 527"/>
                                      <a:gd name="T28" fmla="*/ 496 w 959"/>
                                      <a:gd name="T29" fmla="*/ 297 h 527"/>
                                      <a:gd name="T30" fmla="*/ 460 w 959"/>
                                      <a:gd name="T31" fmla="*/ 292 h 527"/>
                                      <a:gd name="T32" fmla="*/ 376 w 959"/>
                                      <a:gd name="T33" fmla="*/ 249 h 527"/>
                                      <a:gd name="T34" fmla="*/ 320 w 959"/>
                                      <a:gd name="T35" fmla="*/ 217 h 527"/>
                                      <a:gd name="T36" fmla="*/ 296 w 959"/>
                                      <a:gd name="T37" fmla="*/ 196 h 527"/>
                                      <a:gd name="T38" fmla="*/ 250 w 959"/>
                                      <a:gd name="T39" fmla="*/ 170 h 527"/>
                                      <a:gd name="T40" fmla="*/ 215 w 959"/>
                                      <a:gd name="T41" fmla="*/ 139 h 527"/>
                                      <a:gd name="T42" fmla="*/ 190 w 959"/>
                                      <a:gd name="T43" fmla="*/ 101 h 527"/>
                                      <a:gd name="T44" fmla="*/ 140 w 959"/>
                                      <a:gd name="T45" fmla="*/ 101 h 527"/>
                                      <a:gd name="T46" fmla="*/ 105 w 959"/>
                                      <a:gd name="T47" fmla="*/ 69 h 527"/>
                                      <a:gd name="T48" fmla="*/ 76 w 959"/>
                                      <a:gd name="T49" fmla="*/ 58 h 527"/>
                                      <a:gd name="T50" fmla="*/ 0 w 959"/>
                                      <a:gd name="T51" fmla="*/ 21 h 527"/>
                                      <a:gd name="T52" fmla="*/ 0 60000 65536"/>
                                      <a:gd name="T53" fmla="*/ 0 60000 65536"/>
                                      <a:gd name="T54" fmla="*/ 0 60000 65536"/>
                                      <a:gd name="T55" fmla="*/ 0 60000 65536"/>
                                      <a:gd name="T56" fmla="*/ 0 60000 65536"/>
                                      <a:gd name="T57" fmla="*/ 0 60000 65536"/>
                                      <a:gd name="T58" fmla="*/ 0 60000 65536"/>
                                      <a:gd name="T59" fmla="*/ 0 60000 65536"/>
                                      <a:gd name="T60" fmla="*/ 0 60000 65536"/>
                                      <a:gd name="T61" fmla="*/ 0 60000 65536"/>
                                      <a:gd name="T62" fmla="*/ 0 60000 65536"/>
                                      <a:gd name="T63" fmla="*/ 0 60000 65536"/>
                                      <a:gd name="T64" fmla="*/ 0 60000 65536"/>
                                      <a:gd name="T65" fmla="*/ 0 60000 65536"/>
                                      <a:gd name="T66" fmla="*/ 0 60000 65536"/>
                                      <a:gd name="T67" fmla="*/ 0 60000 65536"/>
                                      <a:gd name="T68" fmla="*/ 0 60000 65536"/>
                                      <a:gd name="T69" fmla="*/ 0 60000 65536"/>
                                      <a:gd name="T70" fmla="*/ 0 60000 65536"/>
                                      <a:gd name="T71" fmla="*/ 0 60000 65536"/>
                                      <a:gd name="T72" fmla="*/ 0 60000 65536"/>
                                      <a:gd name="T73" fmla="*/ 0 60000 65536"/>
                                      <a:gd name="T74" fmla="*/ 0 60000 65536"/>
                                      <a:gd name="T75" fmla="*/ 0 60000 65536"/>
                                      <a:gd name="T76" fmla="*/ 0 60000 65536"/>
                                      <a:gd name="T77" fmla="*/ 0 60000 65536"/>
                                    </a:gdLst>
                                    <a:ahLst/>
                                    <a:cxnLst>
                                      <a:cxn ang="T52">
                                        <a:pos x="T0" y="T1"/>
                                      </a:cxn>
                                      <a:cxn ang="T53">
                                        <a:pos x="T2" y="T3"/>
                                      </a:cxn>
                                      <a:cxn ang="T54">
                                        <a:pos x="T4" y="T5"/>
                                      </a:cxn>
                                      <a:cxn ang="T55">
                                        <a:pos x="T6" y="T7"/>
                                      </a:cxn>
                                      <a:cxn ang="T56">
                                        <a:pos x="T8" y="T9"/>
                                      </a:cxn>
                                      <a:cxn ang="T57">
                                        <a:pos x="T10" y="T11"/>
                                      </a:cxn>
                                      <a:cxn ang="T58">
                                        <a:pos x="T12" y="T13"/>
                                      </a:cxn>
                                      <a:cxn ang="T59">
                                        <a:pos x="T14" y="T15"/>
                                      </a:cxn>
                                      <a:cxn ang="T60">
                                        <a:pos x="T16" y="T17"/>
                                      </a:cxn>
                                      <a:cxn ang="T61">
                                        <a:pos x="T18" y="T19"/>
                                      </a:cxn>
                                      <a:cxn ang="T62">
                                        <a:pos x="T20" y="T21"/>
                                      </a:cxn>
                                      <a:cxn ang="T63">
                                        <a:pos x="T22" y="T23"/>
                                      </a:cxn>
                                      <a:cxn ang="T64">
                                        <a:pos x="T24" y="T25"/>
                                      </a:cxn>
                                      <a:cxn ang="T65">
                                        <a:pos x="T26" y="T27"/>
                                      </a:cxn>
                                      <a:cxn ang="T66">
                                        <a:pos x="T28" y="T29"/>
                                      </a:cxn>
                                      <a:cxn ang="T67">
                                        <a:pos x="T30" y="T31"/>
                                      </a:cxn>
                                      <a:cxn ang="T68">
                                        <a:pos x="T32" y="T33"/>
                                      </a:cxn>
                                      <a:cxn ang="T69">
                                        <a:pos x="T34" y="T35"/>
                                      </a:cxn>
                                      <a:cxn ang="T70">
                                        <a:pos x="T36" y="T37"/>
                                      </a:cxn>
                                      <a:cxn ang="T71">
                                        <a:pos x="T38" y="T39"/>
                                      </a:cxn>
                                      <a:cxn ang="T72">
                                        <a:pos x="T40" y="T41"/>
                                      </a:cxn>
                                      <a:cxn ang="T73">
                                        <a:pos x="T42" y="T43"/>
                                      </a:cxn>
                                      <a:cxn ang="T74">
                                        <a:pos x="T44" y="T45"/>
                                      </a:cxn>
                                      <a:cxn ang="T75">
                                        <a:pos x="T46" y="T47"/>
                                      </a:cxn>
                                      <a:cxn ang="T76">
                                        <a:pos x="T48" y="T49"/>
                                      </a:cxn>
                                      <a:cxn ang="T77">
                                        <a:pos x="T50" y="T51"/>
                                      </a:cxn>
                                    </a:cxnLst>
                                    <a:rect l="0" t="0" r="r" b="b"/>
                                    <a:pathLst>
                                      <a:path w="959" h="527">
                                        <a:moveTo>
                                          <a:pt x="430" y="0"/>
                                        </a:moveTo>
                                        <a:cubicBezTo>
                                          <a:pt x="449" y="6"/>
                                          <a:pt x="465" y="7"/>
                                          <a:pt x="476" y="28"/>
                                        </a:cubicBezTo>
                                        <a:cubicBezTo>
                                          <a:pt x="482" y="39"/>
                                          <a:pt x="475" y="57"/>
                                          <a:pt x="485" y="64"/>
                                        </a:cubicBezTo>
                                        <a:cubicBezTo>
                                          <a:pt x="500" y="75"/>
                                          <a:pt x="522" y="70"/>
                                          <a:pt x="540" y="73"/>
                                        </a:cubicBezTo>
                                        <a:cubicBezTo>
                                          <a:pt x="567" y="101"/>
                                          <a:pt x="565" y="115"/>
                                          <a:pt x="604" y="128"/>
                                        </a:cubicBezTo>
                                        <a:cubicBezTo>
                                          <a:pt x="617" y="142"/>
                                          <a:pt x="623" y="164"/>
                                          <a:pt x="640" y="174"/>
                                        </a:cubicBezTo>
                                        <a:cubicBezTo>
                                          <a:pt x="656" y="184"/>
                                          <a:pt x="695" y="192"/>
                                          <a:pt x="695" y="192"/>
                                        </a:cubicBezTo>
                                        <a:cubicBezTo>
                                          <a:pt x="698" y="201"/>
                                          <a:pt x="696" y="214"/>
                                          <a:pt x="704" y="220"/>
                                        </a:cubicBezTo>
                                        <a:cubicBezTo>
                                          <a:pt x="720" y="231"/>
                                          <a:pt x="759" y="238"/>
                                          <a:pt x="759" y="238"/>
                                        </a:cubicBezTo>
                                        <a:cubicBezTo>
                                          <a:pt x="768" y="251"/>
                                          <a:pt x="781" y="275"/>
                                          <a:pt x="796" y="284"/>
                                        </a:cubicBezTo>
                                        <a:cubicBezTo>
                                          <a:pt x="853" y="319"/>
                                          <a:pt x="793" y="262"/>
                                          <a:pt x="851" y="311"/>
                                        </a:cubicBezTo>
                                        <a:cubicBezTo>
                                          <a:pt x="898" y="350"/>
                                          <a:pt x="856" y="332"/>
                                          <a:pt x="905" y="348"/>
                                        </a:cubicBezTo>
                                        <a:cubicBezTo>
                                          <a:pt x="908" y="357"/>
                                          <a:pt x="908" y="368"/>
                                          <a:pt x="915" y="375"/>
                                        </a:cubicBezTo>
                                        <a:cubicBezTo>
                                          <a:pt x="939" y="399"/>
                                          <a:pt x="959" y="366"/>
                                          <a:pt x="924" y="403"/>
                                        </a:cubicBezTo>
                                        <a:cubicBezTo>
                                          <a:pt x="912" y="438"/>
                                          <a:pt x="931" y="486"/>
                                          <a:pt x="905" y="512"/>
                                        </a:cubicBezTo>
                                        <a:cubicBezTo>
                                          <a:pt x="890" y="527"/>
                                          <a:pt x="862" y="506"/>
                                          <a:pt x="841" y="503"/>
                                        </a:cubicBezTo>
                                        <a:cubicBezTo>
                                          <a:pt x="796" y="436"/>
                                          <a:pt x="773" y="439"/>
                                          <a:pt x="686" y="430"/>
                                        </a:cubicBezTo>
                                        <a:cubicBezTo>
                                          <a:pt x="648" y="417"/>
                                          <a:pt x="625" y="388"/>
                                          <a:pt x="585" y="375"/>
                                        </a:cubicBezTo>
                                        <a:cubicBezTo>
                                          <a:pt x="549" y="320"/>
                                          <a:pt x="589" y="369"/>
                                          <a:pt x="540" y="339"/>
                                        </a:cubicBezTo>
                                        <a:cubicBezTo>
                                          <a:pt x="503" y="316"/>
                                          <a:pt x="506" y="305"/>
                                          <a:pt x="457" y="293"/>
                                        </a:cubicBezTo>
                                        <a:cubicBezTo>
                                          <a:pt x="433" y="256"/>
                                          <a:pt x="423" y="266"/>
                                          <a:pt x="393" y="238"/>
                                        </a:cubicBezTo>
                                        <a:cubicBezTo>
                                          <a:pt x="372" y="174"/>
                                          <a:pt x="393" y="189"/>
                                          <a:pt x="348" y="174"/>
                                        </a:cubicBezTo>
                                        <a:cubicBezTo>
                                          <a:pt x="314" y="142"/>
                                          <a:pt x="296" y="161"/>
                                          <a:pt x="256" y="174"/>
                                        </a:cubicBezTo>
                                        <a:cubicBezTo>
                                          <a:pt x="208" y="158"/>
                                          <a:pt x="226" y="135"/>
                                          <a:pt x="192" y="119"/>
                                        </a:cubicBezTo>
                                        <a:cubicBezTo>
                                          <a:pt x="175" y="111"/>
                                          <a:pt x="137" y="101"/>
                                          <a:pt x="137" y="101"/>
                                        </a:cubicBezTo>
                                        <a:cubicBezTo>
                                          <a:pt x="104" y="50"/>
                                          <a:pt x="58" y="37"/>
                                          <a:pt x="0" y="37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360" cap="sq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77" name="Freeform 2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454" y="1045"/>
                                    <a:ext cx="362" cy="168"/>
                                  </a:xfrm>
                                  <a:custGeom>
                                    <a:avLst/>
                                    <a:gdLst>
                                      <a:gd name="T0" fmla="*/ 0 w 430"/>
                                      <a:gd name="T1" fmla="*/ 1 h 202"/>
                                      <a:gd name="T2" fmla="*/ 28 w 430"/>
                                      <a:gd name="T3" fmla="*/ 5 h 202"/>
                                      <a:gd name="T4" fmla="*/ 41 w 430"/>
                                      <a:gd name="T5" fmla="*/ 1 h 202"/>
                                      <a:gd name="T6" fmla="*/ 69 w 430"/>
                                      <a:gd name="T7" fmla="*/ 9 h 202"/>
                                      <a:gd name="T8" fmla="*/ 83 w 430"/>
                                      <a:gd name="T9" fmla="*/ 13 h 202"/>
                                      <a:gd name="T10" fmla="*/ 124 w 430"/>
                                      <a:gd name="T11" fmla="*/ 31 h 202"/>
                                      <a:gd name="T12" fmla="*/ 160 w 430"/>
                                      <a:gd name="T13" fmla="*/ 57 h 202"/>
                                      <a:gd name="T14" fmla="*/ 170 w 430"/>
                                      <a:gd name="T15" fmla="*/ 70 h 202"/>
                                      <a:gd name="T16" fmla="*/ 174 w 430"/>
                                      <a:gd name="T17" fmla="*/ 84 h 202"/>
                                      <a:gd name="T18" fmla="*/ 202 w 430"/>
                                      <a:gd name="T19" fmla="*/ 92 h 202"/>
                                      <a:gd name="T20" fmla="*/ 216 w 430"/>
                                      <a:gd name="T21" fmla="*/ 96 h 202"/>
                                      <a:gd name="T22" fmla="*/ 202 w 430"/>
                                      <a:gd name="T23" fmla="*/ 92 h 202"/>
                                      <a:gd name="T24" fmla="*/ 174 w 430"/>
                                      <a:gd name="T25" fmla="*/ 88 h 202"/>
                                      <a:gd name="T26" fmla="*/ 170 w 430"/>
                                      <a:gd name="T27" fmla="*/ 75 h 202"/>
                                      <a:gd name="T28" fmla="*/ 137 w 430"/>
                                      <a:gd name="T29" fmla="*/ 88 h 202"/>
                                      <a:gd name="T30" fmla="*/ 96 w 430"/>
                                      <a:gd name="T31" fmla="*/ 75 h 202"/>
                                      <a:gd name="T32" fmla="*/ 56 w 430"/>
                                      <a:gd name="T33" fmla="*/ 88 h 202"/>
                                      <a:gd name="T34" fmla="*/ 0 60000 65536"/>
                                      <a:gd name="T35" fmla="*/ 0 60000 65536"/>
                                      <a:gd name="T36" fmla="*/ 0 60000 65536"/>
                                      <a:gd name="T37" fmla="*/ 0 60000 65536"/>
                                      <a:gd name="T38" fmla="*/ 0 60000 65536"/>
                                      <a:gd name="T39" fmla="*/ 0 60000 65536"/>
                                      <a:gd name="T40" fmla="*/ 0 60000 65536"/>
                                      <a:gd name="T41" fmla="*/ 0 60000 65536"/>
                                      <a:gd name="T42" fmla="*/ 0 60000 65536"/>
                                      <a:gd name="T43" fmla="*/ 0 60000 65536"/>
                                      <a:gd name="T44" fmla="*/ 0 60000 65536"/>
                                      <a:gd name="T45" fmla="*/ 0 60000 65536"/>
                                      <a:gd name="T46" fmla="*/ 0 60000 65536"/>
                                      <a:gd name="T47" fmla="*/ 0 60000 65536"/>
                                      <a:gd name="T48" fmla="*/ 0 60000 65536"/>
                                      <a:gd name="T49" fmla="*/ 0 60000 65536"/>
                                      <a:gd name="T50" fmla="*/ 0 60000 65536"/>
                                    </a:gdLst>
                                    <a:ahLst/>
                                    <a:cxnLst>
                                      <a:cxn ang="T34">
                                        <a:pos x="T0" y="T1"/>
                                      </a:cxn>
                                      <a:cxn ang="T35">
                                        <a:pos x="T2" y="T3"/>
                                      </a:cxn>
                                      <a:cxn ang="T36">
                                        <a:pos x="T4" y="T5"/>
                                      </a:cxn>
                                      <a:cxn ang="T37">
                                        <a:pos x="T6" y="T7"/>
                                      </a:cxn>
                                      <a:cxn ang="T38">
                                        <a:pos x="T8" y="T9"/>
                                      </a:cxn>
                                      <a:cxn ang="T39">
                                        <a:pos x="T10" y="T11"/>
                                      </a:cxn>
                                      <a:cxn ang="T40">
                                        <a:pos x="T12" y="T13"/>
                                      </a:cxn>
                                      <a:cxn ang="T41">
                                        <a:pos x="T14" y="T15"/>
                                      </a:cxn>
                                      <a:cxn ang="T42">
                                        <a:pos x="T16" y="T17"/>
                                      </a:cxn>
                                      <a:cxn ang="T43">
                                        <a:pos x="T18" y="T19"/>
                                      </a:cxn>
                                      <a:cxn ang="T44">
                                        <a:pos x="T20" y="T21"/>
                                      </a:cxn>
                                      <a:cxn ang="T45">
                                        <a:pos x="T22" y="T23"/>
                                      </a:cxn>
                                      <a:cxn ang="T46">
                                        <a:pos x="T24" y="T25"/>
                                      </a:cxn>
                                      <a:cxn ang="T47">
                                        <a:pos x="T26" y="T27"/>
                                      </a:cxn>
                                      <a:cxn ang="T48">
                                        <a:pos x="T28" y="T29"/>
                                      </a:cxn>
                                      <a:cxn ang="T49">
                                        <a:pos x="T30" y="T31"/>
                                      </a:cxn>
                                      <a:cxn ang="T50">
                                        <a:pos x="T32" y="T33"/>
                                      </a:cxn>
                                    </a:cxnLst>
                                    <a:rect l="0" t="0" r="r" b="b"/>
                                    <a:pathLst>
                                      <a:path w="430" h="202">
                                        <a:moveTo>
                                          <a:pt x="0" y="1"/>
                                        </a:moveTo>
                                        <a:cubicBezTo>
                                          <a:pt x="18" y="4"/>
                                          <a:pt x="36" y="10"/>
                                          <a:pt x="55" y="10"/>
                                        </a:cubicBezTo>
                                        <a:cubicBezTo>
                                          <a:pt x="64" y="10"/>
                                          <a:pt x="73" y="0"/>
                                          <a:pt x="82" y="1"/>
                                        </a:cubicBezTo>
                                        <a:cubicBezTo>
                                          <a:pt x="101" y="3"/>
                                          <a:pt x="119" y="13"/>
                                          <a:pt x="137" y="19"/>
                                        </a:cubicBezTo>
                                        <a:cubicBezTo>
                                          <a:pt x="146" y="22"/>
                                          <a:pt x="165" y="28"/>
                                          <a:pt x="165" y="28"/>
                                        </a:cubicBezTo>
                                        <a:cubicBezTo>
                                          <a:pt x="190" y="54"/>
                                          <a:pt x="212" y="56"/>
                                          <a:pt x="247" y="65"/>
                                        </a:cubicBezTo>
                                        <a:cubicBezTo>
                                          <a:pt x="273" y="82"/>
                                          <a:pt x="294" y="103"/>
                                          <a:pt x="320" y="120"/>
                                        </a:cubicBezTo>
                                        <a:cubicBezTo>
                                          <a:pt x="326" y="129"/>
                                          <a:pt x="333" y="137"/>
                                          <a:pt x="338" y="147"/>
                                        </a:cubicBezTo>
                                        <a:cubicBezTo>
                                          <a:pt x="342" y="156"/>
                                          <a:pt x="339" y="169"/>
                                          <a:pt x="347" y="175"/>
                                        </a:cubicBezTo>
                                        <a:cubicBezTo>
                                          <a:pt x="363" y="186"/>
                                          <a:pt x="384" y="187"/>
                                          <a:pt x="402" y="193"/>
                                        </a:cubicBezTo>
                                        <a:cubicBezTo>
                                          <a:pt x="411" y="196"/>
                                          <a:pt x="430" y="202"/>
                                          <a:pt x="430" y="202"/>
                                        </a:cubicBezTo>
                                        <a:cubicBezTo>
                                          <a:pt x="430" y="202"/>
                                          <a:pt x="411" y="196"/>
                                          <a:pt x="402" y="193"/>
                                        </a:cubicBezTo>
                                        <a:cubicBezTo>
                                          <a:pt x="384" y="187"/>
                                          <a:pt x="365" y="187"/>
                                          <a:pt x="347" y="184"/>
                                        </a:cubicBezTo>
                                        <a:cubicBezTo>
                                          <a:pt x="344" y="175"/>
                                          <a:pt x="347" y="159"/>
                                          <a:pt x="338" y="156"/>
                                        </a:cubicBezTo>
                                        <a:cubicBezTo>
                                          <a:pt x="308" y="146"/>
                                          <a:pt x="291" y="168"/>
                                          <a:pt x="274" y="184"/>
                                        </a:cubicBezTo>
                                        <a:cubicBezTo>
                                          <a:pt x="210" y="163"/>
                                          <a:pt x="237" y="173"/>
                                          <a:pt x="192" y="156"/>
                                        </a:cubicBezTo>
                                        <a:cubicBezTo>
                                          <a:pt x="165" y="184"/>
                                          <a:pt x="148" y="184"/>
                                          <a:pt x="110" y="184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360" cap="sq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78" name="Freeform 2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58" y="1243"/>
                                    <a:ext cx="434" cy="250"/>
                                  </a:xfrm>
                                  <a:custGeom>
                                    <a:avLst/>
                                    <a:gdLst>
                                      <a:gd name="T0" fmla="*/ 0 w 512"/>
                                      <a:gd name="T1" fmla="*/ 0 h 293"/>
                                      <a:gd name="T2" fmla="*/ 14 w 512"/>
                                      <a:gd name="T3" fmla="*/ 6 h 293"/>
                                      <a:gd name="T4" fmla="*/ 19 w 512"/>
                                      <a:gd name="T5" fmla="*/ 24 h 293"/>
                                      <a:gd name="T6" fmla="*/ 62 w 512"/>
                                      <a:gd name="T7" fmla="*/ 29 h 293"/>
                                      <a:gd name="T8" fmla="*/ 57 w 512"/>
                                      <a:gd name="T9" fmla="*/ 44 h 293"/>
                                      <a:gd name="T10" fmla="*/ 47 w 512"/>
                                      <a:gd name="T11" fmla="*/ 58 h 293"/>
                                      <a:gd name="T12" fmla="*/ 70 w 512"/>
                                      <a:gd name="T13" fmla="*/ 73 h 293"/>
                                      <a:gd name="T14" fmla="*/ 103 w 512"/>
                                      <a:gd name="T15" fmla="*/ 82 h 293"/>
                                      <a:gd name="T16" fmla="*/ 137 w 512"/>
                                      <a:gd name="T17" fmla="*/ 96 h 293"/>
                                      <a:gd name="T18" fmla="*/ 147 w 512"/>
                                      <a:gd name="T19" fmla="*/ 107 h 293"/>
                                      <a:gd name="T20" fmla="*/ 175 w 512"/>
                                      <a:gd name="T21" fmla="*/ 121 h 293"/>
                                      <a:gd name="T22" fmla="*/ 189 w 512"/>
                                      <a:gd name="T23" fmla="*/ 131 h 293"/>
                                      <a:gd name="T24" fmla="*/ 203 w 512"/>
                                      <a:gd name="T25" fmla="*/ 136 h 293"/>
                                      <a:gd name="T26" fmla="*/ 226 w 512"/>
                                      <a:gd name="T27" fmla="*/ 155 h 293"/>
                                      <a:gd name="T28" fmla="*/ 264 w 512"/>
                                      <a:gd name="T29" fmla="*/ 150 h 293"/>
                                      <a:gd name="T30" fmla="*/ 0 60000 65536"/>
                                      <a:gd name="T31" fmla="*/ 0 60000 65536"/>
                                      <a:gd name="T32" fmla="*/ 0 60000 65536"/>
                                      <a:gd name="T33" fmla="*/ 0 60000 65536"/>
                                      <a:gd name="T34" fmla="*/ 0 60000 65536"/>
                                      <a:gd name="T35" fmla="*/ 0 60000 65536"/>
                                      <a:gd name="T36" fmla="*/ 0 60000 65536"/>
                                      <a:gd name="T37" fmla="*/ 0 60000 65536"/>
                                      <a:gd name="T38" fmla="*/ 0 60000 65536"/>
                                      <a:gd name="T39" fmla="*/ 0 60000 65536"/>
                                      <a:gd name="T40" fmla="*/ 0 60000 65536"/>
                                      <a:gd name="T41" fmla="*/ 0 60000 65536"/>
                                      <a:gd name="T42" fmla="*/ 0 60000 65536"/>
                                      <a:gd name="T43" fmla="*/ 0 60000 65536"/>
                                      <a:gd name="T44" fmla="*/ 0 60000 65536"/>
                                    </a:gdLst>
                                    <a:ahLst/>
                                    <a:cxnLst>
                                      <a:cxn ang="T30">
                                        <a:pos x="T0" y="T1"/>
                                      </a:cxn>
                                      <a:cxn ang="T31">
                                        <a:pos x="T2" y="T3"/>
                                      </a:cxn>
                                      <a:cxn ang="T32">
                                        <a:pos x="T4" y="T5"/>
                                      </a:cxn>
                                      <a:cxn ang="T33">
                                        <a:pos x="T6" y="T7"/>
                                      </a:cxn>
                                      <a:cxn ang="T34">
                                        <a:pos x="T8" y="T9"/>
                                      </a:cxn>
                                      <a:cxn ang="T35">
                                        <a:pos x="T10" y="T11"/>
                                      </a:cxn>
                                      <a:cxn ang="T36">
                                        <a:pos x="T12" y="T13"/>
                                      </a:cxn>
                                      <a:cxn ang="T37">
                                        <a:pos x="T14" y="T15"/>
                                      </a:cxn>
                                      <a:cxn ang="T38">
                                        <a:pos x="T16" y="T17"/>
                                      </a:cxn>
                                      <a:cxn ang="T39">
                                        <a:pos x="T18" y="T19"/>
                                      </a:cxn>
                                      <a:cxn ang="T40">
                                        <a:pos x="T20" y="T21"/>
                                      </a:cxn>
                                      <a:cxn ang="T41">
                                        <a:pos x="T22" y="T23"/>
                                      </a:cxn>
                                      <a:cxn ang="T42">
                                        <a:pos x="T24" y="T25"/>
                                      </a:cxn>
                                      <a:cxn ang="T43">
                                        <a:pos x="T26" y="T27"/>
                                      </a:cxn>
                                      <a:cxn ang="T44">
                                        <a:pos x="T28" y="T29"/>
                                      </a:cxn>
                                    </a:cxnLst>
                                    <a:rect l="0" t="0" r="r" b="b"/>
                                    <a:pathLst>
                                      <a:path w="512" h="293">
                                        <a:moveTo>
                                          <a:pt x="0" y="0"/>
                                        </a:moveTo>
                                        <a:cubicBezTo>
                                          <a:pt x="9" y="3"/>
                                          <a:pt x="22" y="2"/>
                                          <a:pt x="28" y="10"/>
                                        </a:cubicBezTo>
                                        <a:cubicBezTo>
                                          <a:pt x="36" y="20"/>
                                          <a:pt x="26" y="41"/>
                                          <a:pt x="37" y="46"/>
                                        </a:cubicBezTo>
                                        <a:cubicBezTo>
                                          <a:pt x="62" y="58"/>
                                          <a:pt x="92" y="52"/>
                                          <a:pt x="119" y="55"/>
                                        </a:cubicBezTo>
                                        <a:cubicBezTo>
                                          <a:pt x="152" y="89"/>
                                          <a:pt x="136" y="62"/>
                                          <a:pt x="110" y="83"/>
                                        </a:cubicBezTo>
                                        <a:cubicBezTo>
                                          <a:pt x="102" y="90"/>
                                          <a:pt x="98" y="101"/>
                                          <a:pt x="92" y="110"/>
                                        </a:cubicBezTo>
                                        <a:cubicBezTo>
                                          <a:pt x="171" y="136"/>
                                          <a:pt x="73" y="99"/>
                                          <a:pt x="137" y="138"/>
                                        </a:cubicBezTo>
                                        <a:cubicBezTo>
                                          <a:pt x="145" y="143"/>
                                          <a:pt x="196" y="155"/>
                                          <a:pt x="201" y="156"/>
                                        </a:cubicBezTo>
                                        <a:cubicBezTo>
                                          <a:pt x="245" y="198"/>
                                          <a:pt x="186" y="149"/>
                                          <a:pt x="265" y="183"/>
                                        </a:cubicBezTo>
                                        <a:cubicBezTo>
                                          <a:pt x="273" y="187"/>
                                          <a:pt x="277" y="196"/>
                                          <a:pt x="284" y="202"/>
                                        </a:cubicBezTo>
                                        <a:cubicBezTo>
                                          <a:pt x="309" y="222"/>
                                          <a:pt x="310" y="220"/>
                                          <a:pt x="339" y="229"/>
                                        </a:cubicBezTo>
                                        <a:cubicBezTo>
                                          <a:pt x="348" y="235"/>
                                          <a:pt x="356" y="242"/>
                                          <a:pt x="366" y="247"/>
                                        </a:cubicBezTo>
                                        <a:cubicBezTo>
                                          <a:pt x="374" y="251"/>
                                          <a:pt x="385" y="251"/>
                                          <a:pt x="393" y="256"/>
                                        </a:cubicBezTo>
                                        <a:cubicBezTo>
                                          <a:pt x="410" y="266"/>
                                          <a:pt x="423" y="282"/>
                                          <a:pt x="439" y="293"/>
                                        </a:cubicBezTo>
                                        <a:cubicBezTo>
                                          <a:pt x="506" y="284"/>
                                          <a:pt x="481" y="284"/>
                                          <a:pt x="512" y="284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360" cap="sq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79" name="Freeform 2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38" y="2107"/>
                                    <a:ext cx="218" cy="480"/>
                                  </a:xfrm>
                                  <a:custGeom>
                                    <a:avLst/>
                                    <a:gdLst>
                                      <a:gd name="T0" fmla="*/ 118 w 265"/>
                                      <a:gd name="T1" fmla="*/ 0 h 549"/>
                                      <a:gd name="T2" fmla="*/ 121 w 265"/>
                                      <a:gd name="T3" fmla="*/ 59 h 549"/>
                                      <a:gd name="T4" fmla="*/ 109 w 265"/>
                                      <a:gd name="T5" fmla="*/ 144 h 549"/>
                                      <a:gd name="T6" fmla="*/ 96 w 265"/>
                                      <a:gd name="T7" fmla="*/ 150 h 549"/>
                                      <a:gd name="T8" fmla="*/ 71 w 265"/>
                                      <a:gd name="T9" fmla="*/ 209 h 549"/>
                                      <a:gd name="T10" fmla="*/ 76 w 265"/>
                                      <a:gd name="T11" fmla="*/ 225 h 549"/>
                                      <a:gd name="T12" fmla="*/ 88 w 265"/>
                                      <a:gd name="T13" fmla="*/ 230 h 549"/>
                                      <a:gd name="T14" fmla="*/ 76 w 265"/>
                                      <a:gd name="T15" fmla="*/ 247 h 549"/>
                                      <a:gd name="T16" fmla="*/ 37 w 265"/>
                                      <a:gd name="T17" fmla="*/ 273 h 549"/>
                                      <a:gd name="T18" fmla="*/ 17 w 265"/>
                                      <a:gd name="T19" fmla="*/ 300 h 549"/>
                                      <a:gd name="T20" fmla="*/ 12 w 265"/>
                                      <a:gd name="T21" fmla="*/ 316 h 549"/>
                                      <a:gd name="T22" fmla="*/ 0 w 265"/>
                                      <a:gd name="T23" fmla="*/ 321 h 549"/>
                                      <a:gd name="T24" fmla="*/ 0 60000 65536"/>
                                      <a:gd name="T25" fmla="*/ 0 60000 65536"/>
                                      <a:gd name="T26" fmla="*/ 0 60000 65536"/>
                                      <a:gd name="T27" fmla="*/ 0 60000 65536"/>
                                      <a:gd name="T28" fmla="*/ 0 60000 65536"/>
                                      <a:gd name="T29" fmla="*/ 0 60000 65536"/>
                                      <a:gd name="T30" fmla="*/ 0 60000 65536"/>
                                      <a:gd name="T31" fmla="*/ 0 60000 65536"/>
                                      <a:gd name="T32" fmla="*/ 0 60000 65536"/>
                                      <a:gd name="T33" fmla="*/ 0 60000 65536"/>
                                      <a:gd name="T34" fmla="*/ 0 60000 65536"/>
                                      <a:gd name="T35" fmla="*/ 0 60000 65536"/>
                                    </a:gdLst>
                                    <a:ahLst/>
                                    <a:cxnLst>
                                      <a:cxn ang="T24">
                                        <a:pos x="T0" y="T1"/>
                                      </a:cxn>
                                      <a:cxn ang="T25">
                                        <a:pos x="T2" y="T3"/>
                                      </a:cxn>
                                      <a:cxn ang="T26">
                                        <a:pos x="T4" y="T5"/>
                                      </a:cxn>
                                      <a:cxn ang="T27">
                                        <a:pos x="T6" y="T7"/>
                                      </a:cxn>
                                      <a:cxn ang="T28">
                                        <a:pos x="T8" y="T9"/>
                                      </a:cxn>
                                      <a:cxn ang="T29">
                                        <a:pos x="T10" y="T11"/>
                                      </a:cxn>
                                      <a:cxn ang="T30">
                                        <a:pos x="T12" y="T13"/>
                                      </a:cxn>
                                      <a:cxn ang="T31">
                                        <a:pos x="T14" y="T15"/>
                                      </a:cxn>
                                      <a:cxn ang="T32">
                                        <a:pos x="T16" y="T17"/>
                                      </a:cxn>
                                      <a:cxn ang="T33">
                                        <a:pos x="T18" y="T19"/>
                                      </a:cxn>
                                      <a:cxn ang="T34">
                                        <a:pos x="T20" y="T21"/>
                                      </a:cxn>
                                      <a:cxn ang="T35">
                                        <a:pos x="T22" y="T23"/>
                                      </a:cxn>
                                    </a:cxnLst>
                                    <a:rect l="0" t="0" r="r" b="b"/>
                                    <a:pathLst>
                                      <a:path w="265" h="549">
                                        <a:moveTo>
                                          <a:pt x="256" y="0"/>
                                        </a:moveTo>
                                        <a:cubicBezTo>
                                          <a:pt x="223" y="34"/>
                                          <a:pt x="206" y="81"/>
                                          <a:pt x="265" y="101"/>
                                        </a:cubicBezTo>
                                        <a:cubicBezTo>
                                          <a:pt x="265" y="105"/>
                                          <a:pt x="252" y="230"/>
                                          <a:pt x="238" y="247"/>
                                        </a:cubicBezTo>
                                        <a:cubicBezTo>
                                          <a:pt x="232" y="255"/>
                                          <a:pt x="219" y="253"/>
                                          <a:pt x="210" y="256"/>
                                        </a:cubicBezTo>
                                        <a:cubicBezTo>
                                          <a:pt x="168" y="300"/>
                                          <a:pt x="219" y="336"/>
                                          <a:pt x="155" y="357"/>
                                        </a:cubicBezTo>
                                        <a:cubicBezTo>
                                          <a:pt x="158" y="366"/>
                                          <a:pt x="158" y="377"/>
                                          <a:pt x="165" y="384"/>
                                        </a:cubicBezTo>
                                        <a:cubicBezTo>
                                          <a:pt x="172" y="391"/>
                                          <a:pt x="192" y="384"/>
                                          <a:pt x="192" y="394"/>
                                        </a:cubicBezTo>
                                        <a:cubicBezTo>
                                          <a:pt x="192" y="407"/>
                                          <a:pt x="175" y="413"/>
                                          <a:pt x="165" y="421"/>
                                        </a:cubicBezTo>
                                        <a:cubicBezTo>
                                          <a:pt x="117" y="459"/>
                                          <a:pt x="124" y="453"/>
                                          <a:pt x="82" y="467"/>
                                        </a:cubicBezTo>
                                        <a:cubicBezTo>
                                          <a:pt x="55" y="485"/>
                                          <a:pt x="52" y="482"/>
                                          <a:pt x="37" y="512"/>
                                        </a:cubicBezTo>
                                        <a:cubicBezTo>
                                          <a:pt x="33" y="521"/>
                                          <a:pt x="34" y="533"/>
                                          <a:pt x="27" y="540"/>
                                        </a:cubicBezTo>
                                        <a:cubicBezTo>
                                          <a:pt x="20" y="547"/>
                                          <a:pt x="0" y="549"/>
                                          <a:pt x="0" y="549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360" cap="sq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80" name="Freeform 2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70" y="2782"/>
                                    <a:ext cx="353" cy="142"/>
                                  </a:xfrm>
                                  <a:custGeom>
                                    <a:avLst/>
                                    <a:gdLst>
                                      <a:gd name="T0" fmla="*/ 210 w 420"/>
                                      <a:gd name="T1" fmla="*/ 78 h 174"/>
                                      <a:gd name="T2" fmla="*/ 196 w 420"/>
                                      <a:gd name="T3" fmla="*/ 73 h 174"/>
                                      <a:gd name="T4" fmla="*/ 192 w 420"/>
                                      <a:gd name="T5" fmla="*/ 60 h 174"/>
                                      <a:gd name="T6" fmla="*/ 169 w 420"/>
                                      <a:gd name="T7" fmla="*/ 49 h 174"/>
                                      <a:gd name="T8" fmla="*/ 141 w 420"/>
                                      <a:gd name="T9" fmla="*/ 52 h 174"/>
                                      <a:gd name="T10" fmla="*/ 128 w 420"/>
                                      <a:gd name="T11" fmla="*/ 64 h 174"/>
                                      <a:gd name="T12" fmla="*/ 95 w 420"/>
                                      <a:gd name="T13" fmla="*/ 60 h 174"/>
                                      <a:gd name="T14" fmla="*/ 77 w 420"/>
                                      <a:gd name="T15" fmla="*/ 41 h 174"/>
                                      <a:gd name="T16" fmla="*/ 73 w 420"/>
                                      <a:gd name="T17" fmla="*/ 28 h 174"/>
                                      <a:gd name="T18" fmla="*/ 59 w 420"/>
                                      <a:gd name="T19" fmla="*/ 20 h 174"/>
                                      <a:gd name="T20" fmla="*/ 0 w 420"/>
                                      <a:gd name="T21" fmla="*/ 0 h 174"/>
                                      <a:gd name="T22" fmla="*/ 0 60000 65536"/>
                                      <a:gd name="T23" fmla="*/ 0 60000 65536"/>
                                      <a:gd name="T24" fmla="*/ 0 60000 65536"/>
                                      <a:gd name="T25" fmla="*/ 0 60000 65536"/>
                                      <a:gd name="T26" fmla="*/ 0 60000 65536"/>
                                      <a:gd name="T27" fmla="*/ 0 60000 65536"/>
                                      <a:gd name="T28" fmla="*/ 0 60000 65536"/>
                                      <a:gd name="T29" fmla="*/ 0 60000 65536"/>
                                      <a:gd name="T30" fmla="*/ 0 60000 65536"/>
                                      <a:gd name="T31" fmla="*/ 0 60000 65536"/>
                                      <a:gd name="T32" fmla="*/ 0 60000 65536"/>
                                    </a:gdLst>
                                    <a:ahLst/>
                                    <a:cxnLst>
                                      <a:cxn ang="T22">
                                        <a:pos x="T0" y="T1"/>
                                      </a:cxn>
                                      <a:cxn ang="T23">
                                        <a:pos x="T2" y="T3"/>
                                      </a:cxn>
                                      <a:cxn ang="T24">
                                        <a:pos x="T4" y="T5"/>
                                      </a:cxn>
                                      <a:cxn ang="T25">
                                        <a:pos x="T6" y="T7"/>
                                      </a:cxn>
                                      <a:cxn ang="T26">
                                        <a:pos x="T8" y="T9"/>
                                      </a:cxn>
                                      <a:cxn ang="T27">
                                        <a:pos x="T10" y="T11"/>
                                      </a:cxn>
                                      <a:cxn ang="T28">
                                        <a:pos x="T12" y="T13"/>
                                      </a:cxn>
                                      <a:cxn ang="T29">
                                        <a:pos x="T14" y="T15"/>
                                      </a:cxn>
                                      <a:cxn ang="T30">
                                        <a:pos x="T16" y="T17"/>
                                      </a:cxn>
                                      <a:cxn ang="T31">
                                        <a:pos x="T18" y="T19"/>
                                      </a:cxn>
                                      <a:cxn ang="T32">
                                        <a:pos x="T20" y="T21"/>
                                      </a:cxn>
                                    </a:cxnLst>
                                    <a:rect l="0" t="0" r="r" b="b"/>
                                    <a:pathLst>
                                      <a:path w="420" h="174">
                                        <a:moveTo>
                                          <a:pt x="420" y="174"/>
                                        </a:moveTo>
                                        <a:cubicBezTo>
                                          <a:pt x="411" y="171"/>
                                          <a:pt x="400" y="172"/>
                                          <a:pt x="393" y="165"/>
                                        </a:cubicBezTo>
                                        <a:cubicBezTo>
                                          <a:pt x="386" y="158"/>
                                          <a:pt x="389" y="145"/>
                                          <a:pt x="384" y="137"/>
                                        </a:cubicBezTo>
                                        <a:cubicBezTo>
                                          <a:pt x="372" y="117"/>
                                          <a:pt x="358" y="117"/>
                                          <a:pt x="338" y="110"/>
                                        </a:cubicBezTo>
                                        <a:cubicBezTo>
                                          <a:pt x="320" y="113"/>
                                          <a:pt x="300" y="112"/>
                                          <a:pt x="283" y="119"/>
                                        </a:cubicBezTo>
                                        <a:cubicBezTo>
                                          <a:pt x="271" y="124"/>
                                          <a:pt x="268" y="144"/>
                                          <a:pt x="256" y="146"/>
                                        </a:cubicBezTo>
                                        <a:cubicBezTo>
                                          <a:pt x="235" y="150"/>
                                          <a:pt x="213" y="140"/>
                                          <a:pt x="192" y="137"/>
                                        </a:cubicBezTo>
                                        <a:cubicBezTo>
                                          <a:pt x="174" y="120"/>
                                          <a:pt x="167" y="116"/>
                                          <a:pt x="155" y="92"/>
                                        </a:cubicBezTo>
                                        <a:cubicBezTo>
                                          <a:pt x="151" y="83"/>
                                          <a:pt x="152" y="72"/>
                                          <a:pt x="146" y="64"/>
                                        </a:cubicBezTo>
                                        <a:cubicBezTo>
                                          <a:pt x="139" y="55"/>
                                          <a:pt x="127" y="53"/>
                                          <a:pt x="118" y="46"/>
                                        </a:cubicBezTo>
                                        <a:cubicBezTo>
                                          <a:pt x="75" y="10"/>
                                          <a:pt x="61" y="0"/>
                                          <a:pt x="0" y="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360" cap="sq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073" name="Freeform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259"/>
                                  <a:ext cx="426" cy="273"/>
                                </a:xfrm>
                                <a:custGeom>
                                  <a:avLst/>
                                  <a:gdLst>
                                    <a:gd name="T0" fmla="*/ 0 w 503"/>
                                    <a:gd name="T1" fmla="*/ 0 h 319"/>
                                    <a:gd name="T2" fmla="*/ 9 w 503"/>
                                    <a:gd name="T3" fmla="*/ 10 h 319"/>
                                    <a:gd name="T4" fmla="*/ 24 w 503"/>
                                    <a:gd name="T5" fmla="*/ 15 h 319"/>
                                    <a:gd name="T6" fmla="*/ 47 w 503"/>
                                    <a:gd name="T7" fmla="*/ 50 h 319"/>
                                    <a:gd name="T8" fmla="*/ 65 w 503"/>
                                    <a:gd name="T9" fmla="*/ 74 h 319"/>
                                    <a:gd name="T10" fmla="*/ 136 w 503"/>
                                    <a:gd name="T11" fmla="*/ 89 h 319"/>
                                    <a:gd name="T12" fmla="*/ 169 w 503"/>
                                    <a:gd name="T13" fmla="*/ 114 h 319"/>
                                    <a:gd name="T14" fmla="*/ 207 w 503"/>
                                    <a:gd name="T15" fmla="*/ 133 h 319"/>
                                    <a:gd name="T16" fmla="*/ 221 w 503"/>
                                    <a:gd name="T17" fmla="*/ 137 h 319"/>
                                    <a:gd name="T18" fmla="*/ 235 w 503"/>
                                    <a:gd name="T19" fmla="*/ 137 h 319"/>
                                    <a:gd name="T20" fmla="*/ 259 w 503"/>
                                    <a:gd name="T21" fmla="*/ 143 h 319"/>
                                    <a:gd name="T22" fmla="*/ 221 w 503"/>
                                    <a:gd name="T23" fmla="*/ 118 h 319"/>
                                    <a:gd name="T24" fmla="*/ 147 w 503"/>
                                    <a:gd name="T25" fmla="*/ 98 h 319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60000 65536"/>
                                    <a:gd name="T37" fmla="*/ 0 60000 65536"/>
                                    <a:gd name="T38" fmla="*/ 0 60000 65536"/>
                                  </a:gdLst>
                                  <a:ahLst/>
                                  <a:cxnLst>
                                    <a:cxn ang="T26">
                                      <a:pos x="T0" y="T1"/>
                                    </a:cxn>
                                    <a:cxn ang="T27">
                                      <a:pos x="T2" y="T3"/>
                                    </a:cxn>
                                    <a:cxn ang="T28">
                                      <a:pos x="T4" y="T5"/>
                                    </a:cxn>
                                    <a:cxn ang="T29">
                                      <a:pos x="T6" y="T7"/>
                                    </a:cxn>
                                    <a:cxn ang="T30">
                                      <a:pos x="T8" y="T9"/>
                                    </a:cxn>
                                    <a:cxn ang="T31">
                                      <a:pos x="T10" y="T11"/>
                                    </a:cxn>
                                    <a:cxn ang="T32">
                                      <a:pos x="T12" y="T13"/>
                                    </a:cxn>
                                    <a:cxn ang="T33">
                                      <a:pos x="T14" y="T15"/>
                                    </a:cxn>
                                    <a:cxn ang="T34">
                                      <a:pos x="T16" y="T17"/>
                                    </a:cxn>
                                    <a:cxn ang="T35">
                                      <a:pos x="T18" y="T19"/>
                                    </a:cxn>
                                    <a:cxn ang="T36">
                                      <a:pos x="T20" y="T21"/>
                                    </a:cxn>
                                    <a:cxn ang="T37">
                                      <a:pos x="T22" y="T23"/>
                                    </a:cxn>
                                    <a:cxn ang="T38">
                                      <a:pos x="T24" y="T25"/>
                                    </a:cxn>
                                  </a:cxnLst>
                                  <a:rect l="0" t="0" r="r" b="b"/>
                                  <a:pathLst>
                                    <a:path w="503" h="319">
                                      <a:moveTo>
                                        <a:pt x="0" y="0"/>
                                      </a:moveTo>
                                      <a:cubicBezTo>
                                        <a:pt x="6" y="6"/>
                                        <a:pt x="11" y="14"/>
                                        <a:pt x="18" y="19"/>
                                      </a:cubicBezTo>
                                      <a:cubicBezTo>
                                        <a:pt x="26" y="24"/>
                                        <a:pt x="40" y="20"/>
                                        <a:pt x="46" y="28"/>
                                      </a:cubicBezTo>
                                      <a:cubicBezTo>
                                        <a:pt x="100" y="103"/>
                                        <a:pt x="29" y="72"/>
                                        <a:pt x="92" y="92"/>
                                      </a:cubicBezTo>
                                      <a:cubicBezTo>
                                        <a:pt x="96" y="99"/>
                                        <a:pt x="117" y="133"/>
                                        <a:pt x="128" y="138"/>
                                      </a:cubicBezTo>
                                      <a:cubicBezTo>
                                        <a:pt x="163" y="153"/>
                                        <a:pt x="229" y="160"/>
                                        <a:pt x="265" y="165"/>
                                      </a:cubicBezTo>
                                      <a:cubicBezTo>
                                        <a:pt x="322" y="183"/>
                                        <a:pt x="273" y="192"/>
                                        <a:pt x="329" y="211"/>
                                      </a:cubicBezTo>
                                      <a:cubicBezTo>
                                        <a:pt x="362" y="242"/>
                                        <a:pt x="340" y="227"/>
                                        <a:pt x="402" y="247"/>
                                      </a:cubicBezTo>
                                      <a:cubicBezTo>
                                        <a:pt x="411" y="250"/>
                                        <a:pt x="430" y="256"/>
                                        <a:pt x="430" y="256"/>
                                      </a:cubicBezTo>
                                      <a:cubicBezTo>
                                        <a:pt x="450" y="319"/>
                                        <a:pt x="425" y="265"/>
                                        <a:pt x="457" y="256"/>
                                      </a:cubicBezTo>
                                      <a:cubicBezTo>
                                        <a:pt x="472" y="252"/>
                                        <a:pt x="488" y="263"/>
                                        <a:pt x="503" y="266"/>
                                      </a:cubicBezTo>
                                      <a:cubicBezTo>
                                        <a:pt x="477" y="238"/>
                                        <a:pt x="469" y="230"/>
                                        <a:pt x="430" y="220"/>
                                      </a:cubicBezTo>
                                      <a:cubicBezTo>
                                        <a:pt x="360" y="175"/>
                                        <a:pt x="405" y="183"/>
                                        <a:pt x="284" y="183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360" cap="sq">
                                  <a:solidFill>
                                    <a:srgbClr val="008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2071" name="Freeform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07" y="388"/>
                                <a:ext cx="369" cy="701"/>
                              </a:xfrm>
                              <a:custGeom>
                                <a:avLst/>
                                <a:gdLst>
                                  <a:gd name="T0" fmla="*/ 36 w 438"/>
                                  <a:gd name="T1" fmla="*/ 0 h 795"/>
                                  <a:gd name="T2" fmla="*/ 50 w 438"/>
                                  <a:gd name="T3" fmla="*/ 11 h 795"/>
                                  <a:gd name="T4" fmla="*/ 59 w 438"/>
                                  <a:gd name="T5" fmla="*/ 43 h 795"/>
                                  <a:gd name="T6" fmla="*/ 55 w 438"/>
                                  <a:gd name="T7" fmla="*/ 100 h 795"/>
                                  <a:gd name="T8" fmla="*/ 32 w 438"/>
                                  <a:gd name="T9" fmla="*/ 105 h 795"/>
                                  <a:gd name="T10" fmla="*/ 22 w 438"/>
                                  <a:gd name="T11" fmla="*/ 138 h 795"/>
                                  <a:gd name="T12" fmla="*/ 27 w 438"/>
                                  <a:gd name="T13" fmla="*/ 166 h 795"/>
                                  <a:gd name="T14" fmla="*/ 17 w 438"/>
                                  <a:gd name="T15" fmla="*/ 210 h 795"/>
                                  <a:gd name="T16" fmla="*/ 32 w 438"/>
                                  <a:gd name="T17" fmla="*/ 299 h 795"/>
                                  <a:gd name="T18" fmla="*/ 40 w 438"/>
                                  <a:gd name="T19" fmla="*/ 309 h 795"/>
                                  <a:gd name="T20" fmla="*/ 45 w 438"/>
                                  <a:gd name="T21" fmla="*/ 337 h 795"/>
                                  <a:gd name="T22" fmla="*/ 64 w 438"/>
                                  <a:gd name="T23" fmla="*/ 342 h 795"/>
                                  <a:gd name="T24" fmla="*/ 124 w 438"/>
                                  <a:gd name="T25" fmla="*/ 370 h 795"/>
                                  <a:gd name="T26" fmla="*/ 128 w 438"/>
                                  <a:gd name="T27" fmla="*/ 409 h 795"/>
                                  <a:gd name="T28" fmla="*/ 142 w 438"/>
                                  <a:gd name="T29" fmla="*/ 414 h 795"/>
                                  <a:gd name="T30" fmla="*/ 161 w 438"/>
                                  <a:gd name="T31" fmla="*/ 437 h 795"/>
                                  <a:gd name="T32" fmla="*/ 169 w 438"/>
                                  <a:gd name="T33" fmla="*/ 470 h 795"/>
                                  <a:gd name="T34" fmla="*/ 221 w 438"/>
                                  <a:gd name="T35" fmla="*/ 481 h 795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</a:gdLst>
                                <a:ahLst/>
                                <a:cxnLst>
                                  <a:cxn ang="T36">
                                    <a:pos x="T0" y="T1"/>
                                  </a:cxn>
                                  <a:cxn ang="T37">
                                    <a:pos x="T2" y="T3"/>
                                  </a:cxn>
                                  <a:cxn ang="T38">
                                    <a:pos x="T4" y="T5"/>
                                  </a:cxn>
                                  <a:cxn ang="T39">
                                    <a:pos x="T6" y="T7"/>
                                  </a:cxn>
                                  <a:cxn ang="T40">
                                    <a:pos x="T8" y="T9"/>
                                  </a:cxn>
                                  <a:cxn ang="T41">
                                    <a:pos x="T10" y="T11"/>
                                  </a:cxn>
                                  <a:cxn ang="T42">
                                    <a:pos x="T12" y="T13"/>
                                  </a:cxn>
                                  <a:cxn ang="T43">
                                    <a:pos x="T14" y="T15"/>
                                  </a:cxn>
                                  <a:cxn ang="T44">
                                    <a:pos x="T16" y="T17"/>
                                  </a:cxn>
                                  <a:cxn ang="T45">
                                    <a:pos x="T18" y="T19"/>
                                  </a:cxn>
                                  <a:cxn ang="T46">
                                    <a:pos x="T20" y="T21"/>
                                  </a:cxn>
                                  <a:cxn ang="T47">
                                    <a:pos x="T22" y="T23"/>
                                  </a:cxn>
                                  <a:cxn ang="T48">
                                    <a:pos x="T24" y="T25"/>
                                  </a:cxn>
                                  <a:cxn ang="T49">
                                    <a:pos x="T26" y="T27"/>
                                  </a:cxn>
                                  <a:cxn ang="T50">
                                    <a:pos x="T28" y="T29"/>
                                  </a:cxn>
                                  <a:cxn ang="T51">
                                    <a:pos x="T30" y="T31"/>
                                  </a:cxn>
                                  <a:cxn ang="T52">
                                    <a:pos x="T32" y="T33"/>
                                  </a:cxn>
                                  <a:cxn ang="T53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438" h="795">
                                    <a:moveTo>
                                      <a:pt x="72" y="0"/>
                                    </a:moveTo>
                                    <a:cubicBezTo>
                                      <a:pt x="81" y="6"/>
                                      <a:pt x="93" y="9"/>
                                      <a:pt x="99" y="18"/>
                                    </a:cubicBezTo>
                                    <a:cubicBezTo>
                                      <a:pt x="109" y="34"/>
                                      <a:pt x="118" y="73"/>
                                      <a:pt x="118" y="73"/>
                                    </a:cubicBezTo>
                                    <a:cubicBezTo>
                                      <a:pt x="115" y="103"/>
                                      <a:pt x="123" y="137"/>
                                      <a:pt x="108" y="164"/>
                                    </a:cubicBezTo>
                                    <a:cubicBezTo>
                                      <a:pt x="101" y="177"/>
                                      <a:pt x="76" y="164"/>
                                      <a:pt x="63" y="173"/>
                                    </a:cubicBezTo>
                                    <a:cubicBezTo>
                                      <a:pt x="47" y="184"/>
                                      <a:pt x="51" y="210"/>
                                      <a:pt x="44" y="228"/>
                                    </a:cubicBezTo>
                                    <a:cubicBezTo>
                                      <a:pt x="47" y="243"/>
                                      <a:pt x="48" y="259"/>
                                      <a:pt x="54" y="274"/>
                                    </a:cubicBezTo>
                                    <a:cubicBezTo>
                                      <a:pt x="69" y="314"/>
                                      <a:pt x="97" y="327"/>
                                      <a:pt x="35" y="347"/>
                                    </a:cubicBezTo>
                                    <a:cubicBezTo>
                                      <a:pt x="17" y="401"/>
                                      <a:pt x="0" y="473"/>
                                      <a:pt x="63" y="493"/>
                                    </a:cubicBezTo>
                                    <a:cubicBezTo>
                                      <a:pt x="69" y="499"/>
                                      <a:pt x="78" y="504"/>
                                      <a:pt x="81" y="512"/>
                                    </a:cubicBezTo>
                                    <a:cubicBezTo>
                                      <a:pt x="87" y="526"/>
                                      <a:pt x="80" y="545"/>
                                      <a:pt x="90" y="557"/>
                                    </a:cubicBezTo>
                                    <a:cubicBezTo>
                                      <a:pt x="98" y="567"/>
                                      <a:pt x="115" y="563"/>
                                      <a:pt x="127" y="566"/>
                                    </a:cubicBezTo>
                                    <a:cubicBezTo>
                                      <a:pt x="162" y="603"/>
                                      <a:pt x="209" y="577"/>
                                      <a:pt x="246" y="612"/>
                                    </a:cubicBezTo>
                                    <a:cubicBezTo>
                                      <a:pt x="249" y="633"/>
                                      <a:pt x="245" y="657"/>
                                      <a:pt x="255" y="676"/>
                                    </a:cubicBezTo>
                                    <a:cubicBezTo>
                                      <a:pt x="259" y="685"/>
                                      <a:pt x="274" y="680"/>
                                      <a:pt x="282" y="685"/>
                                    </a:cubicBezTo>
                                    <a:cubicBezTo>
                                      <a:pt x="297" y="694"/>
                                      <a:pt x="306" y="710"/>
                                      <a:pt x="319" y="722"/>
                                    </a:cubicBezTo>
                                    <a:cubicBezTo>
                                      <a:pt x="325" y="740"/>
                                      <a:pt x="318" y="773"/>
                                      <a:pt x="337" y="777"/>
                                    </a:cubicBezTo>
                                    <a:cubicBezTo>
                                      <a:pt x="372" y="784"/>
                                      <a:pt x="403" y="795"/>
                                      <a:pt x="438" y="795"/>
                                    </a:cubicBezTo>
                                  </a:path>
                                </a:pathLst>
                              </a:custGeom>
                              <a:noFill/>
                              <a:ln w="9360" cap="sq">
                                <a:solidFill>
                                  <a:srgbClr val="008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2069" name="Freeform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41" y="2421"/>
                              <a:ext cx="205" cy="353"/>
                            </a:xfrm>
                            <a:custGeom>
                              <a:avLst/>
                              <a:gdLst>
                                <a:gd name="T0" fmla="*/ 0 w 250"/>
                                <a:gd name="T1" fmla="*/ 0 h 408"/>
                                <a:gd name="T2" fmla="*/ 5 w 250"/>
                                <a:gd name="T3" fmla="*/ 31 h 408"/>
                                <a:gd name="T4" fmla="*/ 17 w 250"/>
                                <a:gd name="T5" fmla="*/ 36 h 408"/>
                                <a:gd name="T6" fmla="*/ 21 w 250"/>
                                <a:gd name="T7" fmla="*/ 56 h 408"/>
                                <a:gd name="T8" fmla="*/ 29 w 250"/>
                                <a:gd name="T9" fmla="*/ 67 h 408"/>
                                <a:gd name="T10" fmla="*/ 34 w 250"/>
                                <a:gd name="T11" fmla="*/ 81 h 408"/>
                                <a:gd name="T12" fmla="*/ 41 w 250"/>
                                <a:gd name="T13" fmla="*/ 98 h 408"/>
                                <a:gd name="T14" fmla="*/ 25 w 250"/>
                                <a:gd name="T15" fmla="*/ 103 h 408"/>
                                <a:gd name="T16" fmla="*/ 34 w 250"/>
                                <a:gd name="T17" fmla="*/ 127 h 408"/>
                                <a:gd name="T18" fmla="*/ 25 w 250"/>
                                <a:gd name="T19" fmla="*/ 138 h 408"/>
                                <a:gd name="T20" fmla="*/ 17 w 250"/>
                                <a:gd name="T21" fmla="*/ 153 h 408"/>
                                <a:gd name="T22" fmla="*/ 21 w 250"/>
                                <a:gd name="T23" fmla="*/ 180 h 408"/>
                                <a:gd name="T24" fmla="*/ 34 w 250"/>
                                <a:gd name="T25" fmla="*/ 185 h 408"/>
                                <a:gd name="T26" fmla="*/ 38 w 250"/>
                                <a:gd name="T27" fmla="*/ 205 h 408"/>
                                <a:gd name="T28" fmla="*/ 92 w 250"/>
                                <a:gd name="T29" fmla="*/ 225 h 408"/>
                                <a:gd name="T30" fmla="*/ 112 w 250"/>
                                <a:gd name="T31" fmla="*/ 215 h 408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</a:gdLst>
                              <a:ahLst/>
                              <a:cxnLst>
                                <a:cxn ang="T32">
                                  <a:pos x="T0" y="T1"/>
                                </a:cxn>
                                <a:cxn ang="T33">
                                  <a:pos x="T2" y="T3"/>
                                </a:cxn>
                                <a:cxn ang="T34">
                                  <a:pos x="T4" y="T5"/>
                                </a:cxn>
                                <a:cxn ang="T35">
                                  <a:pos x="T6" y="T7"/>
                                </a:cxn>
                                <a:cxn ang="T36">
                                  <a:pos x="T8" y="T9"/>
                                </a:cxn>
                                <a:cxn ang="T37">
                                  <a:pos x="T10" y="T11"/>
                                </a:cxn>
                                <a:cxn ang="T38">
                                  <a:pos x="T12" y="T13"/>
                                </a:cxn>
                                <a:cxn ang="T39">
                                  <a:pos x="T14" y="T15"/>
                                </a:cxn>
                                <a:cxn ang="T40">
                                  <a:pos x="T16" y="T17"/>
                                </a:cxn>
                                <a:cxn ang="T41">
                                  <a:pos x="T18" y="T19"/>
                                </a:cxn>
                                <a:cxn ang="T42">
                                  <a:pos x="T20" y="T21"/>
                                </a:cxn>
                                <a:cxn ang="T43">
                                  <a:pos x="T22" y="T23"/>
                                </a:cxn>
                                <a:cxn ang="T44">
                                  <a:pos x="T24" y="T25"/>
                                </a:cxn>
                                <a:cxn ang="T45">
                                  <a:pos x="T26" y="T27"/>
                                </a:cxn>
                                <a:cxn ang="T46">
                                  <a:pos x="T28" y="T29"/>
                                </a:cxn>
                                <a:cxn ang="T47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250" h="408">
                                  <a:moveTo>
                                    <a:pt x="0" y="0"/>
                                  </a:moveTo>
                                  <a:cubicBezTo>
                                    <a:pt x="3" y="18"/>
                                    <a:pt x="1" y="39"/>
                                    <a:pt x="10" y="55"/>
                                  </a:cubicBezTo>
                                  <a:cubicBezTo>
                                    <a:pt x="15" y="63"/>
                                    <a:pt x="31" y="57"/>
                                    <a:pt x="37" y="64"/>
                                  </a:cubicBezTo>
                                  <a:cubicBezTo>
                                    <a:pt x="45" y="74"/>
                                    <a:pt x="41" y="89"/>
                                    <a:pt x="46" y="100"/>
                                  </a:cubicBezTo>
                                  <a:cubicBezTo>
                                    <a:pt x="50" y="108"/>
                                    <a:pt x="58" y="113"/>
                                    <a:pt x="64" y="119"/>
                                  </a:cubicBezTo>
                                  <a:cubicBezTo>
                                    <a:pt x="67" y="128"/>
                                    <a:pt x="70" y="137"/>
                                    <a:pt x="74" y="146"/>
                                  </a:cubicBezTo>
                                  <a:cubicBezTo>
                                    <a:pt x="79" y="156"/>
                                    <a:pt x="97" y="164"/>
                                    <a:pt x="92" y="174"/>
                                  </a:cubicBezTo>
                                  <a:cubicBezTo>
                                    <a:pt x="86" y="185"/>
                                    <a:pt x="67" y="180"/>
                                    <a:pt x="55" y="183"/>
                                  </a:cubicBezTo>
                                  <a:cubicBezTo>
                                    <a:pt x="27" y="266"/>
                                    <a:pt x="56" y="152"/>
                                    <a:pt x="74" y="228"/>
                                  </a:cubicBezTo>
                                  <a:cubicBezTo>
                                    <a:pt x="76" y="237"/>
                                    <a:pt x="61" y="240"/>
                                    <a:pt x="55" y="247"/>
                                  </a:cubicBezTo>
                                  <a:cubicBezTo>
                                    <a:pt x="48" y="255"/>
                                    <a:pt x="43" y="265"/>
                                    <a:pt x="37" y="274"/>
                                  </a:cubicBezTo>
                                  <a:cubicBezTo>
                                    <a:pt x="40" y="289"/>
                                    <a:pt x="37" y="307"/>
                                    <a:pt x="46" y="320"/>
                                  </a:cubicBezTo>
                                  <a:cubicBezTo>
                                    <a:pt x="51" y="328"/>
                                    <a:pt x="68" y="321"/>
                                    <a:pt x="74" y="329"/>
                                  </a:cubicBezTo>
                                  <a:cubicBezTo>
                                    <a:pt x="82" y="339"/>
                                    <a:pt x="75" y="356"/>
                                    <a:pt x="83" y="366"/>
                                  </a:cubicBezTo>
                                  <a:cubicBezTo>
                                    <a:pt x="98" y="385"/>
                                    <a:pt x="189" y="400"/>
                                    <a:pt x="202" y="402"/>
                                  </a:cubicBezTo>
                                  <a:cubicBezTo>
                                    <a:pt x="250" y="392"/>
                                    <a:pt x="247" y="408"/>
                                    <a:pt x="247" y="384"/>
                                  </a:cubicBezTo>
                                </a:path>
                              </a:pathLst>
                            </a:custGeom>
                            <a:noFill/>
                            <a:ln w="9360" cap="sq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2067" name="Freeform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4" y="3235"/>
                            <a:ext cx="290" cy="151"/>
                          </a:xfrm>
                          <a:custGeom>
                            <a:avLst/>
                            <a:gdLst>
                              <a:gd name="T0" fmla="*/ 168 w 348"/>
                              <a:gd name="T1" fmla="*/ 85 h 183"/>
                              <a:gd name="T2" fmla="*/ 102 w 348"/>
                              <a:gd name="T3" fmla="*/ 64 h 183"/>
                              <a:gd name="T4" fmla="*/ 89 w 348"/>
                              <a:gd name="T5" fmla="*/ 55 h 183"/>
                              <a:gd name="T6" fmla="*/ 62 w 348"/>
                              <a:gd name="T7" fmla="*/ 46 h 183"/>
                              <a:gd name="T8" fmla="*/ 18 w 348"/>
                              <a:gd name="T9" fmla="*/ 26 h 183"/>
                              <a:gd name="T10" fmla="*/ 0 w 348"/>
                              <a:gd name="T11" fmla="*/ 0 h 183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48" h="183">
                                <a:moveTo>
                                  <a:pt x="348" y="183"/>
                                </a:moveTo>
                                <a:cubicBezTo>
                                  <a:pt x="294" y="132"/>
                                  <a:pt x="318" y="147"/>
                                  <a:pt x="210" y="137"/>
                                </a:cubicBezTo>
                                <a:cubicBezTo>
                                  <a:pt x="201" y="131"/>
                                  <a:pt x="193" y="123"/>
                                  <a:pt x="183" y="119"/>
                                </a:cubicBezTo>
                                <a:cubicBezTo>
                                  <a:pt x="165" y="111"/>
                                  <a:pt x="128" y="101"/>
                                  <a:pt x="128" y="101"/>
                                </a:cubicBezTo>
                                <a:cubicBezTo>
                                  <a:pt x="98" y="70"/>
                                  <a:pt x="80" y="64"/>
                                  <a:pt x="37" y="55"/>
                                </a:cubicBezTo>
                                <a:cubicBezTo>
                                  <a:pt x="18" y="37"/>
                                  <a:pt x="0" y="28"/>
                                  <a:pt x="0" y="0"/>
                                </a:cubicBezTo>
                              </a:path>
                            </a:pathLst>
                          </a:custGeom>
                          <a:noFill/>
                          <a:ln w="9360" cap="sq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2065" name="Freeform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2997"/>
                          <a:ext cx="492" cy="413"/>
                        </a:xfrm>
                        <a:custGeom>
                          <a:avLst/>
                          <a:gdLst>
                            <a:gd name="T0" fmla="*/ 226 w 579"/>
                            <a:gd name="T1" fmla="*/ 0 h 475"/>
                            <a:gd name="T2" fmla="*/ 150 w 579"/>
                            <a:gd name="T3" fmla="*/ 32 h 475"/>
                            <a:gd name="T4" fmla="*/ 97 w 579"/>
                            <a:gd name="T5" fmla="*/ 26 h 475"/>
                            <a:gd name="T6" fmla="*/ 102 w 579"/>
                            <a:gd name="T7" fmla="*/ 124 h 475"/>
                            <a:gd name="T8" fmla="*/ 121 w 579"/>
                            <a:gd name="T9" fmla="*/ 130 h 475"/>
                            <a:gd name="T10" fmla="*/ 130 w 579"/>
                            <a:gd name="T11" fmla="*/ 142 h 475"/>
                            <a:gd name="T12" fmla="*/ 150 w 579"/>
                            <a:gd name="T13" fmla="*/ 137 h 475"/>
                            <a:gd name="T14" fmla="*/ 173 w 579"/>
                            <a:gd name="T15" fmla="*/ 124 h 475"/>
                            <a:gd name="T16" fmla="*/ 212 w 579"/>
                            <a:gd name="T17" fmla="*/ 151 h 475"/>
                            <a:gd name="T18" fmla="*/ 255 w 579"/>
                            <a:gd name="T19" fmla="*/ 130 h 475"/>
                            <a:gd name="T20" fmla="*/ 297 w 579"/>
                            <a:gd name="T21" fmla="*/ 124 h 475"/>
                            <a:gd name="T22" fmla="*/ 302 w 579"/>
                            <a:gd name="T23" fmla="*/ 110 h 475"/>
                            <a:gd name="T24" fmla="*/ 273 w 579"/>
                            <a:gd name="T25" fmla="*/ 52 h 475"/>
                            <a:gd name="T26" fmla="*/ 297 w 579"/>
                            <a:gd name="T27" fmla="*/ 115 h 475"/>
                            <a:gd name="T28" fmla="*/ 250 w 579"/>
                            <a:gd name="T29" fmla="*/ 124 h 475"/>
                            <a:gd name="T30" fmla="*/ 221 w 579"/>
                            <a:gd name="T31" fmla="*/ 130 h 475"/>
                            <a:gd name="T32" fmla="*/ 202 w 579"/>
                            <a:gd name="T33" fmla="*/ 151 h 475"/>
                            <a:gd name="T34" fmla="*/ 178 w 579"/>
                            <a:gd name="T35" fmla="*/ 130 h 475"/>
                            <a:gd name="T36" fmla="*/ 164 w 579"/>
                            <a:gd name="T37" fmla="*/ 124 h 475"/>
                            <a:gd name="T38" fmla="*/ 150 w 579"/>
                            <a:gd name="T39" fmla="*/ 130 h 475"/>
                            <a:gd name="T40" fmla="*/ 140 w 579"/>
                            <a:gd name="T41" fmla="*/ 142 h 475"/>
                            <a:gd name="T42" fmla="*/ 106 w 579"/>
                            <a:gd name="T43" fmla="*/ 151 h 475"/>
                            <a:gd name="T44" fmla="*/ 102 w 579"/>
                            <a:gd name="T45" fmla="*/ 194 h 475"/>
                            <a:gd name="T46" fmla="*/ 112 w 579"/>
                            <a:gd name="T47" fmla="*/ 251 h 475"/>
                            <a:gd name="T48" fmla="*/ 102 w 579"/>
                            <a:gd name="T49" fmla="*/ 240 h 475"/>
                            <a:gd name="T50" fmla="*/ 97 w 579"/>
                            <a:gd name="T51" fmla="*/ 209 h 475"/>
                            <a:gd name="T52" fmla="*/ 102 w 579"/>
                            <a:gd name="T53" fmla="*/ 256 h 475"/>
                            <a:gd name="T54" fmla="*/ 50 w 579"/>
                            <a:gd name="T55" fmla="*/ 147 h 475"/>
                            <a:gd name="T56" fmla="*/ 40 w 579"/>
                            <a:gd name="T57" fmla="*/ 115 h 475"/>
                            <a:gd name="T58" fmla="*/ 6 w 579"/>
                            <a:gd name="T59" fmla="*/ 83 h 475"/>
                            <a:gd name="T60" fmla="*/ 3 w 579"/>
                            <a:gd name="T61" fmla="*/ 52 h 47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579" h="475">
                              <a:moveTo>
                                <a:pt x="433" y="0"/>
                              </a:moveTo>
                              <a:cubicBezTo>
                                <a:pt x="378" y="37"/>
                                <a:pt x="357" y="46"/>
                                <a:pt x="287" y="55"/>
                              </a:cubicBezTo>
                              <a:cubicBezTo>
                                <a:pt x="246" y="47"/>
                                <a:pt x="224" y="32"/>
                                <a:pt x="186" y="46"/>
                              </a:cubicBezTo>
                              <a:cubicBezTo>
                                <a:pt x="189" y="104"/>
                                <a:pt x="181" y="163"/>
                                <a:pt x="195" y="219"/>
                              </a:cubicBezTo>
                              <a:cubicBezTo>
                                <a:pt x="198" y="231"/>
                                <a:pt x="221" y="222"/>
                                <a:pt x="232" y="228"/>
                              </a:cubicBezTo>
                              <a:cubicBezTo>
                                <a:pt x="240" y="232"/>
                                <a:pt x="244" y="241"/>
                                <a:pt x="250" y="247"/>
                              </a:cubicBezTo>
                              <a:cubicBezTo>
                                <a:pt x="262" y="244"/>
                                <a:pt x="277" y="246"/>
                                <a:pt x="287" y="238"/>
                              </a:cubicBezTo>
                              <a:cubicBezTo>
                                <a:pt x="328" y="205"/>
                                <a:pt x="251" y="199"/>
                                <a:pt x="332" y="219"/>
                              </a:cubicBezTo>
                              <a:cubicBezTo>
                                <a:pt x="355" y="242"/>
                                <a:pt x="374" y="255"/>
                                <a:pt x="406" y="265"/>
                              </a:cubicBezTo>
                              <a:cubicBezTo>
                                <a:pt x="424" y="212"/>
                                <a:pt x="429" y="218"/>
                                <a:pt x="488" y="228"/>
                              </a:cubicBezTo>
                              <a:cubicBezTo>
                                <a:pt x="515" y="225"/>
                                <a:pt x="544" y="229"/>
                                <a:pt x="570" y="219"/>
                              </a:cubicBezTo>
                              <a:cubicBezTo>
                                <a:pt x="579" y="216"/>
                                <a:pt x="579" y="201"/>
                                <a:pt x="579" y="192"/>
                              </a:cubicBezTo>
                              <a:cubicBezTo>
                                <a:pt x="579" y="162"/>
                                <a:pt x="544" y="111"/>
                                <a:pt x="524" y="91"/>
                              </a:cubicBezTo>
                              <a:cubicBezTo>
                                <a:pt x="538" y="130"/>
                                <a:pt x="557" y="162"/>
                                <a:pt x="570" y="201"/>
                              </a:cubicBezTo>
                              <a:cubicBezTo>
                                <a:pt x="551" y="258"/>
                                <a:pt x="574" y="219"/>
                                <a:pt x="479" y="219"/>
                              </a:cubicBezTo>
                              <a:cubicBezTo>
                                <a:pt x="460" y="219"/>
                                <a:pt x="442" y="225"/>
                                <a:pt x="424" y="228"/>
                              </a:cubicBezTo>
                              <a:cubicBezTo>
                                <a:pt x="423" y="229"/>
                                <a:pt x="390" y="265"/>
                                <a:pt x="387" y="265"/>
                              </a:cubicBezTo>
                              <a:cubicBezTo>
                                <a:pt x="367" y="265"/>
                                <a:pt x="356" y="236"/>
                                <a:pt x="342" y="228"/>
                              </a:cubicBezTo>
                              <a:cubicBezTo>
                                <a:pt x="334" y="223"/>
                                <a:pt x="323" y="222"/>
                                <a:pt x="314" y="219"/>
                              </a:cubicBezTo>
                              <a:cubicBezTo>
                                <a:pt x="305" y="222"/>
                                <a:pt x="295" y="223"/>
                                <a:pt x="287" y="228"/>
                              </a:cubicBezTo>
                              <a:cubicBezTo>
                                <a:pt x="279" y="233"/>
                                <a:pt x="276" y="243"/>
                                <a:pt x="268" y="247"/>
                              </a:cubicBezTo>
                              <a:cubicBezTo>
                                <a:pt x="248" y="257"/>
                                <a:pt x="225" y="258"/>
                                <a:pt x="204" y="265"/>
                              </a:cubicBezTo>
                              <a:cubicBezTo>
                                <a:pt x="201" y="289"/>
                                <a:pt x="201" y="314"/>
                                <a:pt x="195" y="338"/>
                              </a:cubicBezTo>
                              <a:cubicBezTo>
                                <a:pt x="184" y="380"/>
                                <a:pt x="140" y="415"/>
                                <a:pt x="214" y="439"/>
                              </a:cubicBezTo>
                              <a:cubicBezTo>
                                <a:pt x="208" y="433"/>
                                <a:pt x="198" y="428"/>
                                <a:pt x="195" y="420"/>
                              </a:cubicBezTo>
                              <a:cubicBezTo>
                                <a:pt x="188" y="403"/>
                                <a:pt x="186" y="348"/>
                                <a:pt x="186" y="366"/>
                              </a:cubicBezTo>
                              <a:cubicBezTo>
                                <a:pt x="186" y="393"/>
                                <a:pt x="195" y="475"/>
                                <a:pt x="195" y="448"/>
                              </a:cubicBezTo>
                              <a:cubicBezTo>
                                <a:pt x="195" y="332"/>
                                <a:pt x="204" y="278"/>
                                <a:pt x="95" y="256"/>
                              </a:cubicBezTo>
                              <a:cubicBezTo>
                                <a:pt x="94" y="252"/>
                                <a:pt x="79" y="205"/>
                                <a:pt x="76" y="201"/>
                              </a:cubicBezTo>
                              <a:cubicBezTo>
                                <a:pt x="69" y="193"/>
                                <a:pt x="24" y="157"/>
                                <a:pt x="12" y="146"/>
                              </a:cubicBezTo>
                              <a:cubicBezTo>
                                <a:pt x="0" y="110"/>
                                <a:pt x="3" y="128"/>
                                <a:pt x="3" y="91"/>
                              </a:cubicBezTo>
                            </a:path>
                          </a:pathLst>
                        </a:custGeom>
                        <a:noFill/>
                        <a:ln w="9360" cap="sq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AU"/>
                        </a:p>
                      </p:txBody>
                    </p:sp>
                  </p:grpSp>
                  <p:sp>
                    <p:nvSpPr>
                      <p:cNvPr id="2063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7" y="913"/>
                        <a:ext cx="24" cy="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360" cap="sq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6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</p:grpSp>
                <p:sp>
                  <p:nvSpPr>
                    <p:cNvPr id="2061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7" y="1441"/>
                      <a:ext cx="24" cy="2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360" cap="sq">
                      <a:solidFill>
                        <a:srgbClr val="80008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6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205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117" y="3271"/>
                    <a:ext cx="24" cy="2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80008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6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2057" name="Oval 36"/>
                <p:cNvSpPr>
                  <a:spLocks noChangeArrowheads="1"/>
                </p:cNvSpPr>
                <p:nvPr/>
              </p:nvSpPr>
              <p:spPr bwMode="auto">
                <a:xfrm>
                  <a:off x="3383" y="2092"/>
                  <a:ext cx="24" cy="27"/>
                </a:xfrm>
                <a:prstGeom prst="ellipse">
                  <a:avLst/>
                </a:prstGeom>
                <a:solidFill>
                  <a:srgbClr val="FF0000"/>
                </a:solidFill>
                <a:ln w="9360" cap="sq">
                  <a:solidFill>
                    <a:srgbClr val="800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055" name="Oval 37"/>
              <p:cNvSpPr>
                <a:spLocks noChangeArrowheads="1"/>
              </p:cNvSpPr>
              <p:nvPr/>
            </p:nvSpPr>
            <p:spPr bwMode="auto">
              <a:xfrm>
                <a:off x="2965" y="1034"/>
                <a:ext cx="24" cy="27"/>
              </a:xfrm>
              <a:prstGeom prst="ellipse">
                <a:avLst/>
              </a:prstGeom>
              <a:solidFill>
                <a:srgbClr val="FF0000"/>
              </a:solidFill>
              <a:ln w="9360" cap="sq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4033552" y="5934670"/>
            <a:ext cx="3583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LỊCH SỬ 7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H\Desktop\tải xuống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9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5583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797" y="1647424"/>
            <a:ext cx="9846972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Symbol" pitchFamily="18" charset="2"/>
              <a:buChar char="Þ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hởi 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3660775" y="6350"/>
            <a:ext cx="9137650" cy="6851650"/>
            <a:chOff x="1344" y="0"/>
            <a:chExt cx="5756" cy="4316"/>
          </a:xfrm>
        </p:grpSpPr>
        <p:grpSp>
          <p:nvGrpSpPr>
            <p:cNvPr id="19473" name="Group 2"/>
            <p:cNvGrpSpPr>
              <a:grpSpLocks/>
            </p:cNvGrpSpPr>
            <p:nvPr/>
          </p:nvGrpSpPr>
          <p:grpSpPr bwMode="auto">
            <a:xfrm>
              <a:off x="1344" y="0"/>
              <a:ext cx="2795" cy="4316"/>
              <a:chOff x="1344" y="0"/>
              <a:chExt cx="2795" cy="4316"/>
            </a:xfrm>
          </p:grpSpPr>
          <p:pic>
            <p:nvPicPr>
              <p:cNvPr id="194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2795" cy="4316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9476" name="Group 4"/>
              <p:cNvGrpSpPr>
                <a:grpSpLocks/>
              </p:cNvGrpSpPr>
              <p:nvPr/>
            </p:nvGrpSpPr>
            <p:grpSpPr bwMode="auto">
              <a:xfrm>
                <a:off x="1712" y="96"/>
                <a:ext cx="2220" cy="3756"/>
                <a:chOff x="1712" y="96"/>
                <a:chExt cx="2220" cy="3756"/>
              </a:xfrm>
            </p:grpSpPr>
            <p:sp>
              <p:nvSpPr>
                <p:cNvPr id="19477" name="AutoShape 5"/>
                <p:cNvSpPr>
                  <a:spLocks noChangeArrowheads="1"/>
                </p:cNvSpPr>
                <p:nvPr/>
              </p:nvSpPr>
              <p:spPr bwMode="auto">
                <a:xfrm>
                  <a:off x="2418" y="800"/>
                  <a:ext cx="92" cy="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052 w 21600"/>
                    <a:gd name="T25" fmla="*/ 3052 h 21600"/>
                    <a:gd name="T26" fmla="*/ 18548 w 21600"/>
                    <a:gd name="T27" fmla="*/ 1854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1111C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478" name="Oval 6"/>
                <p:cNvSpPr>
                  <a:spLocks noChangeArrowheads="1"/>
                </p:cNvSpPr>
                <p:nvPr/>
              </p:nvSpPr>
              <p:spPr bwMode="auto">
                <a:xfrm rot="-180000" flipH="1" flipV="1">
                  <a:off x="2674" y="3617"/>
                  <a:ext cx="43" cy="43"/>
                </a:xfrm>
                <a:prstGeom prst="ellipse">
                  <a:avLst/>
                </a:prstGeom>
                <a:solidFill>
                  <a:srgbClr val="F1111C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9" name="Oval 7"/>
                <p:cNvSpPr>
                  <a:spLocks noChangeArrowheads="1"/>
                </p:cNvSpPr>
                <p:nvPr/>
              </p:nvSpPr>
              <p:spPr bwMode="auto">
                <a:xfrm>
                  <a:off x="3336" y="2352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Oval 8"/>
                <p:cNvSpPr>
                  <a:spLocks noChangeArrowheads="1"/>
                </p:cNvSpPr>
                <p:nvPr/>
              </p:nvSpPr>
              <p:spPr bwMode="auto">
                <a:xfrm>
                  <a:off x="2940" y="1995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Oval 9"/>
                <p:cNvSpPr>
                  <a:spLocks noChangeArrowheads="1"/>
                </p:cNvSpPr>
                <p:nvPr/>
              </p:nvSpPr>
              <p:spPr bwMode="auto">
                <a:xfrm>
                  <a:off x="3111" y="2106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2" name="Oval 10"/>
                <p:cNvSpPr>
                  <a:spLocks noChangeArrowheads="1"/>
                </p:cNvSpPr>
                <p:nvPr/>
              </p:nvSpPr>
              <p:spPr bwMode="auto">
                <a:xfrm>
                  <a:off x="3459" y="2727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3" name="Oval 11"/>
                <p:cNvSpPr>
                  <a:spLocks noChangeArrowheads="1"/>
                </p:cNvSpPr>
                <p:nvPr/>
              </p:nvSpPr>
              <p:spPr bwMode="auto">
                <a:xfrm>
                  <a:off x="2448" y="1440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4" name="Oval 12"/>
                <p:cNvSpPr>
                  <a:spLocks noChangeArrowheads="1"/>
                </p:cNvSpPr>
                <p:nvPr/>
              </p:nvSpPr>
              <p:spPr bwMode="auto">
                <a:xfrm>
                  <a:off x="3296" y="3216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5" name="Oval 13"/>
                <p:cNvSpPr>
                  <a:spLocks noChangeArrowheads="1"/>
                </p:cNvSpPr>
                <p:nvPr/>
              </p:nvSpPr>
              <p:spPr bwMode="auto">
                <a:xfrm>
                  <a:off x="3487" y="3048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Oval 14"/>
                <p:cNvSpPr>
                  <a:spLocks noChangeArrowheads="1"/>
                </p:cNvSpPr>
                <p:nvPr/>
              </p:nvSpPr>
              <p:spPr bwMode="auto">
                <a:xfrm>
                  <a:off x="2392" y="3808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Oval 15"/>
                <p:cNvSpPr>
                  <a:spLocks noChangeArrowheads="1"/>
                </p:cNvSpPr>
                <p:nvPr/>
              </p:nvSpPr>
              <p:spPr bwMode="auto">
                <a:xfrm>
                  <a:off x="2408" y="1280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8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1104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Oval 17"/>
                <p:cNvSpPr>
                  <a:spLocks noChangeArrowheads="1"/>
                </p:cNvSpPr>
                <p:nvPr/>
              </p:nvSpPr>
              <p:spPr bwMode="auto">
                <a:xfrm>
                  <a:off x="1928" y="648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0" name="Oval 18"/>
                <p:cNvSpPr>
                  <a:spLocks noChangeArrowheads="1"/>
                </p:cNvSpPr>
                <p:nvPr/>
              </p:nvSpPr>
              <p:spPr bwMode="auto">
                <a:xfrm>
                  <a:off x="2312" y="576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1" name="Oval 19"/>
                <p:cNvSpPr>
                  <a:spLocks noChangeArrowheads="1"/>
                </p:cNvSpPr>
                <p:nvPr/>
              </p:nvSpPr>
              <p:spPr bwMode="auto">
                <a:xfrm>
                  <a:off x="2456" y="624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2" name="Oval 20"/>
                <p:cNvSpPr>
                  <a:spLocks noChangeArrowheads="1"/>
                </p:cNvSpPr>
                <p:nvPr/>
              </p:nvSpPr>
              <p:spPr bwMode="auto">
                <a:xfrm>
                  <a:off x="1712" y="456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3" name="Oval 21"/>
                <p:cNvSpPr>
                  <a:spLocks noChangeArrowheads="1"/>
                </p:cNvSpPr>
                <p:nvPr/>
              </p:nvSpPr>
              <p:spPr bwMode="auto">
                <a:xfrm>
                  <a:off x="2256" y="248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4" name="Oval 22"/>
                <p:cNvSpPr>
                  <a:spLocks noChangeArrowheads="1"/>
                </p:cNvSpPr>
                <p:nvPr/>
              </p:nvSpPr>
              <p:spPr bwMode="auto">
                <a:xfrm>
                  <a:off x="2632" y="336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5" name="Oval 23"/>
                <p:cNvSpPr>
                  <a:spLocks noChangeArrowheads="1"/>
                </p:cNvSpPr>
                <p:nvPr/>
              </p:nvSpPr>
              <p:spPr bwMode="auto">
                <a:xfrm>
                  <a:off x="2488" y="488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6" name="Oval 24"/>
                <p:cNvSpPr>
                  <a:spLocks noChangeArrowheads="1"/>
                </p:cNvSpPr>
                <p:nvPr/>
              </p:nvSpPr>
              <p:spPr bwMode="auto">
                <a:xfrm>
                  <a:off x="2736" y="536"/>
                  <a:ext cx="44" cy="44"/>
                </a:xfrm>
                <a:prstGeom prst="ellipse">
                  <a:avLst/>
                </a:prstGeom>
                <a:solidFill>
                  <a:srgbClr val="BBE0E3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832" y="96"/>
                  <a:ext cx="1100" cy="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938"/>
                    </a:spcBef>
                  </a:pPr>
                  <a:r>
                    <a:rPr lang="en-US" sz="1500" b="1">
                      <a:solidFill>
                        <a:srgbClr val="000000"/>
                      </a:solidFill>
                      <a:latin typeface="VNI-Times" pitchFamily="2" charset="0"/>
                    </a:rPr>
                    <a:t>TRUNG  QUOÁC</a:t>
                  </a:r>
                </a:p>
              </p:txBody>
            </p:sp>
            <p:sp>
              <p:nvSpPr>
                <p:cNvPr id="1949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20" y="3462"/>
                  <a:ext cx="572" cy="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938"/>
                    </a:spcBef>
                  </a:pPr>
                  <a:r>
                    <a:rPr lang="en-US" sz="1500" b="1">
                      <a:solidFill>
                        <a:srgbClr val="000000"/>
                      </a:solidFill>
                      <a:latin typeface="VNI-Times" pitchFamily="2" charset="0"/>
                    </a:rPr>
                    <a:t>Saøi Goøn</a:t>
                  </a:r>
                </a:p>
              </p:txBody>
            </p:sp>
          </p:grpSp>
        </p:grpSp>
        <p:sp>
          <p:nvSpPr>
            <p:cNvPr id="19474" name="Text Box 27"/>
            <p:cNvSpPr txBox="1">
              <a:spLocks noChangeArrowheads="1"/>
            </p:cNvSpPr>
            <p:nvPr/>
          </p:nvSpPr>
          <p:spPr bwMode="auto">
            <a:xfrm>
              <a:off x="4176" y="38"/>
              <a:ext cx="2924" cy="246"/>
            </a:xfrm>
            <a:prstGeom prst="rect">
              <a:avLst/>
            </a:prstGeom>
            <a:solidFill>
              <a:srgbClr val="E0F1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7086600" y="0"/>
            <a:ext cx="3124200" cy="1066800"/>
          </a:xfrm>
          <a:prstGeom prst="wedgeRectCallout">
            <a:avLst>
              <a:gd name="adj1" fmla="val -94917"/>
              <a:gd name="adj2" fmla="val 44046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KN Hoàng Công Chất (1739-1769)</a:t>
            </a:r>
          </a:p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Khoái Châu,Sơn Nam </a:t>
            </a:r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1524000" y="0"/>
            <a:ext cx="3352800" cy="1066800"/>
          </a:xfrm>
          <a:prstGeom prst="wedgeRectCallout">
            <a:avLst>
              <a:gd name="adj1" fmla="val 62833"/>
              <a:gd name="adj2" fmla="val 26042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KN Nguyễn Danh Phương (1740-1751)</a:t>
            </a:r>
          </a:p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Vĩnh Phúc,Sơn Tây</a:t>
            </a:r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6019800" y="1676400"/>
            <a:ext cx="4419600" cy="762000"/>
          </a:xfrm>
          <a:prstGeom prst="wedgeRectCallout">
            <a:avLst>
              <a:gd name="adj1" fmla="val -55315"/>
              <a:gd name="adj2" fmla="val -90417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KN Nguyễn Hữu Cầu (1741-1751)</a:t>
            </a:r>
          </a:p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Hải Dương,Hải Phòng ,Qu</a:t>
            </a:r>
            <a:r>
              <a:rPr lang="en-US" b="1">
                <a:solidFill>
                  <a:srgbClr val="000000"/>
                </a:solidFill>
              </a:rPr>
              <a:t>ảng</a:t>
            </a:r>
            <a:r>
              <a:rPr lang="en-US" sz="2000" b="1">
                <a:solidFill>
                  <a:srgbClr val="000000"/>
                </a:solidFill>
              </a:rPr>
              <a:t> Ninh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1524000" y="2362200"/>
            <a:ext cx="2819400" cy="1066800"/>
          </a:xfrm>
          <a:prstGeom prst="wedgeRectCallout">
            <a:avLst>
              <a:gd name="adj1" fmla="val 78884"/>
              <a:gd name="adj2" fmla="val -109523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KN Lê Duy Mật </a:t>
            </a:r>
          </a:p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(1738-1770)</a:t>
            </a:r>
          </a:p>
          <a:p>
            <a:pPr algn="ctr" eaLnBrk="1" hangingPunct="1"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Thanh Hoá, Nghệ An</a:t>
            </a: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6645276" y="4176713"/>
            <a:ext cx="460375" cy="457200"/>
          </a:xfrm>
          <a:prstGeom prst="irregularSeal1">
            <a:avLst/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4953000" y="1676400"/>
            <a:ext cx="457200" cy="304800"/>
          </a:xfrm>
          <a:prstGeom prst="irregularSeal1">
            <a:avLst/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5410200" y="914400"/>
            <a:ext cx="457200" cy="304800"/>
          </a:xfrm>
          <a:prstGeom prst="irregularSeal1">
            <a:avLst/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5181600" y="609600"/>
            <a:ext cx="457200" cy="304800"/>
          </a:xfrm>
          <a:prstGeom prst="irregularSeal1">
            <a:avLst/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5486400" y="1219200"/>
            <a:ext cx="457200" cy="304800"/>
          </a:xfrm>
          <a:prstGeom prst="irregularSeal1">
            <a:avLst/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Freeform 38"/>
          <p:cNvSpPr>
            <a:spLocks noChangeArrowheads="1"/>
          </p:cNvSpPr>
          <p:nvPr/>
        </p:nvSpPr>
        <p:spPr bwMode="auto">
          <a:xfrm>
            <a:off x="5122864" y="2413000"/>
            <a:ext cx="720725" cy="292100"/>
          </a:xfrm>
          <a:custGeom>
            <a:avLst/>
            <a:gdLst>
              <a:gd name="T0" fmla="*/ 0 w 454"/>
              <a:gd name="T1" fmla="*/ 0 h 184"/>
              <a:gd name="T2" fmla="*/ 2147483647 w 454"/>
              <a:gd name="T3" fmla="*/ 2147483647 h 184"/>
              <a:gd name="T4" fmla="*/ 2147483647 w 454"/>
              <a:gd name="T5" fmla="*/ 2147483647 h 184"/>
              <a:gd name="T6" fmla="*/ 2147483647 w 454"/>
              <a:gd name="T7" fmla="*/ 2147483647 h 184"/>
              <a:gd name="T8" fmla="*/ 2147483647 w 454"/>
              <a:gd name="T9" fmla="*/ 2147483647 h 184"/>
              <a:gd name="T10" fmla="*/ 2147483647 w 454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4" h="184">
                <a:moveTo>
                  <a:pt x="0" y="0"/>
                </a:moveTo>
                <a:cubicBezTo>
                  <a:pt x="30" y="7"/>
                  <a:pt x="87" y="19"/>
                  <a:pt x="111" y="36"/>
                </a:cubicBezTo>
                <a:cubicBezTo>
                  <a:pt x="123" y="45"/>
                  <a:pt x="121" y="68"/>
                  <a:pt x="135" y="73"/>
                </a:cubicBezTo>
                <a:cubicBezTo>
                  <a:pt x="170" y="86"/>
                  <a:pt x="208" y="81"/>
                  <a:pt x="245" y="85"/>
                </a:cubicBezTo>
                <a:cubicBezTo>
                  <a:pt x="289" y="129"/>
                  <a:pt x="310" y="142"/>
                  <a:pt x="368" y="159"/>
                </a:cubicBezTo>
                <a:cubicBezTo>
                  <a:pt x="454" y="184"/>
                  <a:pt x="414" y="183"/>
                  <a:pt x="454" y="183"/>
                </a:cubicBezTo>
              </a:path>
            </a:pathLst>
          </a:custGeom>
          <a:noFill/>
          <a:ln w="936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2590800" y="4419600"/>
            <a:ext cx="2514600" cy="914400"/>
          </a:xfrm>
          <a:prstGeom prst="wedgeRectCallout">
            <a:avLst>
              <a:gd name="adj1" fmla="val 112361"/>
              <a:gd name="adj2" fmla="val -5208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KN Tây Sơn </a:t>
            </a:r>
          </a:p>
          <a:p>
            <a:pPr algn="ctr" eaLnBrk="1" hangingPunct="1">
              <a:buClrTx/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(1771-1789)</a:t>
            </a:r>
          </a:p>
          <a:p>
            <a:pPr algn="ctr" eaLnBrk="1" hangingPunct="1">
              <a:buClrTx/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Tây Sơn (Bình Định)</a:t>
            </a:r>
          </a:p>
        </p:txBody>
      </p:sp>
      <p:sp>
        <p:nvSpPr>
          <p:cNvPr id="19471" name="AutoShape 40"/>
          <p:cNvSpPr>
            <a:spLocks noChangeArrowheads="1"/>
          </p:cNvSpPr>
          <p:nvPr/>
        </p:nvSpPr>
        <p:spPr bwMode="auto">
          <a:xfrm rot="10560000">
            <a:off x="10102850" y="6537325"/>
            <a:ext cx="457200" cy="304800"/>
          </a:xfrm>
          <a:prstGeom prst="homePlate">
            <a:avLst>
              <a:gd name="adj" fmla="val 95278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472" name="Rectangle 41"/>
          <p:cNvSpPr>
            <a:spLocks noChangeArrowheads="1"/>
          </p:cNvSpPr>
          <p:nvPr/>
        </p:nvSpPr>
        <p:spPr bwMode="auto">
          <a:xfrm rot="960000">
            <a:off x="4806951" y="2583947"/>
            <a:ext cx="16795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Soâng Gianh</a:t>
            </a:r>
          </a:p>
        </p:txBody>
      </p:sp>
    </p:spTree>
    <p:extLst>
      <p:ext uri="{BB962C8B-B14F-4D97-AF65-F5344CB8AC3E}">
        <p14:creationId xmlns:p14="http://schemas.microsoft.com/office/powerpoint/2010/main" val="40978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9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4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5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62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  <p:bldP spid="11298" grpId="0" animBg="1"/>
      <p:bldP spid="11299" grpId="0" animBg="1"/>
      <p:bldP spid="11300" grpId="0" animBg="1"/>
      <p:bldP spid="11301" grpId="0" animBg="1"/>
      <p:bldP spid="113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9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II,III,IV.2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SGK)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656705" y="6334298"/>
            <a:ext cx="27432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953030"/>
              </p:ext>
            </p:extLst>
          </p:nvPr>
        </p:nvGraphicFramePr>
        <p:xfrm>
          <a:off x="1538656" y="10870"/>
          <a:ext cx="9129345" cy="6847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6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60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01950" algn="l"/>
                        </a:tabLst>
                      </a:pP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46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1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8656" y="91440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2800" y="91440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5740" y="99060"/>
            <a:ext cx="665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Sự kiện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8656" y="648393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1" name="TextBox 10">
            <a:hlinkClick r:id="rId2" action="ppaction://hlinkpres?slideindex=1&amp;slidetitle="/>
          </p:cNvPr>
          <p:cNvSpPr txBox="1"/>
          <p:nvPr/>
        </p:nvSpPr>
        <p:spPr>
          <a:xfrm>
            <a:off x="2132800" y="648393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Đầu năm 1771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5742" y="541344"/>
            <a:ext cx="665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Ba anh em Nguyễn Nhạc, Nguyễn Huệ, Nguyễn Lữ dựng cờ khởi nghĩa ở Tây Sơn thượng đạo (nay thuộc An Khê, Gia Lai)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8656" y="1205346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TextBox 13">
            <a:hlinkClick r:id="rId3" action="ppaction://hlinkpres?slideindex=1&amp;slidetitle="/>
          </p:cNvPr>
          <p:cNvSpPr txBox="1"/>
          <p:nvPr/>
        </p:nvSpPr>
        <p:spPr>
          <a:xfrm>
            <a:off x="2132800" y="1205346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Tháng 09 - 1773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5741" y="1205346"/>
            <a:ext cx="665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Chiếm được phủ thành Quy Nhơn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8656" y="1774184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2800" y="1774184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Giữa năm 1774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5741" y="1641186"/>
            <a:ext cx="665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Nghĩa quân kiểm soát vùng đất rộng lớn từ Quảng Nam ở phía Bắc đến Bình Thuận ở phía Nam.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8656" y="2448683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2800" y="2448683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Năm</a:t>
            </a:r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chemeClr val="dk1"/>
                </a:solidFill>
                <a:cs typeface="Arial" panose="020B0604020202020204" pitchFamily="34" charset="0"/>
              </a:rPr>
              <a:t>1777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5741" y="2340615"/>
            <a:ext cx="665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Tây Sơn bắt giết được chúa Nguyễn, lật đổ chính quyền phong kiến họ Nguyễn ở Đàng Trong.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8656" y="3123182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2800" y="3123182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Tháng 01 - 1785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5741" y="3056679"/>
            <a:ext cx="6652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901950" algn="l"/>
              </a:tabLst>
            </a:pP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Chiến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thắng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Rạch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Gầm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Xoài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Mút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đánh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tan 5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vạn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quân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Xiêm</a:t>
            </a:r>
            <a:endParaRPr lang="en-US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3" name="Right Arrow 2">
            <a:hlinkClick r:id="" action="ppaction://customshow?id=0&amp;return=true"/>
          </p:cNvPr>
          <p:cNvSpPr/>
          <p:nvPr/>
        </p:nvSpPr>
        <p:spPr>
          <a:xfrm>
            <a:off x="10127447" y="888724"/>
            <a:ext cx="257695" cy="18762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hlinkClick r:id="" action="ppaction://customshow?id=1&amp;return=true"/>
          </p:cNvPr>
          <p:cNvSpPr/>
          <p:nvPr/>
        </p:nvSpPr>
        <p:spPr>
          <a:xfrm>
            <a:off x="10127446" y="3260243"/>
            <a:ext cx="257695" cy="18762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3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mtClean="0">
                <a:solidFill>
                  <a:srgbClr val="C00000"/>
                </a:solidFill>
              </a:rPr>
              <a:t>TIẾT 47- BÀI 25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38656" y="10870"/>
          <a:ext cx="9129345" cy="6847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6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60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01950" algn="l"/>
                        </a:tabLst>
                      </a:pP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46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baseline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2328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14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8656" y="91440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2800" y="91440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ea typeface="Cambria" panose="02040503050406030204" pitchFamily="18" charset="0"/>
                <a:cs typeface="Arial" panose="020B0604020202020204" pitchFamily="34" charset="0"/>
              </a:rPr>
              <a:t>Tháng/Năm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15740" y="99060"/>
            <a:ext cx="665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Sự kiện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8656" y="648393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1" name="TextBox 10">
            <a:hlinkClick r:id="rId2" action="ppaction://hlinkpres?slideindex=1&amp;slidetitle="/>
          </p:cNvPr>
          <p:cNvSpPr txBox="1"/>
          <p:nvPr/>
        </p:nvSpPr>
        <p:spPr>
          <a:xfrm>
            <a:off x="2132800" y="648393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Đầu năm 1771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5742" y="541344"/>
            <a:ext cx="665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Ba anh em Nguyễn Nhạc, Nguyễn Huệ, Nguyễn Lữ dựng cờ khởi nghĩa ở Tây Sơn thượng đạo (nay thuộc An Khê, Gia Lai)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8656" y="1205346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TextBox 13">
            <a:hlinkClick r:id="rId3" action="ppaction://hlinkpres?slideindex=1&amp;slidetitle="/>
          </p:cNvPr>
          <p:cNvSpPr txBox="1"/>
          <p:nvPr/>
        </p:nvSpPr>
        <p:spPr>
          <a:xfrm>
            <a:off x="2132800" y="1205346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Tháng 09 - 1773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5741" y="1205346"/>
            <a:ext cx="665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Chiếm được phủ thành Quy Nhơn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8656" y="1774184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2800" y="1774184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Giữa năm 1774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5741" y="1641186"/>
            <a:ext cx="665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Nghĩa quân kiểm soát vùng đất rộng lớn từ Quảng Nam ở phía Bắc đến Bình Thuận ở phía Nam.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8656" y="2448683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2800" y="2448683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Năm</a:t>
            </a:r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chemeClr val="dk1"/>
                </a:solidFill>
                <a:cs typeface="Arial" panose="020B0604020202020204" pitchFamily="34" charset="0"/>
              </a:rPr>
              <a:t>1777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5741" y="2340615"/>
            <a:ext cx="665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Tây Sơn bắt giết được chúa Nguyễn, lật đổ chính quyền phong kiến họ Nguyễn ở Đàng Trong.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8656" y="3123182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2800" y="3123182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cs typeface="Arial" panose="020B0604020202020204" pitchFamily="34" charset="0"/>
              </a:rPr>
              <a:t>Tháng 01 - 1785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5741" y="3056679"/>
            <a:ext cx="6652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901950" algn="l"/>
              </a:tabLst>
            </a:pP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Chiến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thắng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Rạch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Gầm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Xoài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Mút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đánh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tan 5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vạn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quân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Xiêm</a:t>
            </a:r>
            <a:endParaRPr lang="en-US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8281" y="3724622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2800" y="3727403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Năm</a:t>
            </a:r>
            <a:r>
              <a:rPr lang="en-US" dirty="0" smtClean="0">
                <a:solidFill>
                  <a:schemeClr val="dk1"/>
                </a:solidFill>
                <a:cs typeface="Arial" panose="020B0604020202020204" pitchFamily="34" charset="0"/>
              </a:rPr>
              <a:t> 1786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5740" y="3566743"/>
            <a:ext cx="665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Hạ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Phú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Xuân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phóng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toàn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bộ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Đàng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Nguyễn</a:t>
            </a:r>
            <a:r>
              <a:rPr lang="en-US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Huệ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đánh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Thăng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Long,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lật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đổ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chính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họ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Trịnh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Đàng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Ngoài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8655" y="4395263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02426" y="4366711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Giữa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năm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1788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5366" y="4276122"/>
            <a:ext cx="665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Nguyễn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Huệ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tiến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quân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Thăng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Long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trị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tội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Vũ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Nhậm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bè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lũ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Lê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Chiêu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trốn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sang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Kinh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Bắc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8655" y="5155580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2800" y="5130685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Tháng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12 - 1788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5740" y="4888437"/>
            <a:ext cx="665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Nguyễn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Huệ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lên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hoàng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đế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lấy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niên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Quang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Trung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tiến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quân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Bắc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8281" y="5782537"/>
            <a:ext cx="5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04011" y="5744896"/>
            <a:ext cx="188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năm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1789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85366" y="5715314"/>
            <a:ext cx="665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Quang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Trung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đại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phá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quân</a:t>
            </a:r>
            <a:r>
              <a:rPr lang="en-US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cs typeface="Arial" panose="020B0604020202020204" pitchFamily="34" charset="0"/>
              </a:rPr>
              <a:t>Thanh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Right Arrow 2">
            <a:hlinkClick r:id="" action="ppaction://customshow?id=0&amp;return=true"/>
          </p:cNvPr>
          <p:cNvSpPr/>
          <p:nvPr/>
        </p:nvSpPr>
        <p:spPr>
          <a:xfrm>
            <a:off x="10127447" y="888724"/>
            <a:ext cx="257695" cy="18762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hlinkClick r:id="" action="ppaction://customshow?id=1&amp;return=true"/>
          </p:cNvPr>
          <p:cNvSpPr/>
          <p:nvPr/>
        </p:nvSpPr>
        <p:spPr>
          <a:xfrm>
            <a:off x="10127446" y="3260243"/>
            <a:ext cx="257695" cy="18762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hlinkClick r:id="" action="ppaction://customshow?id=3&amp;return=true"/>
          </p:cNvPr>
          <p:cNvSpPr/>
          <p:nvPr/>
        </p:nvSpPr>
        <p:spPr>
          <a:xfrm>
            <a:off x="10127446" y="3990572"/>
            <a:ext cx="257695" cy="18762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hlinkClick r:id="" action="ppaction://customshow?id=2&amp;return=true"/>
          </p:cNvPr>
          <p:cNvSpPr/>
          <p:nvPr/>
        </p:nvSpPr>
        <p:spPr>
          <a:xfrm>
            <a:off x="10127445" y="5844598"/>
            <a:ext cx="257695" cy="18762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3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19" y="166343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84" y="1388303"/>
            <a:ext cx="10515600" cy="2499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956" y="3888189"/>
            <a:ext cx="10552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Thanh,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6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34" y="16701"/>
            <a:ext cx="2209800" cy="11430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CỦNG CỐ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2284413"/>
            <a:ext cx="2819400" cy="8001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 VỤ GIAI CẤP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03675" y="323850"/>
            <a:ext cx="384810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 TRÀO TÂY SƠN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(1771 – 1789)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34200" y="2284413"/>
            <a:ext cx="2819400" cy="8001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 VỤ DÂN TỘC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76400" y="3860800"/>
            <a:ext cx="1981200" cy="8001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LẬT ĐỔ CHÍNH QUYỀN VUA LÊ – CHÚA TRỊNH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46525" y="3873500"/>
            <a:ext cx="1981200" cy="8001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LẬT ĐỔ CHÍNH QUYỀN CHÚA NGUYỄN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62700" y="3860800"/>
            <a:ext cx="1981200" cy="8001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KHÁNG CHIẾN CHỐNG XIÊM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(1785)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34400" y="3860800"/>
            <a:ext cx="1981200" cy="8001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KHÁNG CHIẾN CHỐNG THANH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(1789)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5913438"/>
            <a:ext cx="3765550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 ĐẦU THỐNG NHẤT ĐẤT NƯỚC, BẢO VỆ NỀN ĐỘC LẬP DÂN TỘC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34200" y="1466850"/>
            <a:ext cx="1409700" cy="742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24300" y="1466850"/>
            <a:ext cx="1104900" cy="742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 flipH="1">
            <a:off x="2667000" y="3084514"/>
            <a:ext cx="609600" cy="776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>
            <a:off x="4384675" y="3097214"/>
            <a:ext cx="552450" cy="776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162800" y="3084514"/>
            <a:ext cx="609600" cy="776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148763" y="3084514"/>
            <a:ext cx="552450" cy="776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2"/>
            <a:endCxn id="9" idx="2"/>
          </p:cNvCxnSpPr>
          <p:nvPr/>
        </p:nvCxnSpPr>
        <p:spPr>
          <a:xfrm rot="5400000">
            <a:off x="6096000" y="1231900"/>
            <a:ext cx="12700" cy="6858000"/>
          </a:xfrm>
          <a:prstGeom prst="bentConnector3">
            <a:avLst>
              <a:gd name="adj1" fmla="val 416711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>
            <a:off x="4937125" y="4673600"/>
            <a:ext cx="0" cy="520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54900" y="4686300"/>
            <a:ext cx="0" cy="520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0"/>
          </p:cNvCxnSpPr>
          <p:nvPr/>
        </p:nvCxnSpPr>
        <p:spPr>
          <a:xfrm>
            <a:off x="6226175" y="5181600"/>
            <a:ext cx="0" cy="731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Hoàn thành bảng niên biểu các sự kiện của phong trào Tây Sơn.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 lại bài 25 trong SGK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ctrTitle"/>
          </p:nvPr>
        </p:nvSpPr>
        <p:spPr>
          <a:xfrm>
            <a:off x="1567543" y="1615849"/>
            <a:ext cx="9144000" cy="2387600"/>
          </a:xfrm>
        </p:spPr>
        <p:txBody>
          <a:bodyPr/>
          <a:lstStyle/>
          <a:p>
            <a:r>
              <a:rPr lang="en-US" altLang="en-US" smtClean="0"/>
              <a:t>Đầu năm 1771</a:t>
            </a:r>
            <a:endParaRPr lang="vi-VN" altLang="en-US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5400000">
            <a:off x="662473" y="6298164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ập tin:Ba anh em nhà họ Nhạ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524000" y="6338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Ba anh em : Nguyễn Nhạc, Nguyễn Huệ, Nguyễn Lữ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 rot="5400000">
            <a:off x="553616" y="6242180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890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301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603501" y="2808288"/>
            <a:ext cx="360363" cy="431800"/>
          </a:xfrm>
          <a:prstGeom prst="star5">
            <a:avLst/>
          </a:prstGeom>
          <a:solidFill>
            <a:srgbClr val="FF420E"/>
          </a:solidFill>
          <a:ln w="936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Microsoft YaHei" charset="-122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116389" y="3455988"/>
            <a:ext cx="1587" cy="144462"/>
          </a:xfrm>
          <a:prstGeom prst="star5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Microsoft YaHei" charset="-122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395663" y="2952750"/>
            <a:ext cx="1655762" cy="287338"/>
          </a:xfrm>
          <a:prstGeom prst="line">
            <a:avLst/>
          </a:prstGeom>
          <a:noFill/>
          <a:ln w="72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132513" y="3600450"/>
            <a:ext cx="360362" cy="431800"/>
          </a:xfrm>
          <a:prstGeom prst="star5">
            <a:avLst/>
          </a:prstGeom>
          <a:solidFill>
            <a:srgbClr val="FF420E"/>
          </a:solidFill>
          <a:ln w="936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Microsoft YaHei" charset="-122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 rot="5400000">
            <a:off x="553616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1440985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5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Trận Rạch Gầm – Xoài Xút</a:t>
            </a:r>
            <a:endParaRPr lang="vi-VN" altLang="en-US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 rot="5400000">
            <a:off x="578803" y="6253340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0800000">
            <a:off x="11166974" y="6253340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ChangeArrowheads="1"/>
          </p:cNvSpPr>
          <p:nvPr/>
        </p:nvSpPr>
        <p:spPr bwMode="auto">
          <a:xfrm>
            <a:off x="2057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pic>
        <p:nvPicPr>
          <p:cNvPr id="7" name="Picture 13" descr="http://www.tuoitretiengiang.vn/uploads/news/news_101213091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41775"/>
            <a:ext cx="19431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197350" y="1153318"/>
            <a:ext cx="5867400" cy="2897188"/>
          </a:xfrm>
          <a:prstGeom prst="cloudCallout">
            <a:avLst>
              <a:gd name="adj1" fmla="val -40623"/>
              <a:gd name="adj2" fmla="val 60177"/>
            </a:avLst>
          </a:prstGeom>
          <a:solidFill>
            <a:srgbClr val="ED7D31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Tại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sao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vua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Xiêm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lại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cho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quân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xâm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lược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nước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ta?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 rot="5400000">
            <a:off x="575387" y="6298164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Rectangle 41"/>
          <p:cNvSpPr>
            <a:spLocks noChangeArrowheads="1"/>
          </p:cNvSpPr>
          <p:nvPr/>
        </p:nvSpPr>
        <p:spPr bwMode="auto">
          <a:xfrm>
            <a:off x="2057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4756" name="Text Box 42"/>
          <p:cNvSpPr txBox="1">
            <a:spLocks noChangeArrowheads="1"/>
          </p:cNvSpPr>
          <p:nvPr/>
        </p:nvSpPr>
        <p:spPr bwMode="auto">
          <a:xfrm>
            <a:off x="2514600" y="1600201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905000" y="814389"/>
            <a:ext cx="7907338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ctr" eaLnBrk="1" hangingPunct="1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lphaLcPeriod"/>
              <a:defRPr/>
            </a:pPr>
            <a:endParaRPr lang="en-US" sz="2400" b="1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/>
              <a:t>	</a:t>
            </a:r>
            <a:endParaRPr lang="en-US" sz="24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/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/>
          </a:p>
        </p:txBody>
      </p:sp>
      <p:pic>
        <p:nvPicPr>
          <p:cNvPr id="2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1490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2476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4041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53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48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8482" y="5064919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49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5482" y="5064919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Picture 50" descr="1228823feg8tq6p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1082" y="5064919"/>
            <a:ext cx="685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3" descr="http://www.tuoitretiengiang.vn/uploads/news/news_101213091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41775"/>
            <a:ext cx="19431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514600" y="814389"/>
            <a:ext cx="7662864" cy="3227387"/>
          </a:xfrm>
          <a:prstGeom prst="cloudCallout">
            <a:avLst>
              <a:gd name="adj1" fmla="val -40623"/>
              <a:gd name="adj2" fmla="val 60177"/>
            </a:avLst>
          </a:prstGeom>
          <a:solidFill>
            <a:srgbClr val="ED7D31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Tại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sao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Nguyễn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Huệ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lại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chọn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khúc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sông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Rạch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Gầm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đến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Xoài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Mút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làm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trận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địa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quyết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chiến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với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quân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Xiêm</a:t>
            </a:r>
            <a:endParaRPr lang="en-US" sz="28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Left Arrow 15">
            <a:hlinkClick r:id="rId6" action="ppaction://hlinksldjump"/>
          </p:cNvPr>
          <p:cNvSpPr/>
          <p:nvPr/>
        </p:nvSpPr>
        <p:spPr>
          <a:xfrm rot="10800000">
            <a:off x="11691423" y="6321490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hlinkClick r:id="rId7" action="ppaction://hlinksldjump"/>
          </p:cNvPr>
          <p:cNvSpPr/>
          <p:nvPr/>
        </p:nvSpPr>
        <p:spPr>
          <a:xfrm rot="5400000">
            <a:off x="510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>
            <a:hlinkClick r:id="rId8" action="ppaction://hlinksldjump"/>
          </p:cNvPr>
          <p:cNvSpPr/>
          <p:nvPr/>
        </p:nvSpPr>
        <p:spPr>
          <a:xfrm>
            <a:off x="11309215" y="6328148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1415336" y="0"/>
            <a:ext cx="9209878" cy="7727008"/>
            <a:chOff x="-49844" y="-1283643"/>
            <a:chExt cx="8889044" cy="7727008"/>
          </a:xfrm>
        </p:grpSpPr>
        <p:pic>
          <p:nvPicPr>
            <p:cNvPr id="75779" name="Picture 2" descr="untitl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83643"/>
              <a:ext cx="8839200" cy="68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28" name="Freeform 4"/>
            <p:cNvSpPr>
              <a:spLocks/>
            </p:cNvSpPr>
            <p:nvPr/>
          </p:nvSpPr>
          <p:spPr bwMode="auto">
            <a:xfrm>
              <a:off x="5521123" y="438150"/>
              <a:ext cx="502561" cy="461665"/>
            </a:xfrm>
            <a:custGeom>
              <a:avLst/>
              <a:gdLst>
                <a:gd name="T0" fmla="*/ 2147483647 w 316"/>
                <a:gd name="T1" fmla="*/ 2147483647 h 708"/>
                <a:gd name="T2" fmla="*/ 2147483647 w 316"/>
                <a:gd name="T3" fmla="*/ 2147483647 h 708"/>
                <a:gd name="T4" fmla="*/ 2147483647 w 316"/>
                <a:gd name="T5" fmla="*/ 2147483647 h 708"/>
                <a:gd name="T6" fmla="*/ 2147483647 w 316"/>
                <a:gd name="T7" fmla="*/ 2147483647 h 708"/>
                <a:gd name="T8" fmla="*/ 2147483647 w 316"/>
                <a:gd name="T9" fmla="*/ 2147483647 h 708"/>
                <a:gd name="T10" fmla="*/ 2147483647 w 316"/>
                <a:gd name="T11" fmla="*/ 2147483647 h 708"/>
                <a:gd name="T12" fmla="*/ 2147483647 w 316"/>
                <a:gd name="T13" fmla="*/ 0 h 7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708">
                  <a:moveTo>
                    <a:pt x="314" y="708"/>
                  </a:moveTo>
                  <a:cubicBezTo>
                    <a:pt x="310" y="652"/>
                    <a:pt x="316" y="594"/>
                    <a:pt x="302" y="540"/>
                  </a:cubicBezTo>
                  <a:cubicBezTo>
                    <a:pt x="299" y="526"/>
                    <a:pt x="273" y="529"/>
                    <a:pt x="266" y="516"/>
                  </a:cubicBezTo>
                  <a:cubicBezTo>
                    <a:pt x="207" y="412"/>
                    <a:pt x="302" y="488"/>
                    <a:pt x="218" y="432"/>
                  </a:cubicBezTo>
                  <a:cubicBezTo>
                    <a:pt x="174" y="367"/>
                    <a:pt x="134" y="381"/>
                    <a:pt x="50" y="372"/>
                  </a:cubicBezTo>
                  <a:cubicBezTo>
                    <a:pt x="34" y="348"/>
                    <a:pt x="0" y="329"/>
                    <a:pt x="2" y="300"/>
                  </a:cubicBezTo>
                  <a:cubicBezTo>
                    <a:pt x="16" y="72"/>
                    <a:pt x="14" y="172"/>
                    <a:pt x="14" y="0"/>
                  </a:cubicBezTo>
                </a:path>
              </a:pathLst>
            </a:custGeom>
            <a:noFill/>
            <a:ln w="12700" cap="flat" cmpd="sng">
              <a:solidFill>
                <a:srgbClr val="008EE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29" name="Text Box 5"/>
            <p:cNvSpPr txBox="1">
              <a:spLocks noChangeArrowheads="1"/>
            </p:cNvSpPr>
            <p:nvPr/>
          </p:nvSpPr>
          <p:spPr bwMode="auto">
            <a:xfrm>
              <a:off x="5788492" y="501650"/>
              <a:ext cx="137131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3333FF"/>
                  </a:solidFill>
                  <a:latin typeface="VNI-Helve-Condense" pitchFamily="2" charset="0"/>
                </a:rPr>
                <a:t>XOAØI MUÙT</a:t>
              </a:r>
            </a:p>
          </p:txBody>
        </p:sp>
        <p:sp>
          <p:nvSpPr>
            <p:cNvPr id="154630" name="Text Box 6"/>
            <p:cNvSpPr txBox="1">
              <a:spLocks noChangeArrowheads="1"/>
            </p:cNvSpPr>
            <p:nvPr/>
          </p:nvSpPr>
          <p:spPr bwMode="auto">
            <a:xfrm>
              <a:off x="608897" y="1416050"/>
              <a:ext cx="1372849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3333FF"/>
                  </a:solidFill>
                  <a:latin typeface="VNI-Helve-Condense" pitchFamily="2" charset="0"/>
                </a:rPr>
                <a:t>RAÏCH GAÀM</a:t>
              </a:r>
            </a:p>
          </p:txBody>
        </p:sp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6208270" y="1079500"/>
              <a:ext cx="137131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VNI-Helve-Condense" pitchFamily="2" charset="0"/>
                </a:rPr>
                <a:t>BÌNH ÑÖÙC</a:t>
              </a:r>
            </a:p>
          </p:txBody>
        </p:sp>
        <p:sp>
          <p:nvSpPr>
            <p:cNvPr id="154633" name="Freeform 9"/>
            <p:cNvSpPr>
              <a:spLocks/>
            </p:cNvSpPr>
            <p:nvPr/>
          </p:nvSpPr>
          <p:spPr bwMode="auto">
            <a:xfrm>
              <a:off x="-49844" y="869964"/>
              <a:ext cx="8716572" cy="2458900"/>
            </a:xfrm>
            <a:custGeom>
              <a:avLst/>
              <a:gdLst>
                <a:gd name="T0" fmla="*/ 2147483647 w 5652"/>
                <a:gd name="T1" fmla="*/ 2147483647 h 1647"/>
                <a:gd name="T2" fmla="*/ 2147483647 w 5652"/>
                <a:gd name="T3" fmla="*/ 2147483647 h 1647"/>
                <a:gd name="T4" fmla="*/ 2147483647 w 5652"/>
                <a:gd name="T5" fmla="*/ 2147483647 h 1647"/>
                <a:gd name="T6" fmla="*/ 2147483647 w 5652"/>
                <a:gd name="T7" fmla="*/ 2147483647 h 1647"/>
                <a:gd name="T8" fmla="*/ 2147483647 w 5652"/>
                <a:gd name="T9" fmla="*/ 2147483647 h 1647"/>
                <a:gd name="T10" fmla="*/ 2147483647 w 5652"/>
                <a:gd name="T11" fmla="*/ 2147483647 h 1647"/>
                <a:gd name="T12" fmla="*/ 2147483647 w 5652"/>
                <a:gd name="T13" fmla="*/ 2147483647 h 1647"/>
                <a:gd name="T14" fmla="*/ 2147483647 w 5652"/>
                <a:gd name="T15" fmla="*/ 2147483647 h 1647"/>
                <a:gd name="T16" fmla="*/ 2147483647 w 5652"/>
                <a:gd name="T17" fmla="*/ 2147483647 h 1647"/>
                <a:gd name="T18" fmla="*/ 2147483647 w 5652"/>
                <a:gd name="T19" fmla="*/ 2147483647 h 1647"/>
                <a:gd name="T20" fmla="*/ 2147483647 w 5652"/>
                <a:gd name="T21" fmla="*/ 2147483647 h 1647"/>
                <a:gd name="T22" fmla="*/ 2147483647 w 5652"/>
                <a:gd name="T23" fmla="*/ 2147483647 h 1647"/>
                <a:gd name="T24" fmla="*/ 2147483647 w 5652"/>
                <a:gd name="T25" fmla="*/ 2147483647 h 1647"/>
                <a:gd name="T26" fmla="*/ 2147483647 w 5652"/>
                <a:gd name="T27" fmla="*/ 2147483647 h 1647"/>
                <a:gd name="T28" fmla="*/ 2147483647 w 5652"/>
                <a:gd name="T29" fmla="*/ 2147483647 h 1647"/>
                <a:gd name="T30" fmla="*/ 2147483647 w 5652"/>
                <a:gd name="T31" fmla="*/ 2147483647 h 1647"/>
                <a:gd name="T32" fmla="*/ 2147483647 w 5652"/>
                <a:gd name="T33" fmla="*/ 2147483647 h 1647"/>
                <a:gd name="T34" fmla="*/ 2147483647 w 5652"/>
                <a:gd name="T35" fmla="*/ 2147483647 h 1647"/>
                <a:gd name="T36" fmla="*/ 2147483647 w 5652"/>
                <a:gd name="T37" fmla="*/ 2147483647 h 1647"/>
                <a:gd name="T38" fmla="*/ 2147483647 w 5652"/>
                <a:gd name="T39" fmla="*/ 2147483647 h 1647"/>
                <a:gd name="T40" fmla="*/ 2147483647 w 5652"/>
                <a:gd name="T41" fmla="*/ 2147483647 h 1647"/>
                <a:gd name="T42" fmla="*/ 2147483647 w 5652"/>
                <a:gd name="T43" fmla="*/ 2147483647 h 1647"/>
                <a:gd name="T44" fmla="*/ 2147483647 w 5652"/>
                <a:gd name="T45" fmla="*/ 2147483647 h 1647"/>
                <a:gd name="T46" fmla="*/ 2147483647 w 5652"/>
                <a:gd name="T47" fmla="*/ 2147483647 h 1647"/>
                <a:gd name="T48" fmla="*/ 2147483647 w 5652"/>
                <a:gd name="T49" fmla="*/ 2147483647 h 1647"/>
                <a:gd name="T50" fmla="*/ 2147483647 w 5652"/>
                <a:gd name="T51" fmla="*/ 2147483647 h 1647"/>
                <a:gd name="T52" fmla="*/ 2147483647 w 5652"/>
                <a:gd name="T53" fmla="*/ 2147483647 h 1647"/>
                <a:gd name="T54" fmla="*/ 2147483647 w 5652"/>
                <a:gd name="T55" fmla="*/ 2147483647 h 1647"/>
                <a:gd name="T56" fmla="*/ 2147483647 w 5652"/>
                <a:gd name="T57" fmla="*/ 2147483647 h 1647"/>
                <a:gd name="T58" fmla="*/ 2147483647 w 5652"/>
                <a:gd name="T59" fmla="*/ 2147483647 h 1647"/>
                <a:gd name="T60" fmla="*/ 2147483647 w 5652"/>
                <a:gd name="T61" fmla="*/ 2147483647 h 1647"/>
                <a:gd name="T62" fmla="*/ 2147483647 w 5652"/>
                <a:gd name="T63" fmla="*/ 2147483647 h 1647"/>
                <a:gd name="T64" fmla="*/ 2147483647 w 5652"/>
                <a:gd name="T65" fmla="*/ 2147483647 h 1647"/>
                <a:gd name="T66" fmla="*/ 2147483647 w 5652"/>
                <a:gd name="T67" fmla="*/ 2147483647 h 1647"/>
                <a:gd name="T68" fmla="*/ 2147483647 w 5652"/>
                <a:gd name="T69" fmla="*/ 2147483647 h 1647"/>
                <a:gd name="T70" fmla="*/ 2147483647 w 5652"/>
                <a:gd name="T71" fmla="*/ 2147483647 h 1647"/>
                <a:gd name="T72" fmla="*/ 2147483647 w 5652"/>
                <a:gd name="T73" fmla="*/ 2147483647 h 1647"/>
                <a:gd name="T74" fmla="*/ 2147483647 w 5652"/>
                <a:gd name="T75" fmla="*/ 2147483647 h 1647"/>
                <a:gd name="T76" fmla="*/ 2147483647 w 5652"/>
                <a:gd name="T77" fmla="*/ 2147483647 h 1647"/>
                <a:gd name="T78" fmla="*/ 2147483647 w 5652"/>
                <a:gd name="T79" fmla="*/ 2147483647 h 1647"/>
                <a:gd name="T80" fmla="*/ 2147483647 w 5652"/>
                <a:gd name="T81" fmla="*/ 2147483647 h 1647"/>
                <a:gd name="T82" fmla="*/ 2147483647 w 5652"/>
                <a:gd name="T83" fmla="*/ 2147483647 h 1647"/>
                <a:gd name="T84" fmla="*/ 2147483647 w 5652"/>
                <a:gd name="T85" fmla="*/ 2147483647 h 1647"/>
                <a:gd name="T86" fmla="*/ 2147483647 w 5652"/>
                <a:gd name="T87" fmla="*/ 2147483647 h 1647"/>
                <a:gd name="T88" fmla="*/ 2147483647 w 5652"/>
                <a:gd name="T89" fmla="*/ 2147483647 h 1647"/>
                <a:gd name="T90" fmla="*/ 2147483647 w 5652"/>
                <a:gd name="T91" fmla="*/ 2147483647 h 1647"/>
                <a:gd name="T92" fmla="*/ 2147483647 w 5652"/>
                <a:gd name="T93" fmla="*/ 2147483647 h 16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52" h="1647">
                  <a:moveTo>
                    <a:pt x="5606" y="1361"/>
                  </a:moveTo>
                  <a:cubicBezTo>
                    <a:pt x="5582" y="1357"/>
                    <a:pt x="5555" y="1361"/>
                    <a:pt x="5534" y="1349"/>
                  </a:cubicBezTo>
                  <a:cubicBezTo>
                    <a:pt x="5466" y="1310"/>
                    <a:pt x="5601" y="1293"/>
                    <a:pt x="5474" y="1325"/>
                  </a:cubicBezTo>
                  <a:cubicBezTo>
                    <a:pt x="5377" y="1314"/>
                    <a:pt x="5296" y="1298"/>
                    <a:pt x="5198" y="1289"/>
                  </a:cubicBezTo>
                  <a:cubicBezTo>
                    <a:pt x="5138" y="1293"/>
                    <a:pt x="5077" y="1291"/>
                    <a:pt x="5018" y="1301"/>
                  </a:cubicBezTo>
                  <a:cubicBezTo>
                    <a:pt x="5004" y="1303"/>
                    <a:pt x="4996" y="1322"/>
                    <a:pt x="4982" y="1325"/>
                  </a:cubicBezTo>
                  <a:cubicBezTo>
                    <a:pt x="4935" y="1334"/>
                    <a:pt x="4886" y="1333"/>
                    <a:pt x="4838" y="1337"/>
                  </a:cubicBezTo>
                  <a:cubicBezTo>
                    <a:pt x="4694" y="1385"/>
                    <a:pt x="4791" y="1360"/>
                    <a:pt x="4538" y="1373"/>
                  </a:cubicBezTo>
                  <a:cubicBezTo>
                    <a:pt x="4458" y="1346"/>
                    <a:pt x="4463" y="1398"/>
                    <a:pt x="4394" y="1421"/>
                  </a:cubicBezTo>
                  <a:cubicBezTo>
                    <a:pt x="4311" y="1393"/>
                    <a:pt x="4409" y="1413"/>
                    <a:pt x="4322" y="1457"/>
                  </a:cubicBezTo>
                  <a:cubicBezTo>
                    <a:pt x="4311" y="1463"/>
                    <a:pt x="4298" y="1448"/>
                    <a:pt x="4286" y="1445"/>
                  </a:cubicBezTo>
                  <a:cubicBezTo>
                    <a:pt x="4262" y="1440"/>
                    <a:pt x="4238" y="1437"/>
                    <a:pt x="4214" y="1433"/>
                  </a:cubicBezTo>
                  <a:cubicBezTo>
                    <a:pt x="4198" y="1384"/>
                    <a:pt x="4179" y="1365"/>
                    <a:pt x="4130" y="1349"/>
                  </a:cubicBezTo>
                  <a:cubicBezTo>
                    <a:pt x="4121" y="1352"/>
                    <a:pt x="4058" y="1369"/>
                    <a:pt x="4058" y="1385"/>
                  </a:cubicBezTo>
                  <a:cubicBezTo>
                    <a:pt x="4058" y="1398"/>
                    <a:pt x="4082" y="1395"/>
                    <a:pt x="4094" y="1397"/>
                  </a:cubicBezTo>
                  <a:cubicBezTo>
                    <a:pt x="4122" y="1403"/>
                    <a:pt x="4150" y="1405"/>
                    <a:pt x="4178" y="1409"/>
                  </a:cubicBezTo>
                  <a:cubicBezTo>
                    <a:pt x="4114" y="1413"/>
                    <a:pt x="4050" y="1414"/>
                    <a:pt x="3986" y="1421"/>
                  </a:cubicBezTo>
                  <a:cubicBezTo>
                    <a:pt x="3973" y="1422"/>
                    <a:pt x="3962" y="1435"/>
                    <a:pt x="3950" y="1433"/>
                  </a:cubicBezTo>
                  <a:cubicBezTo>
                    <a:pt x="3936" y="1431"/>
                    <a:pt x="3926" y="1417"/>
                    <a:pt x="3914" y="1409"/>
                  </a:cubicBezTo>
                  <a:cubicBezTo>
                    <a:pt x="3854" y="1429"/>
                    <a:pt x="3878" y="1449"/>
                    <a:pt x="3818" y="1469"/>
                  </a:cubicBezTo>
                  <a:cubicBezTo>
                    <a:pt x="3701" y="1430"/>
                    <a:pt x="3785" y="1437"/>
                    <a:pt x="3710" y="1469"/>
                  </a:cubicBezTo>
                  <a:cubicBezTo>
                    <a:pt x="3695" y="1475"/>
                    <a:pt x="3678" y="1477"/>
                    <a:pt x="3662" y="1481"/>
                  </a:cubicBezTo>
                  <a:cubicBezTo>
                    <a:pt x="3592" y="1435"/>
                    <a:pt x="3656" y="1459"/>
                    <a:pt x="3602" y="1493"/>
                  </a:cubicBezTo>
                  <a:cubicBezTo>
                    <a:pt x="3581" y="1506"/>
                    <a:pt x="3530" y="1517"/>
                    <a:pt x="3530" y="1517"/>
                  </a:cubicBezTo>
                  <a:cubicBezTo>
                    <a:pt x="3518" y="1529"/>
                    <a:pt x="3510" y="1548"/>
                    <a:pt x="3494" y="1553"/>
                  </a:cubicBezTo>
                  <a:cubicBezTo>
                    <a:pt x="3482" y="1557"/>
                    <a:pt x="3470" y="1539"/>
                    <a:pt x="3458" y="1541"/>
                  </a:cubicBezTo>
                  <a:cubicBezTo>
                    <a:pt x="3444" y="1543"/>
                    <a:pt x="3434" y="1557"/>
                    <a:pt x="3422" y="1565"/>
                  </a:cubicBezTo>
                  <a:cubicBezTo>
                    <a:pt x="3394" y="1561"/>
                    <a:pt x="3366" y="1553"/>
                    <a:pt x="3338" y="1553"/>
                  </a:cubicBezTo>
                  <a:cubicBezTo>
                    <a:pt x="3325" y="1553"/>
                    <a:pt x="3315" y="1565"/>
                    <a:pt x="3302" y="1565"/>
                  </a:cubicBezTo>
                  <a:cubicBezTo>
                    <a:pt x="3277" y="1565"/>
                    <a:pt x="3248" y="1541"/>
                    <a:pt x="3230" y="1529"/>
                  </a:cubicBezTo>
                  <a:cubicBezTo>
                    <a:pt x="3205" y="1537"/>
                    <a:pt x="3184" y="1557"/>
                    <a:pt x="3158" y="1565"/>
                  </a:cubicBezTo>
                  <a:cubicBezTo>
                    <a:pt x="3131" y="1573"/>
                    <a:pt x="3102" y="1573"/>
                    <a:pt x="3074" y="1577"/>
                  </a:cubicBezTo>
                  <a:cubicBezTo>
                    <a:pt x="3047" y="1586"/>
                    <a:pt x="2989" y="1607"/>
                    <a:pt x="2966" y="1601"/>
                  </a:cubicBezTo>
                  <a:cubicBezTo>
                    <a:pt x="2954" y="1598"/>
                    <a:pt x="2963" y="1574"/>
                    <a:pt x="2954" y="1565"/>
                  </a:cubicBezTo>
                  <a:cubicBezTo>
                    <a:pt x="2934" y="1545"/>
                    <a:pt x="2882" y="1517"/>
                    <a:pt x="2882" y="1517"/>
                  </a:cubicBezTo>
                  <a:cubicBezTo>
                    <a:pt x="2813" y="1620"/>
                    <a:pt x="2905" y="1499"/>
                    <a:pt x="2822" y="1565"/>
                  </a:cubicBezTo>
                  <a:cubicBezTo>
                    <a:pt x="2744" y="1627"/>
                    <a:pt x="2852" y="1583"/>
                    <a:pt x="2762" y="1613"/>
                  </a:cubicBezTo>
                  <a:cubicBezTo>
                    <a:pt x="2754" y="1597"/>
                    <a:pt x="2755" y="1572"/>
                    <a:pt x="2738" y="1565"/>
                  </a:cubicBezTo>
                  <a:cubicBezTo>
                    <a:pt x="2725" y="1560"/>
                    <a:pt x="2715" y="1583"/>
                    <a:pt x="2702" y="1589"/>
                  </a:cubicBezTo>
                  <a:cubicBezTo>
                    <a:pt x="2679" y="1599"/>
                    <a:pt x="2630" y="1613"/>
                    <a:pt x="2630" y="1613"/>
                  </a:cubicBezTo>
                  <a:cubicBezTo>
                    <a:pt x="2602" y="1609"/>
                    <a:pt x="2574" y="1598"/>
                    <a:pt x="2546" y="1601"/>
                  </a:cubicBezTo>
                  <a:cubicBezTo>
                    <a:pt x="2532" y="1602"/>
                    <a:pt x="2524" y="1624"/>
                    <a:pt x="2510" y="1625"/>
                  </a:cubicBezTo>
                  <a:cubicBezTo>
                    <a:pt x="2430" y="1628"/>
                    <a:pt x="2350" y="1617"/>
                    <a:pt x="2270" y="1613"/>
                  </a:cubicBezTo>
                  <a:cubicBezTo>
                    <a:pt x="2063" y="1647"/>
                    <a:pt x="2290" y="1627"/>
                    <a:pt x="2162" y="1601"/>
                  </a:cubicBezTo>
                  <a:cubicBezTo>
                    <a:pt x="2087" y="1586"/>
                    <a:pt x="2010" y="1588"/>
                    <a:pt x="1934" y="1577"/>
                  </a:cubicBezTo>
                  <a:cubicBezTo>
                    <a:pt x="1922" y="1565"/>
                    <a:pt x="1912" y="1550"/>
                    <a:pt x="1898" y="1541"/>
                  </a:cubicBezTo>
                  <a:cubicBezTo>
                    <a:pt x="1887" y="1534"/>
                    <a:pt x="1872" y="1537"/>
                    <a:pt x="1862" y="1529"/>
                  </a:cubicBezTo>
                  <a:cubicBezTo>
                    <a:pt x="1851" y="1520"/>
                    <a:pt x="1849" y="1502"/>
                    <a:pt x="1838" y="1493"/>
                  </a:cubicBezTo>
                  <a:cubicBezTo>
                    <a:pt x="1816" y="1474"/>
                    <a:pt x="1766" y="1445"/>
                    <a:pt x="1766" y="1445"/>
                  </a:cubicBezTo>
                  <a:cubicBezTo>
                    <a:pt x="1710" y="1361"/>
                    <a:pt x="1742" y="1389"/>
                    <a:pt x="1682" y="1349"/>
                  </a:cubicBezTo>
                  <a:cubicBezTo>
                    <a:pt x="1646" y="1353"/>
                    <a:pt x="1610" y="1354"/>
                    <a:pt x="1574" y="1361"/>
                  </a:cubicBezTo>
                  <a:cubicBezTo>
                    <a:pt x="1549" y="1366"/>
                    <a:pt x="1502" y="1385"/>
                    <a:pt x="1502" y="1385"/>
                  </a:cubicBezTo>
                  <a:cubicBezTo>
                    <a:pt x="1358" y="1364"/>
                    <a:pt x="1211" y="1384"/>
                    <a:pt x="1070" y="1349"/>
                  </a:cubicBezTo>
                  <a:cubicBezTo>
                    <a:pt x="978" y="1364"/>
                    <a:pt x="917" y="1377"/>
                    <a:pt x="818" y="1385"/>
                  </a:cubicBezTo>
                  <a:cubicBezTo>
                    <a:pt x="779" y="1398"/>
                    <a:pt x="749" y="1420"/>
                    <a:pt x="710" y="1433"/>
                  </a:cubicBezTo>
                  <a:cubicBezTo>
                    <a:pt x="706" y="1445"/>
                    <a:pt x="708" y="1462"/>
                    <a:pt x="698" y="1469"/>
                  </a:cubicBezTo>
                  <a:cubicBezTo>
                    <a:pt x="634" y="1514"/>
                    <a:pt x="476" y="1523"/>
                    <a:pt x="410" y="1529"/>
                  </a:cubicBezTo>
                  <a:cubicBezTo>
                    <a:pt x="327" y="1557"/>
                    <a:pt x="245" y="1577"/>
                    <a:pt x="158" y="1589"/>
                  </a:cubicBezTo>
                  <a:cubicBezTo>
                    <a:pt x="138" y="1585"/>
                    <a:pt x="100" y="1597"/>
                    <a:pt x="98" y="1577"/>
                  </a:cubicBezTo>
                  <a:cubicBezTo>
                    <a:pt x="45" y="1099"/>
                    <a:pt x="0" y="1084"/>
                    <a:pt x="146" y="1181"/>
                  </a:cubicBezTo>
                  <a:cubicBezTo>
                    <a:pt x="230" y="1153"/>
                    <a:pt x="210" y="1181"/>
                    <a:pt x="230" y="1121"/>
                  </a:cubicBezTo>
                  <a:cubicBezTo>
                    <a:pt x="326" y="1153"/>
                    <a:pt x="206" y="1121"/>
                    <a:pt x="302" y="1121"/>
                  </a:cubicBezTo>
                  <a:cubicBezTo>
                    <a:pt x="322" y="1121"/>
                    <a:pt x="342" y="1129"/>
                    <a:pt x="362" y="1133"/>
                  </a:cubicBezTo>
                  <a:cubicBezTo>
                    <a:pt x="394" y="1085"/>
                    <a:pt x="414" y="1075"/>
                    <a:pt x="470" y="1061"/>
                  </a:cubicBezTo>
                  <a:cubicBezTo>
                    <a:pt x="474" y="1045"/>
                    <a:pt x="472" y="1026"/>
                    <a:pt x="482" y="1013"/>
                  </a:cubicBezTo>
                  <a:cubicBezTo>
                    <a:pt x="490" y="1003"/>
                    <a:pt x="507" y="1007"/>
                    <a:pt x="518" y="1001"/>
                  </a:cubicBezTo>
                  <a:cubicBezTo>
                    <a:pt x="531" y="995"/>
                    <a:pt x="542" y="985"/>
                    <a:pt x="554" y="977"/>
                  </a:cubicBezTo>
                  <a:cubicBezTo>
                    <a:pt x="598" y="910"/>
                    <a:pt x="622" y="948"/>
                    <a:pt x="686" y="905"/>
                  </a:cubicBezTo>
                  <a:cubicBezTo>
                    <a:pt x="701" y="910"/>
                    <a:pt x="757" y="930"/>
                    <a:pt x="770" y="929"/>
                  </a:cubicBezTo>
                  <a:cubicBezTo>
                    <a:pt x="819" y="926"/>
                    <a:pt x="914" y="905"/>
                    <a:pt x="914" y="905"/>
                  </a:cubicBezTo>
                  <a:cubicBezTo>
                    <a:pt x="955" y="946"/>
                    <a:pt x="967" y="959"/>
                    <a:pt x="1022" y="941"/>
                  </a:cubicBezTo>
                  <a:cubicBezTo>
                    <a:pt x="1067" y="952"/>
                    <a:pt x="1093" y="966"/>
                    <a:pt x="1142" y="941"/>
                  </a:cubicBezTo>
                  <a:cubicBezTo>
                    <a:pt x="1155" y="935"/>
                    <a:pt x="1155" y="914"/>
                    <a:pt x="1166" y="905"/>
                  </a:cubicBezTo>
                  <a:cubicBezTo>
                    <a:pt x="1180" y="894"/>
                    <a:pt x="1198" y="889"/>
                    <a:pt x="1214" y="881"/>
                  </a:cubicBezTo>
                  <a:cubicBezTo>
                    <a:pt x="1201" y="764"/>
                    <a:pt x="1180" y="767"/>
                    <a:pt x="1214" y="665"/>
                  </a:cubicBezTo>
                  <a:cubicBezTo>
                    <a:pt x="1219" y="649"/>
                    <a:pt x="1246" y="657"/>
                    <a:pt x="1262" y="653"/>
                  </a:cubicBezTo>
                  <a:cubicBezTo>
                    <a:pt x="1281" y="595"/>
                    <a:pt x="1252" y="554"/>
                    <a:pt x="1238" y="497"/>
                  </a:cubicBezTo>
                  <a:cubicBezTo>
                    <a:pt x="1255" y="412"/>
                    <a:pt x="1287" y="362"/>
                    <a:pt x="1202" y="305"/>
                  </a:cubicBezTo>
                  <a:cubicBezTo>
                    <a:pt x="1181" y="242"/>
                    <a:pt x="1183" y="280"/>
                    <a:pt x="1238" y="197"/>
                  </a:cubicBezTo>
                  <a:cubicBezTo>
                    <a:pt x="1252" y="176"/>
                    <a:pt x="1262" y="125"/>
                    <a:pt x="1262" y="125"/>
                  </a:cubicBezTo>
                  <a:cubicBezTo>
                    <a:pt x="1258" y="105"/>
                    <a:pt x="1261" y="82"/>
                    <a:pt x="1250" y="65"/>
                  </a:cubicBezTo>
                  <a:cubicBezTo>
                    <a:pt x="1243" y="54"/>
                    <a:pt x="1223" y="62"/>
                    <a:pt x="1214" y="53"/>
                  </a:cubicBezTo>
                  <a:cubicBezTo>
                    <a:pt x="1205" y="44"/>
                    <a:pt x="1206" y="29"/>
                    <a:pt x="1202" y="17"/>
                  </a:cubicBezTo>
                  <a:cubicBezTo>
                    <a:pt x="1214" y="13"/>
                    <a:pt x="1226" y="0"/>
                    <a:pt x="1238" y="5"/>
                  </a:cubicBezTo>
                  <a:cubicBezTo>
                    <a:pt x="1251" y="10"/>
                    <a:pt x="1251" y="32"/>
                    <a:pt x="1262" y="41"/>
                  </a:cubicBezTo>
                  <a:cubicBezTo>
                    <a:pt x="1272" y="49"/>
                    <a:pt x="1286" y="49"/>
                    <a:pt x="1298" y="53"/>
                  </a:cubicBezTo>
                  <a:cubicBezTo>
                    <a:pt x="1362" y="40"/>
                    <a:pt x="1400" y="16"/>
                    <a:pt x="1466" y="5"/>
                  </a:cubicBezTo>
                  <a:cubicBezTo>
                    <a:pt x="1446" y="104"/>
                    <a:pt x="1478" y="41"/>
                    <a:pt x="1406" y="77"/>
                  </a:cubicBezTo>
                  <a:cubicBezTo>
                    <a:pt x="1380" y="90"/>
                    <a:pt x="1334" y="125"/>
                    <a:pt x="1334" y="125"/>
                  </a:cubicBezTo>
                  <a:cubicBezTo>
                    <a:pt x="1326" y="137"/>
                    <a:pt x="1316" y="148"/>
                    <a:pt x="1310" y="161"/>
                  </a:cubicBezTo>
                  <a:cubicBezTo>
                    <a:pt x="1300" y="184"/>
                    <a:pt x="1286" y="233"/>
                    <a:pt x="1286" y="233"/>
                  </a:cubicBezTo>
                  <a:cubicBezTo>
                    <a:pt x="1312" y="365"/>
                    <a:pt x="1297" y="314"/>
                    <a:pt x="1322" y="389"/>
                  </a:cubicBezTo>
                  <a:cubicBezTo>
                    <a:pt x="1318" y="401"/>
                    <a:pt x="1308" y="413"/>
                    <a:pt x="1310" y="425"/>
                  </a:cubicBezTo>
                  <a:cubicBezTo>
                    <a:pt x="1326" y="518"/>
                    <a:pt x="1352" y="407"/>
                    <a:pt x="1322" y="497"/>
                  </a:cubicBezTo>
                  <a:cubicBezTo>
                    <a:pt x="1315" y="591"/>
                    <a:pt x="1317" y="703"/>
                    <a:pt x="1262" y="785"/>
                  </a:cubicBezTo>
                  <a:cubicBezTo>
                    <a:pt x="1266" y="797"/>
                    <a:pt x="1271" y="809"/>
                    <a:pt x="1274" y="821"/>
                  </a:cubicBezTo>
                  <a:cubicBezTo>
                    <a:pt x="1279" y="837"/>
                    <a:pt x="1271" y="862"/>
                    <a:pt x="1286" y="869"/>
                  </a:cubicBezTo>
                  <a:cubicBezTo>
                    <a:pt x="1299" y="875"/>
                    <a:pt x="1309" y="851"/>
                    <a:pt x="1322" y="845"/>
                  </a:cubicBezTo>
                  <a:cubicBezTo>
                    <a:pt x="1333" y="839"/>
                    <a:pt x="1346" y="837"/>
                    <a:pt x="1358" y="833"/>
                  </a:cubicBezTo>
                  <a:cubicBezTo>
                    <a:pt x="1453" y="845"/>
                    <a:pt x="1541" y="826"/>
                    <a:pt x="1634" y="845"/>
                  </a:cubicBezTo>
                  <a:cubicBezTo>
                    <a:pt x="1730" y="813"/>
                    <a:pt x="1610" y="845"/>
                    <a:pt x="1706" y="845"/>
                  </a:cubicBezTo>
                  <a:cubicBezTo>
                    <a:pt x="1722" y="845"/>
                    <a:pt x="1738" y="837"/>
                    <a:pt x="1754" y="833"/>
                  </a:cubicBezTo>
                  <a:cubicBezTo>
                    <a:pt x="1836" y="778"/>
                    <a:pt x="1735" y="838"/>
                    <a:pt x="1898" y="797"/>
                  </a:cubicBezTo>
                  <a:cubicBezTo>
                    <a:pt x="1912" y="794"/>
                    <a:pt x="1921" y="779"/>
                    <a:pt x="1934" y="773"/>
                  </a:cubicBezTo>
                  <a:cubicBezTo>
                    <a:pt x="1945" y="767"/>
                    <a:pt x="1958" y="764"/>
                    <a:pt x="1970" y="761"/>
                  </a:cubicBezTo>
                  <a:cubicBezTo>
                    <a:pt x="2010" y="752"/>
                    <a:pt x="2090" y="737"/>
                    <a:pt x="2090" y="737"/>
                  </a:cubicBezTo>
                  <a:cubicBezTo>
                    <a:pt x="2095" y="734"/>
                    <a:pt x="2207" y="678"/>
                    <a:pt x="2210" y="677"/>
                  </a:cubicBezTo>
                  <a:cubicBezTo>
                    <a:pt x="2273" y="662"/>
                    <a:pt x="2338" y="664"/>
                    <a:pt x="2402" y="653"/>
                  </a:cubicBezTo>
                  <a:cubicBezTo>
                    <a:pt x="2414" y="641"/>
                    <a:pt x="2422" y="622"/>
                    <a:pt x="2438" y="617"/>
                  </a:cubicBezTo>
                  <a:cubicBezTo>
                    <a:pt x="2450" y="613"/>
                    <a:pt x="2462" y="633"/>
                    <a:pt x="2474" y="629"/>
                  </a:cubicBezTo>
                  <a:cubicBezTo>
                    <a:pt x="2503" y="619"/>
                    <a:pt x="2515" y="576"/>
                    <a:pt x="2534" y="557"/>
                  </a:cubicBezTo>
                  <a:cubicBezTo>
                    <a:pt x="2544" y="547"/>
                    <a:pt x="2558" y="541"/>
                    <a:pt x="2570" y="533"/>
                  </a:cubicBezTo>
                  <a:cubicBezTo>
                    <a:pt x="2696" y="565"/>
                    <a:pt x="2553" y="545"/>
                    <a:pt x="2642" y="509"/>
                  </a:cubicBezTo>
                  <a:cubicBezTo>
                    <a:pt x="2672" y="497"/>
                    <a:pt x="2706" y="501"/>
                    <a:pt x="2738" y="497"/>
                  </a:cubicBezTo>
                  <a:cubicBezTo>
                    <a:pt x="2766" y="441"/>
                    <a:pt x="2753" y="420"/>
                    <a:pt x="2810" y="401"/>
                  </a:cubicBezTo>
                  <a:cubicBezTo>
                    <a:pt x="2865" y="412"/>
                    <a:pt x="2896" y="419"/>
                    <a:pt x="2942" y="449"/>
                  </a:cubicBezTo>
                  <a:cubicBezTo>
                    <a:pt x="2962" y="445"/>
                    <a:pt x="2983" y="444"/>
                    <a:pt x="3002" y="437"/>
                  </a:cubicBezTo>
                  <a:cubicBezTo>
                    <a:pt x="3016" y="432"/>
                    <a:pt x="3024" y="415"/>
                    <a:pt x="3038" y="413"/>
                  </a:cubicBezTo>
                  <a:cubicBezTo>
                    <a:pt x="3058" y="410"/>
                    <a:pt x="3078" y="421"/>
                    <a:pt x="3098" y="425"/>
                  </a:cubicBezTo>
                  <a:cubicBezTo>
                    <a:pt x="3185" y="396"/>
                    <a:pt x="3085" y="417"/>
                    <a:pt x="3158" y="449"/>
                  </a:cubicBezTo>
                  <a:cubicBezTo>
                    <a:pt x="3184" y="460"/>
                    <a:pt x="3214" y="457"/>
                    <a:pt x="3242" y="461"/>
                  </a:cubicBezTo>
                  <a:cubicBezTo>
                    <a:pt x="3302" y="441"/>
                    <a:pt x="3278" y="421"/>
                    <a:pt x="3338" y="401"/>
                  </a:cubicBezTo>
                  <a:cubicBezTo>
                    <a:pt x="3404" y="423"/>
                    <a:pt x="3449" y="424"/>
                    <a:pt x="3518" y="413"/>
                  </a:cubicBezTo>
                  <a:cubicBezTo>
                    <a:pt x="3615" y="445"/>
                    <a:pt x="3729" y="462"/>
                    <a:pt x="3830" y="473"/>
                  </a:cubicBezTo>
                  <a:cubicBezTo>
                    <a:pt x="3866" y="461"/>
                    <a:pt x="3902" y="449"/>
                    <a:pt x="3938" y="437"/>
                  </a:cubicBezTo>
                  <a:cubicBezTo>
                    <a:pt x="3950" y="433"/>
                    <a:pt x="3974" y="425"/>
                    <a:pt x="3974" y="425"/>
                  </a:cubicBezTo>
                  <a:cubicBezTo>
                    <a:pt x="4049" y="475"/>
                    <a:pt x="3971" y="437"/>
                    <a:pt x="4046" y="437"/>
                  </a:cubicBezTo>
                  <a:cubicBezTo>
                    <a:pt x="4126" y="437"/>
                    <a:pt x="4206" y="455"/>
                    <a:pt x="4286" y="461"/>
                  </a:cubicBezTo>
                  <a:cubicBezTo>
                    <a:pt x="4346" y="457"/>
                    <a:pt x="4406" y="458"/>
                    <a:pt x="4466" y="449"/>
                  </a:cubicBezTo>
                  <a:cubicBezTo>
                    <a:pt x="4491" y="445"/>
                    <a:pt x="4513" y="428"/>
                    <a:pt x="4538" y="425"/>
                  </a:cubicBezTo>
                  <a:cubicBezTo>
                    <a:pt x="4578" y="421"/>
                    <a:pt x="4618" y="417"/>
                    <a:pt x="4658" y="413"/>
                  </a:cubicBezTo>
                  <a:cubicBezTo>
                    <a:pt x="4761" y="344"/>
                    <a:pt x="4640" y="436"/>
                    <a:pt x="4706" y="353"/>
                  </a:cubicBezTo>
                  <a:cubicBezTo>
                    <a:pt x="4769" y="274"/>
                    <a:pt x="4905" y="322"/>
                    <a:pt x="5006" y="317"/>
                  </a:cubicBezTo>
                  <a:cubicBezTo>
                    <a:pt x="4994" y="313"/>
                    <a:pt x="4970" y="318"/>
                    <a:pt x="4970" y="305"/>
                  </a:cubicBezTo>
                  <a:cubicBezTo>
                    <a:pt x="4970" y="292"/>
                    <a:pt x="4993" y="294"/>
                    <a:pt x="5006" y="293"/>
                  </a:cubicBezTo>
                  <a:cubicBezTo>
                    <a:pt x="5118" y="281"/>
                    <a:pt x="5230" y="278"/>
                    <a:pt x="5342" y="269"/>
                  </a:cubicBezTo>
                  <a:cubicBezTo>
                    <a:pt x="5382" y="259"/>
                    <a:pt x="5423" y="258"/>
                    <a:pt x="5462" y="245"/>
                  </a:cubicBezTo>
                  <a:cubicBezTo>
                    <a:pt x="5476" y="240"/>
                    <a:pt x="5484" y="226"/>
                    <a:pt x="5498" y="221"/>
                  </a:cubicBezTo>
                  <a:cubicBezTo>
                    <a:pt x="5521" y="213"/>
                    <a:pt x="5546" y="213"/>
                    <a:pt x="5570" y="209"/>
                  </a:cubicBezTo>
                  <a:cubicBezTo>
                    <a:pt x="5652" y="154"/>
                    <a:pt x="5607" y="225"/>
                    <a:pt x="5606" y="257"/>
                  </a:cubicBezTo>
                  <a:cubicBezTo>
                    <a:pt x="5598" y="625"/>
                    <a:pt x="5606" y="993"/>
                    <a:pt x="5606" y="1361"/>
                  </a:cubicBezTo>
                  <a:close/>
                </a:path>
              </a:pathLst>
            </a:custGeom>
            <a:solidFill>
              <a:srgbClr val="75C7FF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34" name="Freeform 10"/>
            <p:cNvSpPr>
              <a:spLocks/>
            </p:cNvSpPr>
            <p:nvPr/>
          </p:nvSpPr>
          <p:spPr bwMode="auto">
            <a:xfrm>
              <a:off x="6720069" y="2135832"/>
              <a:ext cx="1647112" cy="461665"/>
            </a:xfrm>
            <a:custGeom>
              <a:avLst/>
              <a:gdLst>
                <a:gd name="T0" fmla="*/ 2147483647 w 1038"/>
                <a:gd name="T1" fmla="*/ 2147483647 h 388"/>
                <a:gd name="T2" fmla="*/ 2147483647 w 1038"/>
                <a:gd name="T3" fmla="*/ 2147483647 h 388"/>
                <a:gd name="T4" fmla="*/ 2147483647 w 1038"/>
                <a:gd name="T5" fmla="*/ 2147483647 h 388"/>
                <a:gd name="T6" fmla="*/ 2147483647 w 1038"/>
                <a:gd name="T7" fmla="*/ 2147483647 h 388"/>
                <a:gd name="T8" fmla="*/ 2147483647 w 1038"/>
                <a:gd name="T9" fmla="*/ 2147483647 h 388"/>
                <a:gd name="T10" fmla="*/ 2147483647 w 1038"/>
                <a:gd name="T11" fmla="*/ 2147483647 h 388"/>
                <a:gd name="T12" fmla="*/ 2147483647 w 1038"/>
                <a:gd name="T13" fmla="*/ 2147483647 h 388"/>
                <a:gd name="T14" fmla="*/ 2147483647 w 1038"/>
                <a:gd name="T15" fmla="*/ 2147483647 h 388"/>
                <a:gd name="T16" fmla="*/ 2147483647 w 1038"/>
                <a:gd name="T17" fmla="*/ 2147483647 h 388"/>
                <a:gd name="T18" fmla="*/ 2147483647 w 1038"/>
                <a:gd name="T19" fmla="*/ 2147483647 h 388"/>
                <a:gd name="T20" fmla="*/ 2147483647 w 1038"/>
                <a:gd name="T21" fmla="*/ 2147483647 h 388"/>
                <a:gd name="T22" fmla="*/ 2147483647 w 1038"/>
                <a:gd name="T23" fmla="*/ 2147483647 h 388"/>
                <a:gd name="T24" fmla="*/ 2147483647 w 1038"/>
                <a:gd name="T25" fmla="*/ 2147483647 h 388"/>
                <a:gd name="T26" fmla="*/ 2147483647 w 1038"/>
                <a:gd name="T27" fmla="*/ 2147483647 h 388"/>
                <a:gd name="T28" fmla="*/ 2147483647 w 1038"/>
                <a:gd name="T29" fmla="*/ 2147483647 h 388"/>
                <a:gd name="T30" fmla="*/ 2147483647 w 1038"/>
                <a:gd name="T31" fmla="*/ 2147483647 h 388"/>
                <a:gd name="T32" fmla="*/ 2147483647 w 1038"/>
                <a:gd name="T33" fmla="*/ 2147483647 h 388"/>
                <a:gd name="T34" fmla="*/ 2147483647 w 1038"/>
                <a:gd name="T35" fmla="*/ 2147483647 h 388"/>
                <a:gd name="T36" fmla="*/ 2147483647 w 1038"/>
                <a:gd name="T37" fmla="*/ 2147483647 h 388"/>
                <a:gd name="T38" fmla="*/ 2147483647 w 1038"/>
                <a:gd name="T39" fmla="*/ 2147483647 h 388"/>
                <a:gd name="T40" fmla="*/ 2147483647 w 1038"/>
                <a:gd name="T41" fmla="*/ 2147483647 h 388"/>
                <a:gd name="T42" fmla="*/ 2147483647 w 1038"/>
                <a:gd name="T43" fmla="*/ 2147483647 h 388"/>
                <a:gd name="T44" fmla="*/ 2147483647 w 1038"/>
                <a:gd name="T45" fmla="*/ 2147483647 h 388"/>
                <a:gd name="T46" fmla="*/ 2147483647 w 1038"/>
                <a:gd name="T47" fmla="*/ 2147483647 h 388"/>
                <a:gd name="T48" fmla="*/ 2147483647 w 1038"/>
                <a:gd name="T49" fmla="*/ 2147483647 h 388"/>
                <a:gd name="T50" fmla="*/ 2147483647 w 1038"/>
                <a:gd name="T51" fmla="*/ 2147483647 h 388"/>
                <a:gd name="T52" fmla="*/ 2147483647 w 1038"/>
                <a:gd name="T53" fmla="*/ 2147483647 h 388"/>
                <a:gd name="T54" fmla="*/ 2147483647 w 1038"/>
                <a:gd name="T55" fmla="*/ 2147483647 h 388"/>
                <a:gd name="T56" fmla="*/ 2147483647 w 1038"/>
                <a:gd name="T57" fmla="*/ 2147483647 h 3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38" h="388">
                  <a:moveTo>
                    <a:pt x="993" y="196"/>
                  </a:moveTo>
                  <a:cubicBezTo>
                    <a:pt x="1022" y="110"/>
                    <a:pt x="1038" y="138"/>
                    <a:pt x="981" y="100"/>
                  </a:cubicBezTo>
                  <a:cubicBezTo>
                    <a:pt x="973" y="88"/>
                    <a:pt x="971" y="69"/>
                    <a:pt x="957" y="64"/>
                  </a:cubicBezTo>
                  <a:cubicBezTo>
                    <a:pt x="941" y="59"/>
                    <a:pt x="925" y="76"/>
                    <a:pt x="909" y="76"/>
                  </a:cubicBezTo>
                  <a:cubicBezTo>
                    <a:pt x="877" y="76"/>
                    <a:pt x="845" y="68"/>
                    <a:pt x="813" y="64"/>
                  </a:cubicBezTo>
                  <a:cubicBezTo>
                    <a:pt x="711" y="30"/>
                    <a:pt x="742" y="46"/>
                    <a:pt x="633" y="64"/>
                  </a:cubicBezTo>
                  <a:cubicBezTo>
                    <a:pt x="549" y="8"/>
                    <a:pt x="585" y="0"/>
                    <a:pt x="525" y="40"/>
                  </a:cubicBezTo>
                  <a:cubicBezTo>
                    <a:pt x="457" y="36"/>
                    <a:pt x="389" y="28"/>
                    <a:pt x="321" y="28"/>
                  </a:cubicBezTo>
                  <a:cubicBezTo>
                    <a:pt x="193" y="28"/>
                    <a:pt x="353" y="60"/>
                    <a:pt x="225" y="28"/>
                  </a:cubicBezTo>
                  <a:cubicBezTo>
                    <a:pt x="213" y="20"/>
                    <a:pt x="203" y="1"/>
                    <a:pt x="189" y="4"/>
                  </a:cubicBezTo>
                  <a:cubicBezTo>
                    <a:pt x="175" y="7"/>
                    <a:pt x="175" y="30"/>
                    <a:pt x="165" y="40"/>
                  </a:cubicBezTo>
                  <a:cubicBezTo>
                    <a:pt x="155" y="50"/>
                    <a:pt x="142" y="58"/>
                    <a:pt x="129" y="64"/>
                  </a:cubicBezTo>
                  <a:cubicBezTo>
                    <a:pt x="106" y="74"/>
                    <a:pt x="81" y="80"/>
                    <a:pt x="57" y="88"/>
                  </a:cubicBezTo>
                  <a:cubicBezTo>
                    <a:pt x="45" y="92"/>
                    <a:pt x="21" y="100"/>
                    <a:pt x="21" y="100"/>
                  </a:cubicBezTo>
                  <a:cubicBezTo>
                    <a:pt x="0" y="163"/>
                    <a:pt x="24" y="195"/>
                    <a:pt x="57" y="244"/>
                  </a:cubicBezTo>
                  <a:cubicBezTo>
                    <a:pt x="80" y="335"/>
                    <a:pt x="47" y="274"/>
                    <a:pt x="105" y="280"/>
                  </a:cubicBezTo>
                  <a:cubicBezTo>
                    <a:pt x="130" y="283"/>
                    <a:pt x="177" y="304"/>
                    <a:pt x="177" y="304"/>
                  </a:cubicBezTo>
                  <a:cubicBezTo>
                    <a:pt x="181" y="316"/>
                    <a:pt x="196" y="373"/>
                    <a:pt x="213" y="376"/>
                  </a:cubicBezTo>
                  <a:cubicBezTo>
                    <a:pt x="227" y="379"/>
                    <a:pt x="237" y="360"/>
                    <a:pt x="249" y="352"/>
                  </a:cubicBezTo>
                  <a:cubicBezTo>
                    <a:pt x="265" y="356"/>
                    <a:pt x="282" y="358"/>
                    <a:pt x="297" y="364"/>
                  </a:cubicBezTo>
                  <a:cubicBezTo>
                    <a:pt x="310" y="370"/>
                    <a:pt x="319" y="388"/>
                    <a:pt x="333" y="388"/>
                  </a:cubicBezTo>
                  <a:cubicBezTo>
                    <a:pt x="363" y="388"/>
                    <a:pt x="388" y="362"/>
                    <a:pt x="417" y="352"/>
                  </a:cubicBezTo>
                  <a:cubicBezTo>
                    <a:pt x="441" y="360"/>
                    <a:pt x="465" y="368"/>
                    <a:pt x="489" y="376"/>
                  </a:cubicBezTo>
                  <a:cubicBezTo>
                    <a:pt x="520" y="386"/>
                    <a:pt x="585" y="352"/>
                    <a:pt x="585" y="352"/>
                  </a:cubicBezTo>
                  <a:cubicBezTo>
                    <a:pt x="597" y="340"/>
                    <a:pt x="606" y="323"/>
                    <a:pt x="621" y="316"/>
                  </a:cubicBezTo>
                  <a:cubicBezTo>
                    <a:pt x="651" y="302"/>
                    <a:pt x="717" y="292"/>
                    <a:pt x="717" y="292"/>
                  </a:cubicBezTo>
                  <a:cubicBezTo>
                    <a:pt x="756" y="266"/>
                    <a:pt x="790" y="253"/>
                    <a:pt x="837" y="244"/>
                  </a:cubicBezTo>
                  <a:cubicBezTo>
                    <a:pt x="885" y="235"/>
                    <a:pt x="981" y="220"/>
                    <a:pt x="981" y="220"/>
                  </a:cubicBezTo>
                  <a:cubicBezTo>
                    <a:pt x="1008" y="179"/>
                    <a:pt x="1015" y="174"/>
                    <a:pt x="993" y="196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35" name="Freeform 11"/>
            <p:cNvSpPr>
              <a:spLocks/>
            </p:cNvSpPr>
            <p:nvPr/>
          </p:nvSpPr>
          <p:spPr bwMode="auto">
            <a:xfrm>
              <a:off x="4520598" y="1981200"/>
              <a:ext cx="2033226" cy="461665"/>
            </a:xfrm>
            <a:custGeom>
              <a:avLst/>
              <a:gdLst>
                <a:gd name="T0" fmla="*/ 2147483647 w 1281"/>
                <a:gd name="T1" fmla="*/ 2147483647 h 573"/>
                <a:gd name="T2" fmla="*/ 2147483647 w 1281"/>
                <a:gd name="T3" fmla="*/ 2147483647 h 573"/>
                <a:gd name="T4" fmla="*/ 2147483647 w 1281"/>
                <a:gd name="T5" fmla="*/ 2147483647 h 573"/>
                <a:gd name="T6" fmla="*/ 2147483647 w 1281"/>
                <a:gd name="T7" fmla="*/ 2147483647 h 573"/>
                <a:gd name="T8" fmla="*/ 2147483647 w 1281"/>
                <a:gd name="T9" fmla="*/ 2147483647 h 573"/>
                <a:gd name="T10" fmla="*/ 2147483647 w 1281"/>
                <a:gd name="T11" fmla="*/ 2147483647 h 573"/>
                <a:gd name="T12" fmla="*/ 2147483647 w 1281"/>
                <a:gd name="T13" fmla="*/ 2147483647 h 573"/>
                <a:gd name="T14" fmla="*/ 2147483647 w 1281"/>
                <a:gd name="T15" fmla="*/ 2147483647 h 573"/>
                <a:gd name="T16" fmla="*/ 2147483647 w 1281"/>
                <a:gd name="T17" fmla="*/ 2147483647 h 573"/>
                <a:gd name="T18" fmla="*/ 2147483647 w 1281"/>
                <a:gd name="T19" fmla="*/ 2147483647 h 573"/>
                <a:gd name="T20" fmla="*/ 2147483647 w 1281"/>
                <a:gd name="T21" fmla="*/ 2147483647 h 573"/>
                <a:gd name="T22" fmla="*/ 2147483647 w 1281"/>
                <a:gd name="T23" fmla="*/ 2147483647 h 573"/>
                <a:gd name="T24" fmla="*/ 2147483647 w 1281"/>
                <a:gd name="T25" fmla="*/ 2147483647 h 573"/>
                <a:gd name="T26" fmla="*/ 2147483647 w 1281"/>
                <a:gd name="T27" fmla="*/ 2147483647 h 573"/>
                <a:gd name="T28" fmla="*/ 2147483647 w 1281"/>
                <a:gd name="T29" fmla="*/ 2147483647 h 573"/>
                <a:gd name="T30" fmla="*/ 2147483647 w 1281"/>
                <a:gd name="T31" fmla="*/ 2147483647 h 573"/>
                <a:gd name="T32" fmla="*/ 2147483647 w 1281"/>
                <a:gd name="T33" fmla="*/ 2147483647 h 573"/>
                <a:gd name="T34" fmla="*/ 2147483647 w 1281"/>
                <a:gd name="T35" fmla="*/ 2147483647 h 573"/>
                <a:gd name="T36" fmla="*/ 2147483647 w 1281"/>
                <a:gd name="T37" fmla="*/ 2147483647 h 573"/>
                <a:gd name="T38" fmla="*/ 2147483647 w 1281"/>
                <a:gd name="T39" fmla="*/ 2147483647 h 573"/>
                <a:gd name="T40" fmla="*/ 2147483647 w 1281"/>
                <a:gd name="T41" fmla="*/ 2147483647 h 573"/>
                <a:gd name="T42" fmla="*/ 2147483647 w 1281"/>
                <a:gd name="T43" fmla="*/ 2147483647 h 573"/>
                <a:gd name="T44" fmla="*/ 2147483647 w 1281"/>
                <a:gd name="T45" fmla="*/ 2147483647 h 573"/>
                <a:gd name="T46" fmla="*/ 2147483647 w 1281"/>
                <a:gd name="T47" fmla="*/ 2147483647 h 573"/>
                <a:gd name="T48" fmla="*/ 2147483647 w 1281"/>
                <a:gd name="T49" fmla="*/ 2147483647 h 573"/>
                <a:gd name="T50" fmla="*/ 2147483647 w 1281"/>
                <a:gd name="T51" fmla="*/ 2147483647 h 573"/>
                <a:gd name="T52" fmla="*/ 2147483647 w 1281"/>
                <a:gd name="T53" fmla="*/ 2147483647 h 573"/>
                <a:gd name="T54" fmla="*/ 2147483647 w 1281"/>
                <a:gd name="T55" fmla="*/ 2147483647 h 573"/>
                <a:gd name="T56" fmla="*/ 2147483647 w 1281"/>
                <a:gd name="T57" fmla="*/ 2147483647 h 573"/>
                <a:gd name="T58" fmla="*/ 2147483647 w 1281"/>
                <a:gd name="T59" fmla="*/ 2147483647 h 573"/>
                <a:gd name="T60" fmla="*/ 2147483647 w 1281"/>
                <a:gd name="T61" fmla="*/ 2147483647 h 573"/>
                <a:gd name="T62" fmla="*/ 2147483647 w 1281"/>
                <a:gd name="T63" fmla="*/ 2147483647 h 5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81" h="573">
                  <a:moveTo>
                    <a:pt x="1246" y="369"/>
                  </a:moveTo>
                  <a:cubicBezTo>
                    <a:pt x="1242" y="345"/>
                    <a:pt x="1246" y="318"/>
                    <a:pt x="1234" y="297"/>
                  </a:cubicBezTo>
                  <a:cubicBezTo>
                    <a:pt x="1228" y="286"/>
                    <a:pt x="1207" y="294"/>
                    <a:pt x="1198" y="285"/>
                  </a:cubicBezTo>
                  <a:cubicBezTo>
                    <a:pt x="1172" y="259"/>
                    <a:pt x="1190" y="210"/>
                    <a:pt x="1174" y="177"/>
                  </a:cubicBezTo>
                  <a:cubicBezTo>
                    <a:pt x="1168" y="164"/>
                    <a:pt x="1150" y="161"/>
                    <a:pt x="1138" y="153"/>
                  </a:cubicBezTo>
                  <a:cubicBezTo>
                    <a:pt x="1087" y="77"/>
                    <a:pt x="1028" y="92"/>
                    <a:pt x="958" y="45"/>
                  </a:cubicBezTo>
                  <a:cubicBezTo>
                    <a:pt x="820" y="65"/>
                    <a:pt x="850" y="70"/>
                    <a:pt x="682" y="57"/>
                  </a:cubicBezTo>
                  <a:cubicBezTo>
                    <a:pt x="633" y="41"/>
                    <a:pt x="598" y="53"/>
                    <a:pt x="550" y="69"/>
                  </a:cubicBezTo>
                  <a:cubicBezTo>
                    <a:pt x="546" y="57"/>
                    <a:pt x="550" y="38"/>
                    <a:pt x="538" y="33"/>
                  </a:cubicBezTo>
                  <a:cubicBezTo>
                    <a:pt x="523" y="27"/>
                    <a:pt x="506" y="41"/>
                    <a:pt x="490" y="45"/>
                  </a:cubicBezTo>
                  <a:cubicBezTo>
                    <a:pt x="403" y="64"/>
                    <a:pt x="458" y="48"/>
                    <a:pt x="394" y="69"/>
                  </a:cubicBezTo>
                  <a:cubicBezTo>
                    <a:pt x="291" y="0"/>
                    <a:pt x="421" y="74"/>
                    <a:pt x="322" y="57"/>
                  </a:cubicBezTo>
                  <a:cubicBezTo>
                    <a:pt x="308" y="55"/>
                    <a:pt x="298" y="41"/>
                    <a:pt x="286" y="33"/>
                  </a:cubicBezTo>
                  <a:cubicBezTo>
                    <a:pt x="206" y="60"/>
                    <a:pt x="128" y="95"/>
                    <a:pt x="58" y="141"/>
                  </a:cubicBezTo>
                  <a:cubicBezTo>
                    <a:pt x="35" y="176"/>
                    <a:pt x="0" y="231"/>
                    <a:pt x="34" y="273"/>
                  </a:cubicBezTo>
                  <a:cubicBezTo>
                    <a:pt x="42" y="283"/>
                    <a:pt x="58" y="281"/>
                    <a:pt x="70" y="285"/>
                  </a:cubicBezTo>
                  <a:cubicBezTo>
                    <a:pt x="123" y="392"/>
                    <a:pt x="57" y="297"/>
                    <a:pt x="142" y="285"/>
                  </a:cubicBezTo>
                  <a:cubicBezTo>
                    <a:pt x="159" y="283"/>
                    <a:pt x="166" y="309"/>
                    <a:pt x="178" y="321"/>
                  </a:cubicBezTo>
                  <a:cubicBezTo>
                    <a:pt x="194" y="387"/>
                    <a:pt x="200" y="384"/>
                    <a:pt x="262" y="405"/>
                  </a:cubicBezTo>
                  <a:cubicBezTo>
                    <a:pt x="291" y="449"/>
                    <a:pt x="309" y="486"/>
                    <a:pt x="322" y="537"/>
                  </a:cubicBezTo>
                  <a:cubicBezTo>
                    <a:pt x="338" y="529"/>
                    <a:pt x="354" y="520"/>
                    <a:pt x="370" y="513"/>
                  </a:cubicBezTo>
                  <a:cubicBezTo>
                    <a:pt x="382" y="508"/>
                    <a:pt x="397" y="492"/>
                    <a:pt x="406" y="501"/>
                  </a:cubicBezTo>
                  <a:cubicBezTo>
                    <a:pt x="424" y="519"/>
                    <a:pt x="430" y="573"/>
                    <a:pt x="430" y="573"/>
                  </a:cubicBezTo>
                  <a:cubicBezTo>
                    <a:pt x="466" y="519"/>
                    <a:pt x="470" y="512"/>
                    <a:pt x="526" y="549"/>
                  </a:cubicBezTo>
                  <a:cubicBezTo>
                    <a:pt x="543" y="532"/>
                    <a:pt x="567" y="498"/>
                    <a:pt x="598" y="501"/>
                  </a:cubicBezTo>
                  <a:cubicBezTo>
                    <a:pt x="623" y="504"/>
                    <a:pt x="670" y="525"/>
                    <a:pt x="670" y="525"/>
                  </a:cubicBezTo>
                  <a:cubicBezTo>
                    <a:pt x="717" y="494"/>
                    <a:pt x="755" y="500"/>
                    <a:pt x="802" y="477"/>
                  </a:cubicBezTo>
                  <a:cubicBezTo>
                    <a:pt x="895" y="430"/>
                    <a:pt x="784" y="471"/>
                    <a:pt x="874" y="441"/>
                  </a:cubicBezTo>
                  <a:cubicBezTo>
                    <a:pt x="957" y="379"/>
                    <a:pt x="1010" y="395"/>
                    <a:pt x="1114" y="405"/>
                  </a:cubicBezTo>
                  <a:cubicBezTo>
                    <a:pt x="1123" y="411"/>
                    <a:pt x="1169" y="447"/>
                    <a:pt x="1186" y="441"/>
                  </a:cubicBezTo>
                  <a:cubicBezTo>
                    <a:pt x="1213" y="432"/>
                    <a:pt x="1258" y="393"/>
                    <a:pt x="1258" y="393"/>
                  </a:cubicBezTo>
                  <a:cubicBezTo>
                    <a:pt x="1273" y="349"/>
                    <a:pt x="1281" y="351"/>
                    <a:pt x="1246" y="3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36" name="Freeform 12"/>
            <p:cNvSpPr>
              <a:spLocks/>
            </p:cNvSpPr>
            <p:nvPr/>
          </p:nvSpPr>
          <p:spPr bwMode="auto">
            <a:xfrm>
              <a:off x="4308442" y="2821916"/>
              <a:ext cx="858031" cy="461665"/>
            </a:xfrm>
            <a:custGeom>
              <a:avLst/>
              <a:gdLst>
                <a:gd name="T0" fmla="*/ 2147483647 w 541"/>
                <a:gd name="T1" fmla="*/ 2147483647 h 270"/>
                <a:gd name="T2" fmla="*/ 2147483647 w 541"/>
                <a:gd name="T3" fmla="*/ 2147483647 h 270"/>
                <a:gd name="T4" fmla="*/ 2147483647 w 541"/>
                <a:gd name="T5" fmla="*/ 2147483647 h 270"/>
                <a:gd name="T6" fmla="*/ 2147483647 w 541"/>
                <a:gd name="T7" fmla="*/ 2147483647 h 270"/>
                <a:gd name="T8" fmla="*/ 2147483647 w 541"/>
                <a:gd name="T9" fmla="*/ 0 h 270"/>
                <a:gd name="T10" fmla="*/ 2147483647 w 541"/>
                <a:gd name="T11" fmla="*/ 2147483647 h 270"/>
                <a:gd name="T12" fmla="*/ 2147483647 w 541"/>
                <a:gd name="T13" fmla="*/ 2147483647 h 270"/>
                <a:gd name="T14" fmla="*/ 2147483647 w 541"/>
                <a:gd name="T15" fmla="*/ 2147483647 h 270"/>
                <a:gd name="T16" fmla="*/ 2147483647 w 541"/>
                <a:gd name="T17" fmla="*/ 2147483647 h 270"/>
                <a:gd name="T18" fmla="*/ 2147483647 w 541"/>
                <a:gd name="T19" fmla="*/ 2147483647 h 270"/>
                <a:gd name="T20" fmla="*/ 2147483647 w 541"/>
                <a:gd name="T21" fmla="*/ 2147483647 h 270"/>
                <a:gd name="T22" fmla="*/ 2147483647 w 541"/>
                <a:gd name="T23" fmla="*/ 2147483647 h 270"/>
                <a:gd name="T24" fmla="*/ 2147483647 w 541"/>
                <a:gd name="T25" fmla="*/ 2147483647 h 270"/>
                <a:gd name="T26" fmla="*/ 2147483647 w 541"/>
                <a:gd name="T27" fmla="*/ 2147483647 h 270"/>
                <a:gd name="T28" fmla="*/ 2147483647 w 541"/>
                <a:gd name="T29" fmla="*/ 2147483647 h 270"/>
                <a:gd name="T30" fmla="*/ 2147483647 w 541"/>
                <a:gd name="T31" fmla="*/ 2147483647 h 270"/>
                <a:gd name="T32" fmla="*/ 2147483647 w 541"/>
                <a:gd name="T33" fmla="*/ 2147483647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1" h="270">
                  <a:moveTo>
                    <a:pt x="464" y="120"/>
                  </a:moveTo>
                  <a:cubicBezTo>
                    <a:pt x="418" y="89"/>
                    <a:pt x="366" y="79"/>
                    <a:pt x="320" y="48"/>
                  </a:cubicBezTo>
                  <a:cubicBezTo>
                    <a:pt x="276" y="52"/>
                    <a:pt x="232" y="66"/>
                    <a:pt x="188" y="60"/>
                  </a:cubicBezTo>
                  <a:cubicBezTo>
                    <a:pt x="171" y="58"/>
                    <a:pt x="167" y="32"/>
                    <a:pt x="152" y="24"/>
                  </a:cubicBezTo>
                  <a:cubicBezTo>
                    <a:pt x="130" y="12"/>
                    <a:pt x="80" y="0"/>
                    <a:pt x="80" y="0"/>
                  </a:cubicBezTo>
                  <a:cubicBezTo>
                    <a:pt x="64" y="8"/>
                    <a:pt x="43" y="10"/>
                    <a:pt x="32" y="24"/>
                  </a:cubicBezTo>
                  <a:cubicBezTo>
                    <a:pt x="17" y="44"/>
                    <a:pt x="8" y="96"/>
                    <a:pt x="8" y="96"/>
                  </a:cubicBezTo>
                  <a:cubicBezTo>
                    <a:pt x="29" y="179"/>
                    <a:pt x="0" y="132"/>
                    <a:pt x="56" y="132"/>
                  </a:cubicBezTo>
                  <a:cubicBezTo>
                    <a:pt x="72" y="132"/>
                    <a:pt x="88" y="140"/>
                    <a:pt x="104" y="144"/>
                  </a:cubicBezTo>
                  <a:cubicBezTo>
                    <a:pt x="108" y="156"/>
                    <a:pt x="106" y="173"/>
                    <a:pt x="116" y="180"/>
                  </a:cubicBezTo>
                  <a:cubicBezTo>
                    <a:pt x="149" y="204"/>
                    <a:pt x="237" y="211"/>
                    <a:pt x="272" y="216"/>
                  </a:cubicBezTo>
                  <a:cubicBezTo>
                    <a:pt x="280" y="232"/>
                    <a:pt x="279" y="260"/>
                    <a:pt x="296" y="264"/>
                  </a:cubicBezTo>
                  <a:cubicBezTo>
                    <a:pt x="321" y="270"/>
                    <a:pt x="343" y="243"/>
                    <a:pt x="368" y="240"/>
                  </a:cubicBezTo>
                  <a:cubicBezTo>
                    <a:pt x="404" y="236"/>
                    <a:pt x="440" y="232"/>
                    <a:pt x="476" y="228"/>
                  </a:cubicBezTo>
                  <a:cubicBezTo>
                    <a:pt x="533" y="209"/>
                    <a:pt x="541" y="190"/>
                    <a:pt x="524" y="132"/>
                  </a:cubicBezTo>
                  <a:cubicBezTo>
                    <a:pt x="521" y="120"/>
                    <a:pt x="524" y="98"/>
                    <a:pt x="512" y="96"/>
                  </a:cubicBezTo>
                  <a:cubicBezTo>
                    <a:pt x="494" y="92"/>
                    <a:pt x="480" y="112"/>
                    <a:pt x="464" y="120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37" name="Freeform 13"/>
            <p:cNvSpPr>
              <a:spLocks/>
            </p:cNvSpPr>
            <p:nvPr/>
          </p:nvSpPr>
          <p:spPr bwMode="auto">
            <a:xfrm>
              <a:off x="2564801" y="2778110"/>
              <a:ext cx="1743641" cy="461665"/>
            </a:xfrm>
            <a:custGeom>
              <a:avLst/>
              <a:gdLst>
                <a:gd name="T0" fmla="*/ 2147483647 w 1099"/>
                <a:gd name="T1" fmla="*/ 2147483647 h 381"/>
                <a:gd name="T2" fmla="*/ 2147483647 w 1099"/>
                <a:gd name="T3" fmla="*/ 2147483647 h 381"/>
                <a:gd name="T4" fmla="*/ 2147483647 w 1099"/>
                <a:gd name="T5" fmla="*/ 2147483647 h 381"/>
                <a:gd name="T6" fmla="*/ 2147483647 w 1099"/>
                <a:gd name="T7" fmla="*/ 2147483647 h 381"/>
                <a:gd name="T8" fmla="*/ 2147483647 w 1099"/>
                <a:gd name="T9" fmla="*/ 2147483647 h 381"/>
                <a:gd name="T10" fmla="*/ 2147483647 w 1099"/>
                <a:gd name="T11" fmla="*/ 2147483647 h 381"/>
                <a:gd name="T12" fmla="*/ 2147483647 w 1099"/>
                <a:gd name="T13" fmla="*/ 2147483647 h 381"/>
                <a:gd name="T14" fmla="*/ 2147483647 w 1099"/>
                <a:gd name="T15" fmla="*/ 2147483647 h 381"/>
                <a:gd name="T16" fmla="*/ 2147483647 w 1099"/>
                <a:gd name="T17" fmla="*/ 2147483647 h 381"/>
                <a:gd name="T18" fmla="*/ 2147483647 w 1099"/>
                <a:gd name="T19" fmla="*/ 2147483647 h 381"/>
                <a:gd name="T20" fmla="*/ 2147483647 w 1099"/>
                <a:gd name="T21" fmla="*/ 2147483647 h 381"/>
                <a:gd name="T22" fmla="*/ 2147483647 w 1099"/>
                <a:gd name="T23" fmla="*/ 2147483647 h 381"/>
                <a:gd name="T24" fmla="*/ 2147483647 w 1099"/>
                <a:gd name="T25" fmla="*/ 2147483647 h 381"/>
                <a:gd name="T26" fmla="*/ 2147483647 w 1099"/>
                <a:gd name="T27" fmla="*/ 2147483647 h 381"/>
                <a:gd name="T28" fmla="*/ 2147483647 w 1099"/>
                <a:gd name="T29" fmla="*/ 2147483647 h 381"/>
                <a:gd name="T30" fmla="*/ 2147483647 w 1099"/>
                <a:gd name="T31" fmla="*/ 2147483647 h 381"/>
                <a:gd name="T32" fmla="*/ 2147483647 w 1099"/>
                <a:gd name="T33" fmla="*/ 2147483647 h 381"/>
                <a:gd name="T34" fmla="*/ 2147483647 w 1099"/>
                <a:gd name="T35" fmla="*/ 2147483647 h 381"/>
                <a:gd name="T36" fmla="*/ 2147483647 w 1099"/>
                <a:gd name="T37" fmla="*/ 2147483647 h 381"/>
                <a:gd name="T38" fmla="*/ 2147483647 w 1099"/>
                <a:gd name="T39" fmla="*/ 2147483647 h 381"/>
                <a:gd name="T40" fmla="*/ 2147483647 w 1099"/>
                <a:gd name="T41" fmla="*/ 2147483647 h 381"/>
                <a:gd name="T42" fmla="*/ 2147483647 w 1099"/>
                <a:gd name="T43" fmla="*/ 2147483647 h 381"/>
                <a:gd name="T44" fmla="*/ 2147483647 w 1099"/>
                <a:gd name="T45" fmla="*/ 2147483647 h 381"/>
                <a:gd name="T46" fmla="*/ 2147483647 w 1099"/>
                <a:gd name="T47" fmla="*/ 2147483647 h 3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99" h="381">
                  <a:moveTo>
                    <a:pt x="1061" y="318"/>
                  </a:moveTo>
                  <a:cubicBezTo>
                    <a:pt x="974" y="296"/>
                    <a:pt x="917" y="226"/>
                    <a:pt x="833" y="198"/>
                  </a:cubicBezTo>
                  <a:cubicBezTo>
                    <a:pt x="780" y="119"/>
                    <a:pt x="702" y="127"/>
                    <a:pt x="629" y="78"/>
                  </a:cubicBezTo>
                  <a:cubicBezTo>
                    <a:pt x="490" y="95"/>
                    <a:pt x="560" y="91"/>
                    <a:pt x="461" y="54"/>
                  </a:cubicBezTo>
                  <a:cubicBezTo>
                    <a:pt x="415" y="37"/>
                    <a:pt x="254" y="31"/>
                    <a:pt x="245" y="30"/>
                  </a:cubicBezTo>
                  <a:cubicBezTo>
                    <a:pt x="233" y="22"/>
                    <a:pt x="223" y="8"/>
                    <a:pt x="209" y="6"/>
                  </a:cubicBezTo>
                  <a:cubicBezTo>
                    <a:pt x="170" y="0"/>
                    <a:pt x="125" y="42"/>
                    <a:pt x="89" y="54"/>
                  </a:cubicBezTo>
                  <a:cubicBezTo>
                    <a:pt x="65" y="48"/>
                    <a:pt x="22" y="25"/>
                    <a:pt x="5" y="66"/>
                  </a:cubicBezTo>
                  <a:cubicBezTo>
                    <a:pt x="0" y="78"/>
                    <a:pt x="11" y="91"/>
                    <a:pt x="17" y="102"/>
                  </a:cubicBezTo>
                  <a:cubicBezTo>
                    <a:pt x="31" y="127"/>
                    <a:pt x="41" y="158"/>
                    <a:pt x="65" y="174"/>
                  </a:cubicBezTo>
                  <a:cubicBezTo>
                    <a:pt x="89" y="190"/>
                    <a:pt x="137" y="222"/>
                    <a:pt x="137" y="222"/>
                  </a:cubicBezTo>
                  <a:cubicBezTo>
                    <a:pt x="158" y="285"/>
                    <a:pt x="201" y="299"/>
                    <a:pt x="257" y="318"/>
                  </a:cubicBezTo>
                  <a:cubicBezTo>
                    <a:pt x="312" y="300"/>
                    <a:pt x="322" y="297"/>
                    <a:pt x="341" y="354"/>
                  </a:cubicBezTo>
                  <a:cubicBezTo>
                    <a:pt x="353" y="350"/>
                    <a:pt x="366" y="348"/>
                    <a:pt x="377" y="342"/>
                  </a:cubicBezTo>
                  <a:cubicBezTo>
                    <a:pt x="390" y="336"/>
                    <a:pt x="399" y="318"/>
                    <a:pt x="413" y="318"/>
                  </a:cubicBezTo>
                  <a:cubicBezTo>
                    <a:pt x="438" y="318"/>
                    <a:pt x="461" y="334"/>
                    <a:pt x="485" y="342"/>
                  </a:cubicBezTo>
                  <a:cubicBezTo>
                    <a:pt x="497" y="346"/>
                    <a:pt x="521" y="354"/>
                    <a:pt x="521" y="354"/>
                  </a:cubicBezTo>
                  <a:cubicBezTo>
                    <a:pt x="537" y="350"/>
                    <a:pt x="554" y="336"/>
                    <a:pt x="569" y="342"/>
                  </a:cubicBezTo>
                  <a:cubicBezTo>
                    <a:pt x="581" y="347"/>
                    <a:pt x="569" y="373"/>
                    <a:pt x="581" y="378"/>
                  </a:cubicBezTo>
                  <a:cubicBezTo>
                    <a:pt x="588" y="381"/>
                    <a:pt x="654" y="358"/>
                    <a:pt x="665" y="354"/>
                  </a:cubicBezTo>
                  <a:cubicBezTo>
                    <a:pt x="771" y="369"/>
                    <a:pt x="770" y="380"/>
                    <a:pt x="881" y="366"/>
                  </a:cubicBezTo>
                  <a:cubicBezTo>
                    <a:pt x="962" y="339"/>
                    <a:pt x="862" y="366"/>
                    <a:pt x="989" y="366"/>
                  </a:cubicBezTo>
                  <a:cubicBezTo>
                    <a:pt x="1013" y="366"/>
                    <a:pt x="1037" y="358"/>
                    <a:pt x="1061" y="354"/>
                  </a:cubicBezTo>
                  <a:cubicBezTo>
                    <a:pt x="1089" y="311"/>
                    <a:pt x="1099" y="318"/>
                    <a:pt x="1061" y="318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38" name="Text Box 14"/>
            <p:cNvSpPr txBox="1">
              <a:spLocks noChangeArrowheads="1"/>
            </p:cNvSpPr>
            <p:nvPr/>
          </p:nvSpPr>
          <p:spPr bwMode="auto">
            <a:xfrm>
              <a:off x="4952677" y="2366665"/>
              <a:ext cx="160114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Cuø</a:t>
              </a:r>
              <a:r>
                <a:rPr lang="en-US" sz="1600" dirty="0">
                  <a:solidFill>
                    <a:srgbClr val="000000"/>
                  </a:solidFill>
                  <a:latin typeface="VNI-Helve-Condense" pitchFamily="2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lao</a:t>
              </a:r>
              <a:r>
                <a:rPr lang="en-US" sz="1600" dirty="0">
                  <a:solidFill>
                    <a:srgbClr val="000000"/>
                  </a:solidFill>
                  <a:latin typeface="VNI-Helve-Condense" pitchFamily="2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Thôùi</a:t>
              </a:r>
              <a:r>
                <a:rPr lang="en-US" sz="1600" dirty="0">
                  <a:solidFill>
                    <a:srgbClr val="000000"/>
                  </a:solidFill>
                  <a:latin typeface="VNI-Helve-Condense" pitchFamily="2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Sôn</a:t>
              </a:r>
              <a:endParaRPr lang="en-US" sz="1600" dirty="0">
                <a:solidFill>
                  <a:srgbClr val="000000"/>
                </a:solidFill>
                <a:latin typeface="VNI-Helve-Condense" pitchFamily="2" charset="0"/>
              </a:endParaRPr>
            </a:p>
          </p:txBody>
        </p:sp>
        <p:sp>
          <p:nvSpPr>
            <p:cNvPr id="154639" name="Text Box 15"/>
            <p:cNvSpPr txBox="1">
              <a:spLocks noChangeArrowheads="1"/>
            </p:cNvSpPr>
            <p:nvPr/>
          </p:nvSpPr>
          <p:spPr bwMode="auto">
            <a:xfrm>
              <a:off x="7353632" y="1744964"/>
              <a:ext cx="114302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Thôùi</a:t>
              </a:r>
              <a:r>
                <a:rPr lang="en-US" sz="1600" dirty="0">
                  <a:solidFill>
                    <a:srgbClr val="000000"/>
                  </a:solidFill>
                  <a:latin typeface="VNI-Helve-Condense" pitchFamily="2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Thaïch</a:t>
              </a:r>
              <a:endParaRPr lang="en-US" sz="1600" dirty="0">
                <a:solidFill>
                  <a:srgbClr val="000000"/>
                </a:solidFill>
                <a:latin typeface="VNI-Helve-Condense" pitchFamily="2" charset="0"/>
              </a:endParaRPr>
            </a:p>
          </p:txBody>
        </p:sp>
        <p:sp>
          <p:nvSpPr>
            <p:cNvPr id="154640" name="Text Box 16"/>
            <p:cNvSpPr txBox="1">
              <a:spLocks noChangeArrowheads="1"/>
            </p:cNvSpPr>
            <p:nvPr/>
          </p:nvSpPr>
          <p:spPr bwMode="auto">
            <a:xfrm>
              <a:off x="2636814" y="3283581"/>
              <a:ext cx="159961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Coàn</a:t>
              </a:r>
              <a:r>
                <a:rPr lang="en-US" sz="1600" dirty="0">
                  <a:solidFill>
                    <a:srgbClr val="000000"/>
                  </a:solidFill>
                  <a:latin typeface="VNI-Helve-Condense" pitchFamily="2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Baø</a:t>
              </a:r>
              <a:r>
                <a:rPr lang="en-US" sz="1600" dirty="0">
                  <a:solidFill>
                    <a:srgbClr val="000000"/>
                  </a:solidFill>
                  <a:latin typeface="VNI-Helve-Condense" pitchFamily="2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VNI-Helve-Condense" pitchFamily="2" charset="0"/>
                </a:rPr>
                <a:t>Kieàu</a:t>
              </a:r>
              <a:endParaRPr lang="en-US" sz="1600" dirty="0">
                <a:solidFill>
                  <a:srgbClr val="000000"/>
                </a:solidFill>
                <a:latin typeface="VNI-Helve-Condense" pitchFamily="2" charset="0"/>
              </a:endParaRPr>
            </a:p>
          </p:txBody>
        </p:sp>
        <p:sp>
          <p:nvSpPr>
            <p:cNvPr id="154641" name="Text Box 17"/>
            <p:cNvSpPr txBox="1">
              <a:spLocks noChangeArrowheads="1"/>
            </p:cNvSpPr>
            <p:nvPr/>
          </p:nvSpPr>
          <p:spPr bwMode="auto">
            <a:xfrm>
              <a:off x="4308442" y="3451856"/>
              <a:ext cx="11430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VNI-Helve-Condense" pitchFamily="2" charset="0"/>
                </a:rPr>
                <a:t>Boán</a:t>
              </a:r>
              <a:r>
                <a:rPr lang="en-US" sz="1400" dirty="0">
                  <a:solidFill>
                    <a:srgbClr val="000000"/>
                  </a:solidFill>
                  <a:latin typeface="VNI-Helve-Condense" pitchFamily="2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VNI-Helve-Condense" pitchFamily="2" charset="0"/>
                </a:rPr>
                <a:t>Thoân</a:t>
              </a:r>
              <a:endParaRPr lang="en-US" sz="1400" dirty="0">
                <a:solidFill>
                  <a:srgbClr val="000000"/>
                </a:solidFill>
                <a:latin typeface="VNI-Helve-Condense" pitchFamily="2" charset="0"/>
              </a:endParaRPr>
            </a:p>
          </p:txBody>
        </p:sp>
        <p:sp>
          <p:nvSpPr>
            <p:cNvPr id="154642" name="Text Box 18"/>
            <p:cNvSpPr txBox="1">
              <a:spLocks noChangeArrowheads="1"/>
            </p:cNvSpPr>
            <p:nvPr/>
          </p:nvSpPr>
          <p:spPr bwMode="auto">
            <a:xfrm>
              <a:off x="2286654" y="762000"/>
              <a:ext cx="137131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000000"/>
                  </a:solidFill>
                  <a:latin typeface="VNI-Helve-Condense" pitchFamily="2" charset="0"/>
                </a:rPr>
                <a:t>CHÔÏ GIÖÕA</a:t>
              </a:r>
            </a:p>
          </p:txBody>
        </p:sp>
        <p:sp>
          <p:nvSpPr>
            <p:cNvPr id="154643" name="Text Box 19"/>
            <p:cNvSpPr txBox="1">
              <a:spLocks noChangeArrowheads="1"/>
            </p:cNvSpPr>
            <p:nvPr/>
          </p:nvSpPr>
          <p:spPr bwMode="auto">
            <a:xfrm>
              <a:off x="5944010" y="2590800"/>
              <a:ext cx="198113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3333FF"/>
                  </a:solidFill>
                  <a:latin typeface="VNI-Helve-Condense" pitchFamily="2" charset="0"/>
                </a:rPr>
                <a:t>S OÂ N G  T I EÀ N</a:t>
              </a:r>
            </a:p>
          </p:txBody>
        </p:sp>
        <p:sp>
          <p:nvSpPr>
            <p:cNvPr id="154648" name="Freeform 24"/>
            <p:cNvSpPr>
              <a:spLocks/>
            </p:cNvSpPr>
            <p:nvPr/>
          </p:nvSpPr>
          <p:spPr bwMode="auto">
            <a:xfrm>
              <a:off x="342295" y="5981700"/>
              <a:ext cx="1533" cy="461665"/>
            </a:xfrm>
            <a:custGeom>
              <a:avLst/>
              <a:gdLst>
                <a:gd name="T0" fmla="*/ 0 w 1"/>
                <a:gd name="T1" fmla="*/ 0 h 120"/>
                <a:gd name="T2" fmla="*/ 0 w 1"/>
                <a:gd name="T3" fmla="*/ 2147483647 h 1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0">
                  <a:moveTo>
                    <a:pt x="0" y="0"/>
                  </a:moveTo>
                  <a:cubicBezTo>
                    <a:pt x="0" y="40"/>
                    <a:pt x="0" y="80"/>
                    <a:pt x="0" y="120"/>
                  </a:cubicBezTo>
                </a:path>
              </a:pathLst>
            </a:custGeom>
            <a:solidFill>
              <a:srgbClr val="008EEE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54" name="Freeform 30"/>
            <p:cNvSpPr>
              <a:spLocks/>
            </p:cNvSpPr>
            <p:nvPr/>
          </p:nvSpPr>
          <p:spPr bwMode="auto">
            <a:xfrm>
              <a:off x="5496608" y="369888"/>
              <a:ext cx="583768" cy="461665"/>
            </a:xfrm>
            <a:custGeom>
              <a:avLst/>
              <a:gdLst>
                <a:gd name="T0" fmla="*/ 2147483647 w 368"/>
                <a:gd name="T1" fmla="*/ 2147483647 h 759"/>
                <a:gd name="T2" fmla="*/ 2147483647 w 368"/>
                <a:gd name="T3" fmla="*/ 2147483647 h 759"/>
                <a:gd name="T4" fmla="*/ 2147483647 w 368"/>
                <a:gd name="T5" fmla="*/ 2147483647 h 759"/>
                <a:gd name="T6" fmla="*/ 2147483647 w 368"/>
                <a:gd name="T7" fmla="*/ 2147483647 h 759"/>
                <a:gd name="T8" fmla="*/ 2147483647 w 368"/>
                <a:gd name="T9" fmla="*/ 2147483647 h 759"/>
                <a:gd name="T10" fmla="*/ 2147483647 w 368"/>
                <a:gd name="T11" fmla="*/ 2147483647 h 759"/>
                <a:gd name="T12" fmla="*/ 2147483647 w 368"/>
                <a:gd name="T13" fmla="*/ 2147483647 h 759"/>
                <a:gd name="T14" fmla="*/ 2147483647 w 368"/>
                <a:gd name="T15" fmla="*/ 2147483647 h 759"/>
                <a:gd name="T16" fmla="*/ 2147483647 w 368"/>
                <a:gd name="T17" fmla="*/ 2147483647 h 759"/>
                <a:gd name="T18" fmla="*/ 2147483647 w 368"/>
                <a:gd name="T19" fmla="*/ 2147483647 h 759"/>
                <a:gd name="T20" fmla="*/ 2147483647 w 368"/>
                <a:gd name="T21" fmla="*/ 2147483647 h 759"/>
                <a:gd name="T22" fmla="*/ 2147483647 w 368"/>
                <a:gd name="T23" fmla="*/ 2147483647 h 759"/>
                <a:gd name="T24" fmla="*/ 2147483647 w 368"/>
                <a:gd name="T25" fmla="*/ 2147483647 h 759"/>
                <a:gd name="T26" fmla="*/ 2147483647 w 368"/>
                <a:gd name="T27" fmla="*/ 2147483647 h 759"/>
                <a:gd name="T28" fmla="*/ 2147483647 w 368"/>
                <a:gd name="T29" fmla="*/ 2147483647 h 759"/>
                <a:gd name="T30" fmla="*/ 2147483647 w 368"/>
                <a:gd name="T31" fmla="*/ 2147483647 h 759"/>
                <a:gd name="T32" fmla="*/ 2147483647 w 368"/>
                <a:gd name="T33" fmla="*/ 2147483647 h 759"/>
                <a:gd name="T34" fmla="*/ 2147483647 w 368"/>
                <a:gd name="T35" fmla="*/ 2147483647 h 759"/>
                <a:gd name="T36" fmla="*/ 2147483647 w 368"/>
                <a:gd name="T37" fmla="*/ 2147483647 h 759"/>
                <a:gd name="T38" fmla="*/ 2147483647 w 368"/>
                <a:gd name="T39" fmla="*/ 2147483647 h 759"/>
                <a:gd name="T40" fmla="*/ 2147483647 w 368"/>
                <a:gd name="T41" fmla="*/ 2147483647 h 759"/>
                <a:gd name="T42" fmla="*/ 2147483647 w 368"/>
                <a:gd name="T43" fmla="*/ 2147483647 h 759"/>
                <a:gd name="T44" fmla="*/ 2147483647 w 368"/>
                <a:gd name="T45" fmla="*/ 2147483647 h 7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8" h="759">
                  <a:moveTo>
                    <a:pt x="266" y="7"/>
                  </a:moveTo>
                  <a:cubicBezTo>
                    <a:pt x="179" y="12"/>
                    <a:pt x="149" y="0"/>
                    <a:pt x="90" y="39"/>
                  </a:cubicBezTo>
                  <a:cubicBezTo>
                    <a:pt x="85" y="47"/>
                    <a:pt x="74" y="53"/>
                    <a:pt x="74" y="63"/>
                  </a:cubicBezTo>
                  <a:cubicBezTo>
                    <a:pt x="74" y="80"/>
                    <a:pt x="90" y="111"/>
                    <a:pt x="90" y="111"/>
                  </a:cubicBezTo>
                  <a:cubicBezTo>
                    <a:pt x="75" y="184"/>
                    <a:pt x="41" y="302"/>
                    <a:pt x="114" y="351"/>
                  </a:cubicBezTo>
                  <a:cubicBezTo>
                    <a:pt x="129" y="396"/>
                    <a:pt x="188" y="429"/>
                    <a:pt x="226" y="455"/>
                  </a:cubicBezTo>
                  <a:cubicBezTo>
                    <a:pt x="242" y="466"/>
                    <a:pt x="274" y="487"/>
                    <a:pt x="274" y="487"/>
                  </a:cubicBezTo>
                  <a:cubicBezTo>
                    <a:pt x="310" y="541"/>
                    <a:pt x="296" y="585"/>
                    <a:pt x="322" y="631"/>
                  </a:cubicBezTo>
                  <a:cubicBezTo>
                    <a:pt x="368" y="714"/>
                    <a:pt x="344" y="649"/>
                    <a:pt x="362" y="703"/>
                  </a:cubicBezTo>
                  <a:cubicBezTo>
                    <a:pt x="359" y="714"/>
                    <a:pt x="363" y="729"/>
                    <a:pt x="354" y="735"/>
                  </a:cubicBezTo>
                  <a:cubicBezTo>
                    <a:pt x="329" y="752"/>
                    <a:pt x="295" y="749"/>
                    <a:pt x="266" y="759"/>
                  </a:cubicBezTo>
                  <a:cubicBezTo>
                    <a:pt x="190" y="721"/>
                    <a:pt x="221" y="741"/>
                    <a:pt x="170" y="703"/>
                  </a:cubicBezTo>
                  <a:cubicBezTo>
                    <a:pt x="186" y="692"/>
                    <a:pt x="227" y="688"/>
                    <a:pt x="218" y="671"/>
                  </a:cubicBezTo>
                  <a:cubicBezTo>
                    <a:pt x="189" y="612"/>
                    <a:pt x="158" y="557"/>
                    <a:pt x="122" y="503"/>
                  </a:cubicBezTo>
                  <a:cubicBezTo>
                    <a:pt x="115" y="493"/>
                    <a:pt x="114" y="479"/>
                    <a:pt x="106" y="471"/>
                  </a:cubicBezTo>
                  <a:cubicBezTo>
                    <a:pt x="92" y="457"/>
                    <a:pt x="58" y="439"/>
                    <a:pt x="58" y="439"/>
                  </a:cubicBezTo>
                  <a:cubicBezTo>
                    <a:pt x="53" y="428"/>
                    <a:pt x="50" y="415"/>
                    <a:pt x="42" y="407"/>
                  </a:cubicBezTo>
                  <a:cubicBezTo>
                    <a:pt x="34" y="399"/>
                    <a:pt x="12" y="403"/>
                    <a:pt x="10" y="391"/>
                  </a:cubicBezTo>
                  <a:cubicBezTo>
                    <a:pt x="0" y="329"/>
                    <a:pt x="15" y="265"/>
                    <a:pt x="34" y="207"/>
                  </a:cubicBezTo>
                  <a:cubicBezTo>
                    <a:pt x="29" y="194"/>
                    <a:pt x="24" y="180"/>
                    <a:pt x="18" y="167"/>
                  </a:cubicBezTo>
                  <a:cubicBezTo>
                    <a:pt x="14" y="158"/>
                    <a:pt x="2" y="153"/>
                    <a:pt x="2" y="143"/>
                  </a:cubicBezTo>
                  <a:cubicBezTo>
                    <a:pt x="2" y="132"/>
                    <a:pt x="37" y="100"/>
                    <a:pt x="42" y="95"/>
                  </a:cubicBezTo>
                  <a:cubicBezTo>
                    <a:pt x="54" y="59"/>
                    <a:pt x="56" y="33"/>
                    <a:pt x="82" y="7"/>
                  </a:cubicBezTo>
                </a:path>
              </a:pathLst>
            </a:custGeom>
            <a:solidFill>
              <a:srgbClr val="00CCFF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00733" y="4419600"/>
              <a:ext cx="7204394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i="1" dirty="0" err="1">
                  <a:solidFill>
                    <a:srgbClr val="000000"/>
                  </a:solidFill>
                  <a:latin typeface="Times New Roman"/>
                </a:rPr>
                <a:t>Lược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latin typeface="Times New Roman"/>
                </a:rPr>
                <a:t>đồ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latin typeface="Times New Roman"/>
                </a:rPr>
                <a:t>sông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latin typeface="Times New Roman"/>
                </a:rPr>
                <a:t>Rạch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latin typeface="Times New Roman"/>
                </a:rPr>
                <a:t>Gầm-Xoài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latin typeface="Times New Roman"/>
                </a:rPr>
                <a:t>Mút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/>
                </a:rPr>
                <a:t> (</a:t>
              </a:r>
              <a:r>
                <a:rPr lang="en-US" sz="2800" b="1" i="1" dirty="0" err="1">
                  <a:solidFill>
                    <a:srgbClr val="000000"/>
                  </a:solidFill>
                  <a:latin typeface="Times New Roman"/>
                </a:rPr>
                <a:t>năm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/>
                </a:rPr>
                <a:t> 1785)</a:t>
              </a:r>
            </a:p>
          </p:txBody>
        </p:sp>
      </p:grpSp>
      <p:sp>
        <p:nvSpPr>
          <p:cNvPr id="23" name="Left Arrow 22">
            <a:hlinkClick r:id="rId3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>
            <a:hlinkClick r:id="rId4" action="ppaction://hlinksldjump"/>
          </p:cNvPr>
          <p:cNvSpPr/>
          <p:nvPr/>
        </p:nvSpPr>
        <p:spPr>
          <a:xfrm rot="5400000">
            <a:off x="488302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>
            <a:hlinkClick r:id="rId5" action="ppaction://hlinksldjump"/>
          </p:cNvPr>
          <p:cNvSpPr/>
          <p:nvPr/>
        </p:nvSpPr>
        <p:spPr>
          <a:xfrm>
            <a:off x="10806297" y="6298164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-990600"/>
            <a:ext cx="91455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Freeform 4"/>
          <p:cNvSpPr>
            <a:spLocks/>
          </p:cNvSpPr>
          <p:nvPr/>
        </p:nvSpPr>
        <p:spPr bwMode="auto">
          <a:xfrm>
            <a:off x="7043738" y="666751"/>
            <a:ext cx="501650" cy="461665"/>
          </a:xfrm>
          <a:custGeom>
            <a:avLst/>
            <a:gdLst>
              <a:gd name="T0" fmla="*/ 2147483647 w 316"/>
              <a:gd name="T1" fmla="*/ 2147483647 h 708"/>
              <a:gd name="T2" fmla="*/ 2147483647 w 316"/>
              <a:gd name="T3" fmla="*/ 2147483647 h 708"/>
              <a:gd name="T4" fmla="*/ 2147483647 w 316"/>
              <a:gd name="T5" fmla="*/ 2147483647 h 708"/>
              <a:gd name="T6" fmla="*/ 2147483647 w 316"/>
              <a:gd name="T7" fmla="*/ 2147483647 h 708"/>
              <a:gd name="T8" fmla="*/ 2147483647 w 316"/>
              <a:gd name="T9" fmla="*/ 2147483647 h 708"/>
              <a:gd name="T10" fmla="*/ 2147483647 w 316"/>
              <a:gd name="T11" fmla="*/ 2147483647 h 708"/>
              <a:gd name="T12" fmla="*/ 2147483647 w 316"/>
              <a:gd name="T13" fmla="*/ 0 h 7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6" h="708">
                <a:moveTo>
                  <a:pt x="314" y="708"/>
                </a:moveTo>
                <a:cubicBezTo>
                  <a:pt x="310" y="652"/>
                  <a:pt x="316" y="594"/>
                  <a:pt x="302" y="540"/>
                </a:cubicBezTo>
                <a:cubicBezTo>
                  <a:pt x="299" y="526"/>
                  <a:pt x="273" y="529"/>
                  <a:pt x="266" y="516"/>
                </a:cubicBezTo>
                <a:cubicBezTo>
                  <a:pt x="207" y="412"/>
                  <a:pt x="302" y="488"/>
                  <a:pt x="218" y="432"/>
                </a:cubicBezTo>
                <a:cubicBezTo>
                  <a:pt x="174" y="367"/>
                  <a:pt x="134" y="381"/>
                  <a:pt x="50" y="372"/>
                </a:cubicBezTo>
                <a:cubicBezTo>
                  <a:pt x="34" y="348"/>
                  <a:pt x="0" y="329"/>
                  <a:pt x="2" y="300"/>
                </a:cubicBezTo>
                <a:cubicBezTo>
                  <a:pt x="16" y="72"/>
                  <a:pt x="14" y="172"/>
                  <a:pt x="14" y="0"/>
                </a:cubicBezTo>
              </a:path>
            </a:pathLst>
          </a:custGeom>
          <a:noFill/>
          <a:ln w="12700" cap="flat" cmpd="sng">
            <a:solidFill>
              <a:srgbClr val="008EEE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996113" y="914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3333FF"/>
                </a:solidFill>
                <a:latin typeface="VNI-Helve-Condense" pitchFamily="2" charset="0"/>
              </a:rPr>
              <a:t>XOAØI MUÙT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132013" y="16446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3333FF"/>
                </a:solidFill>
                <a:latin typeface="VNI-Helve-Condense" pitchFamily="2" charset="0"/>
              </a:rPr>
              <a:t>RAÏCH GAÀM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7694613" y="13716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VNI-Helve-Condense" pitchFamily="2" charset="0"/>
              </a:rPr>
              <a:t>BÌNH ÑÖÙC</a:t>
            </a:r>
          </a:p>
        </p:txBody>
      </p:sp>
      <p:sp>
        <p:nvSpPr>
          <p:cNvPr id="154633" name="Freeform 9"/>
          <p:cNvSpPr>
            <a:spLocks/>
          </p:cNvSpPr>
          <p:nvPr/>
        </p:nvSpPr>
        <p:spPr bwMode="auto">
          <a:xfrm>
            <a:off x="1454138" y="1167337"/>
            <a:ext cx="9140851" cy="2448550"/>
          </a:xfrm>
          <a:custGeom>
            <a:avLst/>
            <a:gdLst>
              <a:gd name="T0" fmla="*/ 2147483647 w 5652"/>
              <a:gd name="T1" fmla="*/ 2147483647 h 1647"/>
              <a:gd name="T2" fmla="*/ 2147483647 w 5652"/>
              <a:gd name="T3" fmla="*/ 2147483647 h 1647"/>
              <a:gd name="T4" fmla="*/ 2147483647 w 5652"/>
              <a:gd name="T5" fmla="*/ 2147483647 h 1647"/>
              <a:gd name="T6" fmla="*/ 2147483647 w 5652"/>
              <a:gd name="T7" fmla="*/ 2147483647 h 1647"/>
              <a:gd name="T8" fmla="*/ 2147483647 w 5652"/>
              <a:gd name="T9" fmla="*/ 2147483647 h 1647"/>
              <a:gd name="T10" fmla="*/ 2147483647 w 5652"/>
              <a:gd name="T11" fmla="*/ 2147483647 h 1647"/>
              <a:gd name="T12" fmla="*/ 2147483647 w 5652"/>
              <a:gd name="T13" fmla="*/ 2147483647 h 1647"/>
              <a:gd name="T14" fmla="*/ 2147483647 w 5652"/>
              <a:gd name="T15" fmla="*/ 2147483647 h 1647"/>
              <a:gd name="T16" fmla="*/ 2147483647 w 5652"/>
              <a:gd name="T17" fmla="*/ 2147483647 h 1647"/>
              <a:gd name="T18" fmla="*/ 2147483647 w 5652"/>
              <a:gd name="T19" fmla="*/ 2147483647 h 1647"/>
              <a:gd name="T20" fmla="*/ 2147483647 w 5652"/>
              <a:gd name="T21" fmla="*/ 2147483647 h 1647"/>
              <a:gd name="T22" fmla="*/ 2147483647 w 5652"/>
              <a:gd name="T23" fmla="*/ 2147483647 h 1647"/>
              <a:gd name="T24" fmla="*/ 2147483647 w 5652"/>
              <a:gd name="T25" fmla="*/ 2147483647 h 1647"/>
              <a:gd name="T26" fmla="*/ 2147483647 w 5652"/>
              <a:gd name="T27" fmla="*/ 2147483647 h 1647"/>
              <a:gd name="T28" fmla="*/ 2147483647 w 5652"/>
              <a:gd name="T29" fmla="*/ 2147483647 h 1647"/>
              <a:gd name="T30" fmla="*/ 2147483647 w 5652"/>
              <a:gd name="T31" fmla="*/ 2147483647 h 1647"/>
              <a:gd name="T32" fmla="*/ 2147483647 w 5652"/>
              <a:gd name="T33" fmla="*/ 2147483647 h 1647"/>
              <a:gd name="T34" fmla="*/ 2147483647 w 5652"/>
              <a:gd name="T35" fmla="*/ 2147483647 h 1647"/>
              <a:gd name="T36" fmla="*/ 2147483647 w 5652"/>
              <a:gd name="T37" fmla="*/ 2147483647 h 1647"/>
              <a:gd name="T38" fmla="*/ 2147483647 w 5652"/>
              <a:gd name="T39" fmla="*/ 2147483647 h 1647"/>
              <a:gd name="T40" fmla="*/ 2147483647 w 5652"/>
              <a:gd name="T41" fmla="*/ 2147483647 h 1647"/>
              <a:gd name="T42" fmla="*/ 2147483647 w 5652"/>
              <a:gd name="T43" fmla="*/ 2147483647 h 1647"/>
              <a:gd name="T44" fmla="*/ 2147483647 w 5652"/>
              <a:gd name="T45" fmla="*/ 2147483647 h 1647"/>
              <a:gd name="T46" fmla="*/ 2147483647 w 5652"/>
              <a:gd name="T47" fmla="*/ 2147483647 h 1647"/>
              <a:gd name="T48" fmla="*/ 2147483647 w 5652"/>
              <a:gd name="T49" fmla="*/ 2147483647 h 1647"/>
              <a:gd name="T50" fmla="*/ 2147483647 w 5652"/>
              <a:gd name="T51" fmla="*/ 2147483647 h 1647"/>
              <a:gd name="T52" fmla="*/ 2147483647 w 5652"/>
              <a:gd name="T53" fmla="*/ 2147483647 h 1647"/>
              <a:gd name="T54" fmla="*/ 2147483647 w 5652"/>
              <a:gd name="T55" fmla="*/ 2147483647 h 1647"/>
              <a:gd name="T56" fmla="*/ 2147483647 w 5652"/>
              <a:gd name="T57" fmla="*/ 2147483647 h 1647"/>
              <a:gd name="T58" fmla="*/ 2147483647 w 5652"/>
              <a:gd name="T59" fmla="*/ 2147483647 h 1647"/>
              <a:gd name="T60" fmla="*/ 2147483647 w 5652"/>
              <a:gd name="T61" fmla="*/ 2147483647 h 1647"/>
              <a:gd name="T62" fmla="*/ 2147483647 w 5652"/>
              <a:gd name="T63" fmla="*/ 2147483647 h 1647"/>
              <a:gd name="T64" fmla="*/ 2147483647 w 5652"/>
              <a:gd name="T65" fmla="*/ 2147483647 h 1647"/>
              <a:gd name="T66" fmla="*/ 2147483647 w 5652"/>
              <a:gd name="T67" fmla="*/ 2147483647 h 1647"/>
              <a:gd name="T68" fmla="*/ 2147483647 w 5652"/>
              <a:gd name="T69" fmla="*/ 2147483647 h 1647"/>
              <a:gd name="T70" fmla="*/ 2147483647 w 5652"/>
              <a:gd name="T71" fmla="*/ 2147483647 h 1647"/>
              <a:gd name="T72" fmla="*/ 2147483647 w 5652"/>
              <a:gd name="T73" fmla="*/ 2147483647 h 1647"/>
              <a:gd name="T74" fmla="*/ 2147483647 w 5652"/>
              <a:gd name="T75" fmla="*/ 2147483647 h 1647"/>
              <a:gd name="T76" fmla="*/ 2147483647 w 5652"/>
              <a:gd name="T77" fmla="*/ 2147483647 h 1647"/>
              <a:gd name="T78" fmla="*/ 2147483647 w 5652"/>
              <a:gd name="T79" fmla="*/ 2147483647 h 1647"/>
              <a:gd name="T80" fmla="*/ 2147483647 w 5652"/>
              <a:gd name="T81" fmla="*/ 2147483647 h 1647"/>
              <a:gd name="T82" fmla="*/ 2147483647 w 5652"/>
              <a:gd name="T83" fmla="*/ 2147483647 h 1647"/>
              <a:gd name="T84" fmla="*/ 2147483647 w 5652"/>
              <a:gd name="T85" fmla="*/ 2147483647 h 1647"/>
              <a:gd name="T86" fmla="*/ 2147483647 w 5652"/>
              <a:gd name="T87" fmla="*/ 2147483647 h 1647"/>
              <a:gd name="T88" fmla="*/ 2147483647 w 5652"/>
              <a:gd name="T89" fmla="*/ 2147483647 h 1647"/>
              <a:gd name="T90" fmla="*/ 2147483647 w 5652"/>
              <a:gd name="T91" fmla="*/ 2147483647 h 1647"/>
              <a:gd name="T92" fmla="*/ 2147483647 w 5652"/>
              <a:gd name="T93" fmla="*/ 2147483647 h 16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652" h="1647">
                <a:moveTo>
                  <a:pt x="5606" y="1361"/>
                </a:moveTo>
                <a:cubicBezTo>
                  <a:pt x="5582" y="1357"/>
                  <a:pt x="5555" y="1361"/>
                  <a:pt x="5534" y="1349"/>
                </a:cubicBezTo>
                <a:cubicBezTo>
                  <a:pt x="5466" y="1310"/>
                  <a:pt x="5601" y="1293"/>
                  <a:pt x="5474" y="1325"/>
                </a:cubicBezTo>
                <a:cubicBezTo>
                  <a:pt x="5377" y="1314"/>
                  <a:pt x="5296" y="1298"/>
                  <a:pt x="5198" y="1289"/>
                </a:cubicBezTo>
                <a:cubicBezTo>
                  <a:pt x="5138" y="1293"/>
                  <a:pt x="5077" y="1291"/>
                  <a:pt x="5018" y="1301"/>
                </a:cubicBezTo>
                <a:cubicBezTo>
                  <a:pt x="5004" y="1303"/>
                  <a:pt x="4996" y="1322"/>
                  <a:pt x="4982" y="1325"/>
                </a:cubicBezTo>
                <a:cubicBezTo>
                  <a:pt x="4935" y="1334"/>
                  <a:pt x="4886" y="1333"/>
                  <a:pt x="4838" y="1337"/>
                </a:cubicBezTo>
                <a:cubicBezTo>
                  <a:pt x="4694" y="1385"/>
                  <a:pt x="4791" y="1360"/>
                  <a:pt x="4538" y="1373"/>
                </a:cubicBezTo>
                <a:cubicBezTo>
                  <a:pt x="4458" y="1346"/>
                  <a:pt x="4463" y="1398"/>
                  <a:pt x="4394" y="1421"/>
                </a:cubicBezTo>
                <a:cubicBezTo>
                  <a:pt x="4311" y="1393"/>
                  <a:pt x="4409" y="1413"/>
                  <a:pt x="4322" y="1457"/>
                </a:cubicBezTo>
                <a:cubicBezTo>
                  <a:pt x="4311" y="1463"/>
                  <a:pt x="4298" y="1448"/>
                  <a:pt x="4286" y="1445"/>
                </a:cubicBezTo>
                <a:cubicBezTo>
                  <a:pt x="4262" y="1440"/>
                  <a:pt x="4238" y="1437"/>
                  <a:pt x="4214" y="1433"/>
                </a:cubicBezTo>
                <a:cubicBezTo>
                  <a:pt x="4198" y="1384"/>
                  <a:pt x="4179" y="1365"/>
                  <a:pt x="4130" y="1349"/>
                </a:cubicBezTo>
                <a:cubicBezTo>
                  <a:pt x="4121" y="1352"/>
                  <a:pt x="4058" y="1369"/>
                  <a:pt x="4058" y="1385"/>
                </a:cubicBezTo>
                <a:cubicBezTo>
                  <a:pt x="4058" y="1398"/>
                  <a:pt x="4082" y="1395"/>
                  <a:pt x="4094" y="1397"/>
                </a:cubicBezTo>
                <a:cubicBezTo>
                  <a:pt x="4122" y="1403"/>
                  <a:pt x="4150" y="1405"/>
                  <a:pt x="4178" y="1409"/>
                </a:cubicBezTo>
                <a:cubicBezTo>
                  <a:pt x="4114" y="1413"/>
                  <a:pt x="4050" y="1414"/>
                  <a:pt x="3986" y="1421"/>
                </a:cubicBezTo>
                <a:cubicBezTo>
                  <a:pt x="3973" y="1422"/>
                  <a:pt x="3962" y="1435"/>
                  <a:pt x="3950" y="1433"/>
                </a:cubicBezTo>
                <a:cubicBezTo>
                  <a:pt x="3936" y="1431"/>
                  <a:pt x="3926" y="1417"/>
                  <a:pt x="3914" y="1409"/>
                </a:cubicBezTo>
                <a:cubicBezTo>
                  <a:pt x="3854" y="1429"/>
                  <a:pt x="3878" y="1449"/>
                  <a:pt x="3818" y="1469"/>
                </a:cubicBezTo>
                <a:cubicBezTo>
                  <a:pt x="3701" y="1430"/>
                  <a:pt x="3785" y="1437"/>
                  <a:pt x="3710" y="1469"/>
                </a:cubicBezTo>
                <a:cubicBezTo>
                  <a:pt x="3695" y="1475"/>
                  <a:pt x="3678" y="1477"/>
                  <a:pt x="3662" y="1481"/>
                </a:cubicBezTo>
                <a:cubicBezTo>
                  <a:pt x="3592" y="1435"/>
                  <a:pt x="3656" y="1459"/>
                  <a:pt x="3602" y="1493"/>
                </a:cubicBezTo>
                <a:cubicBezTo>
                  <a:pt x="3581" y="1506"/>
                  <a:pt x="3530" y="1517"/>
                  <a:pt x="3530" y="1517"/>
                </a:cubicBezTo>
                <a:cubicBezTo>
                  <a:pt x="3518" y="1529"/>
                  <a:pt x="3510" y="1548"/>
                  <a:pt x="3494" y="1553"/>
                </a:cubicBezTo>
                <a:cubicBezTo>
                  <a:pt x="3482" y="1557"/>
                  <a:pt x="3470" y="1539"/>
                  <a:pt x="3458" y="1541"/>
                </a:cubicBezTo>
                <a:cubicBezTo>
                  <a:pt x="3444" y="1543"/>
                  <a:pt x="3434" y="1557"/>
                  <a:pt x="3422" y="1565"/>
                </a:cubicBezTo>
                <a:cubicBezTo>
                  <a:pt x="3394" y="1561"/>
                  <a:pt x="3366" y="1553"/>
                  <a:pt x="3338" y="1553"/>
                </a:cubicBezTo>
                <a:cubicBezTo>
                  <a:pt x="3325" y="1553"/>
                  <a:pt x="3315" y="1565"/>
                  <a:pt x="3302" y="1565"/>
                </a:cubicBezTo>
                <a:cubicBezTo>
                  <a:pt x="3277" y="1565"/>
                  <a:pt x="3248" y="1541"/>
                  <a:pt x="3230" y="1529"/>
                </a:cubicBezTo>
                <a:cubicBezTo>
                  <a:pt x="3205" y="1537"/>
                  <a:pt x="3184" y="1557"/>
                  <a:pt x="3158" y="1565"/>
                </a:cubicBezTo>
                <a:cubicBezTo>
                  <a:pt x="3131" y="1573"/>
                  <a:pt x="3102" y="1573"/>
                  <a:pt x="3074" y="1577"/>
                </a:cubicBezTo>
                <a:cubicBezTo>
                  <a:pt x="3047" y="1586"/>
                  <a:pt x="2989" y="1607"/>
                  <a:pt x="2966" y="1601"/>
                </a:cubicBezTo>
                <a:cubicBezTo>
                  <a:pt x="2954" y="1598"/>
                  <a:pt x="2963" y="1574"/>
                  <a:pt x="2954" y="1565"/>
                </a:cubicBezTo>
                <a:cubicBezTo>
                  <a:pt x="2934" y="1545"/>
                  <a:pt x="2882" y="1517"/>
                  <a:pt x="2882" y="1517"/>
                </a:cubicBezTo>
                <a:cubicBezTo>
                  <a:pt x="2813" y="1620"/>
                  <a:pt x="2905" y="1499"/>
                  <a:pt x="2822" y="1565"/>
                </a:cubicBezTo>
                <a:cubicBezTo>
                  <a:pt x="2744" y="1627"/>
                  <a:pt x="2852" y="1583"/>
                  <a:pt x="2762" y="1613"/>
                </a:cubicBezTo>
                <a:cubicBezTo>
                  <a:pt x="2754" y="1597"/>
                  <a:pt x="2755" y="1572"/>
                  <a:pt x="2738" y="1565"/>
                </a:cubicBezTo>
                <a:cubicBezTo>
                  <a:pt x="2725" y="1560"/>
                  <a:pt x="2715" y="1583"/>
                  <a:pt x="2702" y="1589"/>
                </a:cubicBezTo>
                <a:cubicBezTo>
                  <a:pt x="2679" y="1599"/>
                  <a:pt x="2630" y="1613"/>
                  <a:pt x="2630" y="1613"/>
                </a:cubicBezTo>
                <a:cubicBezTo>
                  <a:pt x="2602" y="1609"/>
                  <a:pt x="2574" y="1598"/>
                  <a:pt x="2546" y="1601"/>
                </a:cubicBezTo>
                <a:cubicBezTo>
                  <a:pt x="2532" y="1602"/>
                  <a:pt x="2524" y="1624"/>
                  <a:pt x="2510" y="1625"/>
                </a:cubicBezTo>
                <a:cubicBezTo>
                  <a:pt x="2430" y="1628"/>
                  <a:pt x="2350" y="1617"/>
                  <a:pt x="2270" y="1613"/>
                </a:cubicBezTo>
                <a:cubicBezTo>
                  <a:pt x="2063" y="1647"/>
                  <a:pt x="2290" y="1627"/>
                  <a:pt x="2162" y="1601"/>
                </a:cubicBezTo>
                <a:cubicBezTo>
                  <a:pt x="2087" y="1586"/>
                  <a:pt x="2010" y="1588"/>
                  <a:pt x="1934" y="1577"/>
                </a:cubicBezTo>
                <a:cubicBezTo>
                  <a:pt x="1922" y="1565"/>
                  <a:pt x="1912" y="1550"/>
                  <a:pt x="1898" y="1541"/>
                </a:cubicBezTo>
                <a:cubicBezTo>
                  <a:pt x="1887" y="1534"/>
                  <a:pt x="1872" y="1537"/>
                  <a:pt x="1862" y="1529"/>
                </a:cubicBezTo>
                <a:cubicBezTo>
                  <a:pt x="1851" y="1520"/>
                  <a:pt x="1849" y="1502"/>
                  <a:pt x="1838" y="1493"/>
                </a:cubicBezTo>
                <a:cubicBezTo>
                  <a:pt x="1816" y="1474"/>
                  <a:pt x="1766" y="1445"/>
                  <a:pt x="1766" y="1445"/>
                </a:cubicBezTo>
                <a:cubicBezTo>
                  <a:pt x="1710" y="1361"/>
                  <a:pt x="1742" y="1389"/>
                  <a:pt x="1682" y="1349"/>
                </a:cubicBezTo>
                <a:cubicBezTo>
                  <a:pt x="1646" y="1353"/>
                  <a:pt x="1610" y="1354"/>
                  <a:pt x="1574" y="1361"/>
                </a:cubicBezTo>
                <a:cubicBezTo>
                  <a:pt x="1549" y="1366"/>
                  <a:pt x="1502" y="1385"/>
                  <a:pt x="1502" y="1385"/>
                </a:cubicBezTo>
                <a:cubicBezTo>
                  <a:pt x="1358" y="1364"/>
                  <a:pt x="1211" y="1384"/>
                  <a:pt x="1070" y="1349"/>
                </a:cubicBezTo>
                <a:cubicBezTo>
                  <a:pt x="978" y="1364"/>
                  <a:pt x="917" y="1377"/>
                  <a:pt x="818" y="1385"/>
                </a:cubicBezTo>
                <a:cubicBezTo>
                  <a:pt x="779" y="1398"/>
                  <a:pt x="749" y="1420"/>
                  <a:pt x="710" y="1433"/>
                </a:cubicBezTo>
                <a:cubicBezTo>
                  <a:pt x="706" y="1445"/>
                  <a:pt x="708" y="1462"/>
                  <a:pt x="698" y="1469"/>
                </a:cubicBezTo>
                <a:cubicBezTo>
                  <a:pt x="634" y="1514"/>
                  <a:pt x="476" y="1523"/>
                  <a:pt x="410" y="1529"/>
                </a:cubicBezTo>
                <a:cubicBezTo>
                  <a:pt x="327" y="1557"/>
                  <a:pt x="245" y="1577"/>
                  <a:pt x="158" y="1589"/>
                </a:cubicBezTo>
                <a:cubicBezTo>
                  <a:pt x="138" y="1585"/>
                  <a:pt x="100" y="1597"/>
                  <a:pt x="98" y="1577"/>
                </a:cubicBezTo>
                <a:cubicBezTo>
                  <a:pt x="45" y="1099"/>
                  <a:pt x="0" y="1084"/>
                  <a:pt x="146" y="1181"/>
                </a:cubicBezTo>
                <a:cubicBezTo>
                  <a:pt x="230" y="1153"/>
                  <a:pt x="210" y="1181"/>
                  <a:pt x="230" y="1121"/>
                </a:cubicBezTo>
                <a:cubicBezTo>
                  <a:pt x="326" y="1153"/>
                  <a:pt x="206" y="1121"/>
                  <a:pt x="302" y="1121"/>
                </a:cubicBezTo>
                <a:cubicBezTo>
                  <a:pt x="322" y="1121"/>
                  <a:pt x="342" y="1129"/>
                  <a:pt x="362" y="1133"/>
                </a:cubicBezTo>
                <a:cubicBezTo>
                  <a:pt x="394" y="1085"/>
                  <a:pt x="414" y="1075"/>
                  <a:pt x="470" y="1061"/>
                </a:cubicBezTo>
                <a:cubicBezTo>
                  <a:pt x="474" y="1045"/>
                  <a:pt x="472" y="1026"/>
                  <a:pt x="482" y="1013"/>
                </a:cubicBezTo>
                <a:cubicBezTo>
                  <a:pt x="490" y="1003"/>
                  <a:pt x="507" y="1007"/>
                  <a:pt x="518" y="1001"/>
                </a:cubicBezTo>
                <a:cubicBezTo>
                  <a:pt x="531" y="995"/>
                  <a:pt x="542" y="985"/>
                  <a:pt x="554" y="977"/>
                </a:cubicBezTo>
                <a:cubicBezTo>
                  <a:pt x="598" y="910"/>
                  <a:pt x="622" y="948"/>
                  <a:pt x="686" y="905"/>
                </a:cubicBezTo>
                <a:cubicBezTo>
                  <a:pt x="701" y="910"/>
                  <a:pt x="757" y="930"/>
                  <a:pt x="770" y="929"/>
                </a:cubicBezTo>
                <a:cubicBezTo>
                  <a:pt x="819" y="926"/>
                  <a:pt x="914" y="905"/>
                  <a:pt x="914" y="905"/>
                </a:cubicBezTo>
                <a:cubicBezTo>
                  <a:pt x="955" y="946"/>
                  <a:pt x="967" y="959"/>
                  <a:pt x="1022" y="941"/>
                </a:cubicBezTo>
                <a:cubicBezTo>
                  <a:pt x="1067" y="952"/>
                  <a:pt x="1093" y="966"/>
                  <a:pt x="1142" y="941"/>
                </a:cubicBezTo>
                <a:cubicBezTo>
                  <a:pt x="1155" y="935"/>
                  <a:pt x="1155" y="914"/>
                  <a:pt x="1166" y="905"/>
                </a:cubicBezTo>
                <a:cubicBezTo>
                  <a:pt x="1180" y="894"/>
                  <a:pt x="1198" y="889"/>
                  <a:pt x="1214" y="881"/>
                </a:cubicBezTo>
                <a:cubicBezTo>
                  <a:pt x="1201" y="764"/>
                  <a:pt x="1180" y="767"/>
                  <a:pt x="1214" y="665"/>
                </a:cubicBezTo>
                <a:cubicBezTo>
                  <a:pt x="1219" y="649"/>
                  <a:pt x="1246" y="657"/>
                  <a:pt x="1262" y="653"/>
                </a:cubicBezTo>
                <a:cubicBezTo>
                  <a:pt x="1281" y="595"/>
                  <a:pt x="1252" y="554"/>
                  <a:pt x="1238" y="497"/>
                </a:cubicBezTo>
                <a:cubicBezTo>
                  <a:pt x="1255" y="412"/>
                  <a:pt x="1287" y="362"/>
                  <a:pt x="1202" y="305"/>
                </a:cubicBezTo>
                <a:cubicBezTo>
                  <a:pt x="1181" y="242"/>
                  <a:pt x="1183" y="280"/>
                  <a:pt x="1238" y="197"/>
                </a:cubicBezTo>
                <a:cubicBezTo>
                  <a:pt x="1252" y="176"/>
                  <a:pt x="1262" y="125"/>
                  <a:pt x="1262" y="125"/>
                </a:cubicBezTo>
                <a:cubicBezTo>
                  <a:pt x="1258" y="105"/>
                  <a:pt x="1261" y="82"/>
                  <a:pt x="1250" y="65"/>
                </a:cubicBezTo>
                <a:cubicBezTo>
                  <a:pt x="1243" y="54"/>
                  <a:pt x="1223" y="62"/>
                  <a:pt x="1214" y="53"/>
                </a:cubicBezTo>
                <a:cubicBezTo>
                  <a:pt x="1205" y="44"/>
                  <a:pt x="1206" y="29"/>
                  <a:pt x="1202" y="17"/>
                </a:cubicBezTo>
                <a:cubicBezTo>
                  <a:pt x="1214" y="13"/>
                  <a:pt x="1226" y="0"/>
                  <a:pt x="1238" y="5"/>
                </a:cubicBezTo>
                <a:cubicBezTo>
                  <a:pt x="1251" y="10"/>
                  <a:pt x="1251" y="32"/>
                  <a:pt x="1262" y="41"/>
                </a:cubicBezTo>
                <a:cubicBezTo>
                  <a:pt x="1272" y="49"/>
                  <a:pt x="1286" y="49"/>
                  <a:pt x="1298" y="53"/>
                </a:cubicBezTo>
                <a:cubicBezTo>
                  <a:pt x="1362" y="40"/>
                  <a:pt x="1400" y="16"/>
                  <a:pt x="1466" y="5"/>
                </a:cubicBezTo>
                <a:cubicBezTo>
                  <a:pt x="1446" y="104"/>
                  <a:pt x="1478" y="41"/>
                  <a:pt x="1406" y="77"/>
                </a:cubicBezTo>
                <a:cubicBezTo>
                  <a:pt x="1380" y="90"/>
                  <a:pt x="1334" y="125"/>
                  <a:pt x="1334" y="125"/>
                </a:cubicBezTo>
                <a:cubicBezTo>
                  <a:pt x="1326" y="137"/>
                  <a:pt x="1316" y="148"/>
                  <a:pt x="1310" y="161"/>
                </a:cubicBezTo>
                <a:cubicBezTo>
                  <a:pt x="1300" y="184"/>
                  <a:pt x="1286" y="233"/>
                  <a:pt x="1286" y="233"/>
                </a:cubicBezTo>
                <a:cubicBezTo>
                  <a:pt x="1312" y="365"/>
                  <a:pt x="1297" y="314"/>
                  <a:pt x="1322" y="389"/>
                </a:cubicBezTo>
                <a:cubicBezTo>
                  <a:pt x="1318" y="401"/>
                  <a:pt x="1308" y="413"/>
                  <a:pt x="1310" y="425"/>
                </a:cubicBezTo>
                <a:cubicBezTo>
                  <a:pt x="1326" y="518"/>
                  <a:pt x="1352" y="407"/>
                  <a:pt x="1322" y="497"/>
                </a:cubicBezTo>
                <a:cubicBezTo>
                  <a:pt x="1315" y="591"/>
                  <a:pt x="1317" y="703"/>
                  <a:pt x="1262" y="785"/>
                </a:cubicBezTo>
                <a:cubicBezTo>
                  <a:pt x="1266" y="797"/>
                  <a:pt x="1271" y="809"/>
                  <a:pt x="1274" y="821"/>
                </a:cubicBezTo>
                <a:cubicBezTo>
                  <a:pt x="1279" y="837"/>
                  <a:pt x="1271" y="862"/>
                  <a:pt x="1286" y="869"/>
                </a:cubicBezTo>
                <a:cubicBezTo>
                  <a:pt x="1299" y="875"/>
                  <a:pt x="1309" y="851"/>
                  <a:pt x="1322" y="845"/>
                </a:cubicBezTo>
                <a:cubicBezTo>
                  <a:pt x="1333" y="839"/>
                  <a:pt x="1346" y="837"/>
                  <a:pt x="1358" y="833"/>
                </a:cubicBezTo>
                <a:cubicBezTo>
                  <a:pt x="1453" y="845"/>
                  <a:pt x="1541" y="826"/>
                  <a:pt x="1634" y="845"/>
                </a:cubicBezTo>
                <a:cubicBezTo>
                  <a:pt x="1730" y="813"/>
                  <a:pt x="1610" y="845"/>
                  <a:pt x="1706" y="845"/>
                </a:cubicBezTo>
                <a:cubicBezTo>
                  <a:pt x="1722" y="845"/>
                  <a:pt x="1738" y="837"/>
                  <a:pt x="1754" y="833"/>
                </a:cubicBezTo>
                <a:cubicBezTo>
                  <a:pt x="1836" y="778"/>
                  <a:pt x="1735" y="838"/>
                  <a:pt x="1898" y="797"/>
                </a:cubicBezTo>
                <a:cubicBezTo>
                  <a:pt x="1912" y="794"/>
                  <a:pt x="1921" y="779"/>
                  <a:pt x="1934" y="773"/>
                </a:cubicBezTo>
                <a:cubicBezTo>
                  <a:pt x="1945" y="767"/>
                  <a:pt x="1958" y="764"/>
                  <a:pt x="1970" y="761"/>
                </a:cubicBezTo>
                <a:cubicBezTo>
                  <a:pt x="2010" y="752"/>
                  <a:pt x="2090" y="737"/>
                  <a:pt x="2090" y="737"/>
                </a:cubicBezTo>
                <a:cubicBezTo>
                  <a:pt x="2095" y="734"/>
                  <a:pt x="2207" y="678"/>
                  <a:pt x="2210" y="677"/>
                </a:cubicBezTo>
                <a:cubicBezTo>
                  <a:pt x="2273" y="662"/>
                  <a:pt x="2338" y="664"/>
                  <a:pt x="2402" y="653"/>
                </a:cubicBezTo>
                <a:cubicBezTo>
                  <a:pt x="2414" y="641"/>
                  <a:pt x="2422" y="622"/>
                  <a:pt x="2438" y="617"/>
                </a:cubicBezTo>
                <a:cubicBezTo>
                  <a:pt x="2450" y="613"/>
                  <a:pt x="2462" y="633"/>
                  <a:pt x="2474" y="629"/>
                </a:cubicBezTo>
                <a:cubicBezTo>
                  <a:pt x="2503" y="619"/>
                  <a:pt x="2515" y="576"/>
                  <a:pt x="2534" y="557"/>
                </a:cubicBezTo>
                <a:cubicBezTo>
                  <a:pt x="2544" y="547"/>
                  <a:pt x="2558" y="541"/>
                  <a:pt x="2570" y="533"/>
                </a:cubicBezTo>
                <a:cubicBezTo>
                  <a:pt x="2696" y="565"/>
                  <a:pt x="2553" y="545"/>
                  <a:pt x="2642" y="509"/>
                </a:cubicBezTo>
                <a:cubicBezTo>
                  <a:pt x="2672" y="497"/>
                  <a:pt x="2706" y="501"/>
                  <a:pt x="2738" y="497"/>
                </a:cubicBezTo>
                <a:cubicBezTo>
                  <a:pt x="2766" y="441"/>
                  <a:pt x="2753" y="420"/>
                  <a:pt x="2810" y="401"/>
                </a:cubicBezTo>
                <a:cubicBezTo>
                  <a:pt x="2865" y="412"/>
                  <a:pt x="2896" y="419"/>
                  <a:pt x="2942" y="449"/>
                </a:cubicBezTo>
                <a:cubicBezTo>
                  <a:pt x="2962" y="445"/>
                  <a:pt x="2983" y="444"/>
                  <a:pt x="3002" y="437"/>
                </a:cubicBezTo>
                <a:cubicBezTo>
                  <a:pt x="3016" y="432"/>
                  <a:pt x="3024" y="415"/>
                  <a:pt x="3038" y="413"/>
                </a:cubicBezTo>
                <a:cubicBezTo>
                  <a:pt x="3058" y="410"/>
                  <a:pt x="3078" y="421"/>
                  <a:pt x="3098" y="425"/>
                </a:cubicBezTo>
                <a:cubicBezTo>
                  <a:pt x="3185" y="396"/>
                  <a:pt x="3085" y="417"/>
                  <a:pt x="3158" y="449"/>
                </a:cubicBezTo>
                <a:cubicBezTo>
                  <a:pt x="3184" y="460"/>
                  <a:pt x="3214" y="457"/>
                  <a:pt x="3242" y="461"/>
                </a:cubicBezTo>
                <a:cubicBezTo>
                  <a:pt x="3302" y="441"/>
                  <a:pt x="3278" y="421"/>
                  <a:pt x="3338" y="401"/>
                </a:cubicBezTo>
                <a:cubicBezTo>
                  <a:pt x="3404" y="423"/>
                  <a:pt x="3449" y="424"/>
                  <a:pt x="3518" y="413"/>
                </a:cubicBezTo>
                <a:cubicBezTo>
                  <a:pt x="3615" y="445"/>
                  <a:pt x="3729" y="462"/>
                  <a:pt x="3830" y="473"/>
                </a:cubicBezTo>
                <a:cubicBezTo>
                  <a:pt x="3866" y="461"/>
                  <a:pt x="3902" y="449"/>
                  <a:pt x="3938" y="437"/>
                </a:cubicBezTo>
                <a:cubicBezTo>
                  <a:pt x="3950" y="433"/>
                  <a:pt x="3974" y="425"/>
                  <a:pt x="3974" y="425"/>
                </a:cubicBezTo>
                <a:cubicBezTo>
                  <a:pt x="4049" y="475"/>
                  <a:pt x="3971" y="437"/>
                  <a:pt x="4046" y="437"/>
                </a:cubicBezTo>
                <a:cubicBezTo>
                  <a:pt x="4126" y="437"/>
                  <a:pt x="4206" y="455"/>
                  <a:pt x="4286" y="461"/>
                </a:cubicBezTo>
                <a:cubicBezTo>
                  <a:pt x="4346" y="457"/>
                  <a:pt x="4406" y="458"/>
                  <a:pt x="4466" y="449"/>
                </a:cubicBezTo>
                <a:cubicBezTo>
                  <a:pt x="4491" y="445"/>
                  <a:pt x="4513" y="428"/>
                  <a:pt x="4538" y="425"/>
                </a:cubicBezTo>
                <a:cubicBezTo>
                  <a:pt x="4578" y="421"/>
                  <a:pt x="4618" y="417"/>
                  <a:pt x="4658" y="413"/>
                </a:cubicBezTo>
                <a:cubicBezTo>
                  <a:pt x="4761" y="344"/>
                  <a:pt x="4640" y="436"/>
                  <a:pt x="4706" y="353"/>
                </a:cubicBezTo>
                <a:cubicBezTo>
                  <a:pt x="4769" y="274"/>
                  <a:pt x="4905" y="322"/>
                  <a:pt x="5006" y="317"/>
                </a:cubicBezTo>
                <a:cubicBezTo>
                  <a:pt x="4994" y="313"/>
                  <a:pt x="4970" y="318"/>
                  <a:pt x="4970" y="305"/>
                </a:cubicBezTo>
                <a:cubicBezTo>
                  <a:pt x="4970" y="292"/>
                  <a:pt x="4993" y="294"/>
                  <a:pt x="5006" y="293"/>
                </a:cubicBezTo>
                <a:cubicBezTo>
                  <a:pt x="5118" y="281"/>
                  <a:pt x="5230" y="278"/>
                  <a:pt x="5342" y="269"/>
                </a:cubicBezTo>
                <a:cubicBezTo>
                  <a:pt x="5382" y="259"/>
                  <a:pt x="5423" y="258"/>
                  <a:pt x="5462" y="245"/>
                </a:cubicBezTo>
                <a:cubicBezTo>
                  <a:pt x="5476" y="240"/>
                  <a:pt x="5484" y="226"/>
                  <a:pt x="5498" y="221"/>
                </a:cubicBezTo>
                <a:cubicBezTo>
                  <a:pt x="5521" y="213"/>
                  <a:pt x="5546" y="213"/>
                  <a:pt x="5570" y="209"/>
                </a:cubicBezTo>
                <a:cubicBezTo>
                  <a:pt x="5652" y="154"/>
                  <a:pt x="5607" y="225"/>
                  <a:pt x="5606" y="257"/>
                </a:cubicBezTo>
                <a:cubicBezTo>
                  <a:pt x="5598" y="625"/>
                  <a:pt x="5606" y="993"/>
                  <a:pt x="5606" y="1361"/>
                </a:cubicBezTo>
                <a:close/>
              </a:path>
            </a:pathLst>
          </a:custGeom>
          <a:solidFill>
            <a:srgbClr val="75C7FF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34" name="Freeform 10"/>
          <p:cNvSpPr>
            <a:spLocks/>
          </p:cNvSpPr>
          <p:nvPr/>
        </p:nvSpPr>
        <p:spPr bwMode="auto">
          <a:xfrm>
            <a:off x="8623300" y="2281380"/>
            <a:ext cx="1647825" cy="461665"/>
          </a:xfrm>
          <a:custGeom>
            <a:avLst/>
            <a:gdLst>
              <a:gd name="T0" fmla="*/ 2147483647 w 1038"/>
              <a:gd name="T1" fmla="*/ 2147483647 h 388"/>
              <a:gd name="T2" fmla="*/ 2147483647 w 1038"/>
              <a:gd name="T3" fmla="*/ 2147483647 h 388"/>
              <a:gd name="T4" fmla="*/ 2147483647 w 1038"/>
              <a:gd name="T5" fmla="*/ 2147483647 h 388"/>
              <a:gd name="T6" fmla="*/ 2147483647 w 1038"/>
              <a:gd name="T7" fmla="*/ 2147483647 h 388"/>
              <a:gd name="T8" fmla="*/ 2147483647 w 1038"/>
              <a:gd name="T9" fmla="*/ 2147483647 h 388"/>
              <a:gd name="T10" fmla="*/ 2147483647 w 1038"/>
              <a:gd name="T11" fmla="*/ 2147483647 h 388"/>
              <a:gd name="T12" fmla="*/ 2147483647 w 1038"/>
              <a:gd name="T13" fmla="*/ 2147483647 h 388"/>
              <a:gd name="T14" fmla="*/ 2147483647 w 1038"/>
              <a:gd name="T15" fmla="*/ 2147483647 h 388"/>
              <a:gd name="T16" fmla="*/ 2147483647 w 1038"/>
              <a:gd name="T17" fmla="*/ 2147483647 h 388"/>
              <a:gd name="T18" fmla="*/ 2147483647 w 1038"/>
              <a:gd name="T19" fmla="*/ 2147483647 h 388"/>
              <a:gd name="T20" fmla="*/ 2147483647 w 1038"/>
              <a:gd name="T21" fmla="*/ 2147483647 h 388"/>
              <a:gd name="T22" fmla="*/ 2147483647 w 1038"/>
              <a:gd name="T23" fmla="*/ 2147483647 h 388"/>
              <a:gd name="T24" fmla="*/ 2147483647 w 1038"/>
              <a:gd name="T25" fmla="*/ 2147483647 h 388"/>
              <a:gd name="T26" fmla="*/ 2147483647 w 1038"/>
              <a:gd name="T27" fmla="*/ 2147483647 h 388"/>
              <a:gd name="T28" fmla="*/ 2147483647 w 1038"/>
              <a:gd name="T29" fmla="*/ 2147483647 h 388"/>
              <a:gd name="T30" fmla="*/ 2147483647 w 1038"/>
              <a:gd name="T31" fmla="*/ 2147483647 h 388"/>
              <a:gd name="T32" fmla="*/ 2147483647 w 1038"/>
              <a:gd name="T33" fmla="*/ 2147483647 h 388"/>
              <a:gd name="T34" fmla="*/ 2147483647 w 1038"/>
              <a:gd name="T35" fmla="*/ 2147483647 h 388"/>
              <a:gd name="T36" fmla="*/ 2147483647 w 1038"/>
              <a:gd name="T37" fmla="*/ 2147483647 h 388"/>
              <a:gd name="T38" fmla="*/ 2147483647 w 1038"/>
              <a:gd name="T39" fmla="*/ 2147483647 h 388"/>
              <a:gd name="T40" fmla="*/ 2147483647 w 1038"/>
              <a:gd name="T41" fmla="*/ 2147483647 h 388"/>
              <a:gd name="T42" fmla="*/ 2147483647 w 1038"/>
              <a:gd name="T43" fmla="*/ 2147483647 h 388"/>
              <a:gd name="T44" fmla="*/ 2147483647 w 1038"/>
              <a:gd name="T45" fmla="*/ 2147483647 h 388"/>
              <a:gd name="T46" fmla="*/ 2147483647 w 1038"/>
              <a:gd name="T47" fmla="*/ 2147483647 h 388"/>
              <a:gd name="T48" fmla="*/ 2147483647 w 1038"/>
              <a:gd name="T49" fmla="*/ 2147483647 h 388"/>
              <a:gd name="T50" fmla="*/ 2147483647 w 1038"/>
              <a:gd name="T51" fmla="*/ 2147483647 h 388"/>
              <a:gd name="T52" fmla="*/ 2147483647 w 1038"/>
              <a:gd name="T53" fmla="*/ 2147483647 h 388"/>
              <a:gd name="T54" fmla="*/ 2147483647 w 1038"/>
              <a:gd name="T55" fmla="*/ 2147483647 h 388"/>
              <a:gd name="T56" fmla="*/ 2147483647 w 1038"/>
              <a:gd name="T57" fmla="*/ 2147483647 h 3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38" h="388">
                <a:moveTo>
                  <a:pt x="993" y="196"/>
                </a:moveTo>
                <a:cubicBezTo>
                  <a:pt x="1022" y="110"/>
                  <a:pt x="1038" y="138"/>
                  <a:pt x="981" y="100"/>
                </a:cubicBezTo>
                <a:cubicBezTo>
                  <a:pt x="973" y="88"/>
                  <a:pt x="971" y="69"/>
                  <a:pt x="957" y="64"/>
                </a:cubicBezTo>
                <a:cubicBezTo>
                  <a:pt x="941" y="59"/>
                  <a:pt x="925" y="76"/>
                  <a:pt x="909" y="76"/>
                </a:cubicBezTo>
                <a:cubicBezTo>
                  <a:pt x="877" y="76"/>
                  <a:pt x="845" y="68"/>
                  <a:pt x="813" y="64"/>
                </a:cubicBezTo>
                <a:cubicBezTo>
                  <a:pt x="711" y="30"/>
                  <a:pt x="742" y="46"/>
                  <a:pt x="633" y="64"/>
                </a:cubicBezTo>
                <a:cubicBezTo>
                  <a:pt x="549" y="8"/>
                  <a:pt x="585" y="0"/>
                  <a:pt x="525" y="40"/>
                </a:cubicBezTo>
                <a:cubicBezTo>
                  <a:pt x="457" y="36"/>
                  <a:pt x="389" y="28"/>
                  <a:pt x="321" y="28"/>
                </a:cubicBezTo>
                <a:cubicBezTo>
                  <a:pt x="193" y="28"/>
                  <a:pt x="353" y="60"/>
                  <a:pt x="225" y="28"/>
                </a:cubicBezTo>
                <a:cubicBezTo>
                  <a:pt x="213" y="20"/>
                  <a:pt x="203" y="1"/>
                  <a:pt x="189" y="4"/>
                </a:cubicBezTo>
                <a:cubicBezTo>
                  <a:pt x="175" y="7"/>
                  <a:pt x="175" y="30"/>
                  <a:pt x="165" y="40"/>
                </a:cubicBezTo>
                <a:cubicBezTo>
                  <a:pt x="155" y="50"/>
                  <a:pt x="142" y="58"/>
                  <a:pt x="129" y="64"/>
                </a:cubicBezTo>
                <a:cubicBezTo>
                  <a:pt x="106" y="74"/>
                  <a:pt x="81" y="80"/>
                  <a:pt x="57" y="88"/>
                </a:cubicBezTo>
                <a:cubicBezTo>
                  <a:pt x="45" y="92"/>
                  <a:pt x="21" y="100"/>
                  <a:pt x="21" y="100"/>
                </a:cubicBezTo>
                <a:cubicBezTo>
                  <a:pt x="0" y="163"/>
                  <a:pt x="24" y="195"/>
                  <a:pt x="57" y="244"/>
                </a:cubicBezTo>
                <a:cubicBezTo>
                  <a:pt x="80" y="335"/>
                  <a:pt x="47" y="274"/>
                  <a:pt x="105" y="280"/>
                </a:cubicBezTo>
                <a:cubicBezTo>
                  <a:pt x="130" y="283"/>
                  <a:pt x="177" y="304"/>
                  <a:pt x="177" y="304"/>
                </a:cubicBezTo>
                <a:cubicBezTo>
                  <a:pt x="181" y="316"/>
                  <a:pt x="196" y="373"/>
                  <a:pt x="213" y="376"/>
                </a:cubicBezTo>
                <a:cubicBezTo>
                  <a:pt x="227" y="379"/>
                  <a:pt x="237" y="360"/>
                  <a:pt x="249" y="352"/>
                </a:cubicBezTo>
                <a:cubicBezTo>
                  <a:pt x="265" y="356"/>
                  <a:pt x="282" y="358"/>
                  <a:pt x="297" y="364"/>
                </a:cubicBezTo>
                <a:cubicBezTo>
                  <a:pt x="310" y="370"/>
                  <a:pt x="319" y="388"/>
                  <a:pt x="333" y="388"/>
                </a:cubicBezTo>
                <a:cubicBezTo>
                  <a:pt x="363" y="388"/>
                  <a:pt x="388" y="362"/>
                  <a:pt x="417" y="352"/>
                </a:cubicBezTo>
                <a:cubicBezTo>
                  <a:pt x="441" y="360"/>
                  <a:pt x="465" y="368"/>
                  <a:pt x="489" y="376"/>
                </a:cubicBezTo>
                <a:cubicBezTo>
                  <a:pt x="520" y="386"/>
                  <a:pt x="585" y="352"/>
                  <a:pt x="585" y="352"/>
                </a:cubicBezTo>
                <a:cubicBezTo>
                  <a:pt x="597" y="340"/>
                  <a:pt x="606" y="323"/>
                  <a:pt x="621" y="316"/>
                </a:cubicBezTo>
                <a:cubicBezTo>
                  <a:pt x="651" y="302"/>
                  <a:pt x="717" y="292"/>
                  <a:pt x="717" y="292"/>
                </a:cubicBezTo>
                <a:cubicBezTo>
                  <a:pt x="756" y="266"/>
                  <a:pt x="790" y="253"/>
                  <a:pt x="837" y="244"/>
                </a:cubicBezTo>
                <a:cubicBezTo>
                  <a:pt x="885" y="235"/>
                  <a:pt x="981" y="220"/>
                  <a:pt x="981" y="220"/>
                </a:cubicBezTo>
                <a:cubicBezTo>
                  <a:pt x="1008" y="179"/>
                  <a:pt x="1015" y="174"/>
                  <a:pt x="993" y="196"/>
                </a:cubicBez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35" name="Freeform 11"/>
          <p:cNvSpPr>
            <a:spLocks/>
          </p:cNvSpPr>
          <p:nvPr/>
        </p:nvSpPr>
        <p:spPr bwMode="auto">
          <a:xfrm>
            <a:off x="6192839" y="2188004"/>
            <a:ext cx="2033587" cy="461665"/>
          </a:xfrm>
          <a:custGeom>
            <a:avLst/>
            <a:gdLst>
              <a:gd name="T0" fmla="*/ 2147483647 w 1281"/>
              <a:gd name="T1" fmla="*/ 2147483647 h 573"/>
              <a:gd name="T2" fmla="*/ 2147483647 w 1281"/>
              <a:gd name="T3" fmla="*/ 2147483647 h 573"/>
              <a:gd name="T4" fmla="*/ 2147483647 w 1281"/>
              <a:gd name="T5" fmla="*/ 2147483647 h 573"/>
              <a:gd name="T6" fmla="*/ 2147483647 w 1281"/>
              <a:gd name="T7" fmla="*/ 2147483647 h 573"/>
              <a:gd name="T8" fmla="*/ 2147483647 w 1281"/>
              <a:gd name="T9" fmla="*/ 2147483647 h 573"/>
              <a:gd name="T10" fmla="*/ 2147483647 w 1281"/>
              <a:gd name="T11" fmla="*/ 2147483647 h 573"/>
              <a:gd name="T12" fmla="*/ 2147483647 w 1281"/>
              <a:gd name="T13" fmla="*/ 2147483647 h 573"/>
              <a:gd name="T14" fmla="*/ 2147483647 w 1281"/>
              <a:gd name="T15" fmla="*/ 2147483647 h 573"/>
              <a:gd name="T16" fmla="*/ 2147483647 w 1281"/>
              <a:gd name="T17" fmla="*/ 2147483647 h 573"/>
              <a:gd name="T18" fmla="*/ 2147483647 w 1281"/>
              <a:gd name="T19" fmla="*/ 2147483647 h 573"/>
              <a:gd name="T20" fmla="*/ 2147483647 w 1281"/>
              <a:gd name="T21" fmla="*/ 2147483647 h 573"/>
              <a:gd name="T22" fmla="*/ 2147483647 w 1281"/>
              <a:gd name="T23" fmla="*/ 2147483647 h 573"/>
              <a:gd name="T24" fmla="*/ 2147483647 w 1281"/>
              <a:gd name="T25" fmla="*/ 2147483647 h 573"/>
              <a:gd name="T26" fmla="*/ 2147483647 w 1281"/>
              <a:gd name="T27" fmla="*/ 2147483647 h 573"/>
              <a:gd name="T28" fmla="*/ 2147483647 w 1281"/>
              <a:gd name="T29" fmla="*/ 2147483647 h 573"/>
              <a:gd name="T30" fmla="*/ 2147483647 w 1281"/>
              <a:gd name="T31" fmla="*/ 2147483647 h 573"/>
              <a:gd name="T32" fmla="*/ 2147483647 w 1281"/>
              <a:gd name="T33" fmla="*/ 2147483647 h 573"/>
              <a:gd name="T34" fmla="*/ 2147483647 w 1281"/>
              <a:gd name="T35" fmla="*/ 2147483647 h 573"/>
              <a:gd name="T36" fmla="*/ 2147483647 w 1281"/>
              <a:gd name="T37" fmla="*/ 2147483647 h 573"/>
              <a:gd name="T38" fmla="*/ 2147483647 w 1281"/>
              <a:gd name="T39" fmla="*/ 2147483647 h 573"/>
              <a:gd name="T40" fmla="*/ 2147483647 w 1281"/>
              <a:gd name="T41" fmla="*/ 2147483647 h 573"/>
              <a:gd name="T42" fmla="*/ 2147483647 w 1281"/>
              <a:gd name="T43" fmla="*/ 2147483647 h 573"/>
              <a:gd name="T44" fmla="*/ 2147483647 w 1281"/>
              <a:gd name="T45" fmla="*/ 2147483647 h 573"/>
              <a:gd name="T46" fmla="*/ 2147483647 w 1281"/>
              <a:gd name="T47" fmla="*/ 2147483647 h 573"/>
              <a:gd name="T48" fmla="*/ 2147483647 w 1281"/>
              <a:gd name="T49" fmla="*/ 2147483647 h 573"/>
              <a:gd name="T50" fmla="*/ 2147483647 w 1281"/>
              <a:gd name="T51" fmla="*/ 2147483647 h 573"/>
              <a:gd name="T52" fmla="*/ 2147483647 w 1281"/>
              <a:gd name="T53" fmla="*/ 2147483647 h 573"/>
              <a:gd name="T54" fmla="*/ 2147483647 w 1281"/>
              <a:gd name="T55" fmla="*/ 2147483647 h 573"/>
              <a:gd name="T56" fmla="*/ 2147483647 w 1281"/>
              <a:gd name="T57" fmla="*/ 2147483647 h 573"/>
              <a:gd name="T58" fmla="*/ 2147483647 w 1281"/>
              <a:gd name="T59" fmla="*/ 2147483647 h 573"/>
              <a:gd name="T60" fmla="*/ 2147483647 w 1281"/>
              <a:gd name="T61" fmla="*/ 2147483647 h 573"/>
              <a:gd name="T62" fmla="*/ 2147483647 w 1281"/>
              <a:gd name="T63" fmla="*/ 2147483647 h 5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81" h="573">
                <a:moveTo>
                  <a:pt x="1246" y="369"/>
                </a:moveTo>
                <a:cubicBezTo>
                  <a:pt x="1242" y="345"/>
                  <a:pt x="1246" y="318"/>
                  <a:pt x="1234" y="297"/>
                </a:cubicBezTo>
                <a:cubicBezTo>
                  <a:pt x="1228" y="286"/>
                  <a:pt x="1207" y="294"/>
                  <a:pt x="1198" y="285"/>
                </a:cubicBezTo>
                <a:cubicBezTo>
                  <a:pt x="1172" y="259"/>
                  <a:pt x="1190" y="210"/>
                  <a:pt x="1174" y="177"/>
                </a:cubicBezTo>
                <a:cubicBezTo>
                  <a:pt x="1168" y="164"/>
                  <a:pt x="1150" y="161"/>
                  <a:pt x="1138" y="153"/>
                </a:cubicBezTo>
                <a:cubicBezTo>
                  <a:pt x="1087" y="77"/>
                  <a:pt x="1028" y="92"/>
                  <a:pt x="958" y="45"/>
                </a:cubicBezTo>
                <a:cubicBezTo>
                  <a:pt x="820" y="65"/>
                  <a:pt x="850" y="70"/>
                  <a:pt x="682" y="57"/>
                </a:cubicBezTo>
                <a:cubicBezTo>
                  <a:pt x="633" y="41"/>
                  <a:pt x="598" y="53"/>
                  <a:pt x="550" y="69"/>
                </a:cubicBezTo>
                <a:cubicBezTo>
                  <a:pt x="546" y="57"/>
                  <a:pt x="550" y="38"/>
                  <a:pt x="538" y="33"/>
                </a:cubicBezTo>
                <a:cubicBezTo>
                  <a:pt x="523" y="27"/>
                  <a:pt x="506" y="41"/>
                  <a:pt x="490" y="45"/>
                </a:cubicBezTo>
                <a:cubicBezTo>
                  <a:pt x="403" y="64"/>
                  <a:pt x="458" y="48"/>
                  <a:pt x="394" y="69"/>
                </a:cubicBezTo>
                <a:cubicBezTo>
                  <a:pt x="291" y="0"/>
                  <a:pt x="421" y="74"/>
                  <a:pt x="322" y="57"/>
                </a:cubicBezTo>
                <a:cubicBezTo>
                  <a:pt x="308" y="55"/>
                  <a:pt x="298" y="41"/>
                  <a:pt x="286" y="33"/>
                </a:cubicBezTo>
                <a:cubicBezTo>
                  <a:pt x="206" y="60"/>
                  <a:pt x="128" y="95"/>
                  <a:pt x="58" y="141"/>
                </a:cubicBezTo>
                <a:cubicBezTo>
                  <a:pt x="35" y="176"/>
                  <a:pt x="0" y="231"/>
                  <a:pt x="34" y="273"/>
                </a:cubicBezTo>
                <a:cubicBezTo>
                  <a:pt x="42" y="283"/>
                  <a:pt x="58" y="281"/>
                  <a:pt x="70" y="285"/>
                </a:cubicBezTo>
                <a:cubicBezTo>
                  <a:pt x="123" y="392"/>
                  <a:pt x="57" y="297"/>
                  <a:pt x="142" y="285"/>
                </a:cubicBezTo>
                <a:cubicBezTo>
                  <a:pt x="159" y="283"/>
                  <a:pt x="166" y="309"/>
                  <a:pt x="178" y="321"/>
                </a:cubicBezTo>
                <a:cubicBezTo>
                  <a:pt x="194" y="387"/>
                  <a:pt x="200" y="384"/>
                  <a:pt x="262" y="405"/>
                </a:cubicBezTo>
                <a:cubicBezTo>
                  <a:pt x="291" y="449"/>
                  <a:pt x="309" y="486"/>
                  <a:pt x="322" y="537"/>
                </a:cubicBezTo>
                <a:cubicBezTo>
                  <a:pt x="338" y="529"/>
                  <a:pt x="354" y="520"/>
                  <a:pt x="370" y="513"/>
                </a:cubicBezTo>
                <a:cubicBezTo>
                  <a:pt x="382" y="508"/>
                  <a:pt x="397" y="492"/>
                  <a:pt x="406" y="501"/>
                </a:cubicBezTo>
                <a:cubicBezTo>
                  <a:pt x="424" y="519"/>
                  <a:pt x="430" y="573"/>
                  <a:pt x="430" y="573"/>
                </a:cubicBezTo>
                <a:cubicBezTo>
                  <a:pt x="466" y="519"/>
                  <a:pt x="470" y="512"/>
                  <a:pt x="526" y="549"/>
                </a:cubicBezTo>
                <a:cubicBezTo>
                  <a:pt x="543" y="532"/>
                  <a:pt x="567" y="498"/>
                  <a:pt x="598" y="501"/>
                </a:cubicBezTo>
                <a:cubicBezTo>
                  <a:pt x="623" y="504"/>
                  <a:pt x="670" y="525"/>
                  <a:pt x="670" y="525"/>
                </a:cubicBezTo>
                <a:cubicBezTo>
                  <a:pt x="717" y="494"/>
                  <a:pt x="755" y="500"/>
                  <a:pt x="802" y="477"/>
                </a:cubicBezTo>
                <a:cubicBezTo>
                  <a:pt x="895" y="430"/>
                  <a:pt x="784" y="471"/>
                  <a:pt x="874" y="441"/>
                </a:cubicBezTo>
                <a:cubicBezTo>
                  <a:pt x="957" y="379"/>
                  <a:pt x="1010" y="395"/>
                  <a:pt x="1114" y="405"/>
                </a:cubicBezTo>
                <a:cubicBezTo>
                  <a:pt x="1123" y="411"/>
                  <a:pt x="1169" y="447"/>
                  <a:pt x="1186" y="441"/>
                </a:cubicBezTo>
                <a:cubicBezTo>
                  <a:pt x="1213" y="432"/>
                  <a:pt x="1258" y="393"/>
                  <a:pt x="1258" y="393"/>
                </a:cubicBezTo>
                <a:cubicBezTo>
                  <a:pt x="1273" y="349"/>
                  <a:pt x="1281" y="351"/>
                  <a:pt x="1246" y="369"/>
                </a:cubicBez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36" name="Freeform 12"/>
          <p:cNvSpPr>
            <a:spLocks/>
          </p:cNvSpPr>
          <p:nvPr/>
        </p:nvSpPr>
        <p:spPr bwMode="auto">
          <a:xfrm>
            <a:off x="6024564" y="3048001"/>
            <a:ext cx="858837" cy="461665"/>
          </a:xfrm>
          <a:custGeom>
            <a:avLst/>
            <a:gdLst>
              <a:gd name="T0" fmla="*/ 2147483647 w 541"/>
              <a:gd name="T1" fmla="*/ 2147483647 h 270"/>
              <a:gd name="T2" fmla="*/ 2147483647 w 541"/>
              <a:gd name="T3" fmla="*/ 2147483647 h 270"/>
              <a:gd name="T4" fmla="*/ 2147483647 w 541"/>
              <a:gd name="T5" fmla="*/ 2147483647 h 270"/>
              <a:gd name="T6" fmla="*/ 2147483647 w 541"/>
              <a:gd name="T7" fmla="*/ 2147483647 h 270"/>
              <a:gd name="T8" fmla="*/ 2147483647 w 541"/>
              <a:gd name="T9" fmla="*/ 0 h 270"/>
              <a:gd name="T10" fmla="*/ 2147483647 w 541"/>
              <a:gd name="T11" fmla="*/ 2147483647 h 270"/>
              <a:gd name="T12" fmla="*/ 2147483647 w 541"/>
              <a:gd name="T13" fmla="*/ 2147483647 h 270"/>
              <a:gd name="T14" fmla="*/ 2147483647 w 541"/>
              <a:gd name="T15" fmla="*/ 2147483647 h 270"/>
              <a:gd name="T16" fmla="*/ 2147483647 w 541"/>
              <a:gd name="T17" fmla="*/ 2147483647 h 270"/>
              <a:gd name="T18" fmla="*/ 2147483647 w 541"/>
              <a:gd name="T19" fmla="*/ 2147483647 h 270"/>
              <a:gd name="T20" fmla="*/ 2147483647 w 541"/>
              <a:gd name="T21" fmla="*/ 2147483647 h 270"/>
              <a:gd name="T22" fmla="*/ 2147483647 w 541"/>
              <a:gd name="T23" fmla="*/ 2147483647 h 270"/>
              <a:gd name="T24" fmla="*/ 2147483647 w 541"/>
              <a:gd name="T25" fmla="*/ 2147483647 h 270"/>
              <a:gd name="T26" fmla="*/ 2147483647 w 541"/>
              <a:gd name="T27" fmla="*/ 2147483647 h 270"/>
              <a:gd name="T28" fmla="*/ 2147483647 w 541"/>
              <a:gd name="T29" fmla="*/ 2147483647 h 270"/>
              <a:gd name="T30" fmla="*/ 2147483647 w 541"/>
              <a:gd name="T31" fmla="*/ 2147483647 h 270"/>
              <a:gd name="T32" fmla="*/ 2147483647 w 541"/>
              <a:gd name="T33" fmla="*/ 2147483647 h 2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41" h="270">
                <a:moveTo>
                  <a:pt x="464" y="120"/>
                </a:moveTo>
                <a:cubicBezTo>
                  <a:pt x="418" y="89"/>
                  <a:pt x="366" y="79"/>
                  <a:pt x="320" y="48"/>
                </a:cubicBezTo>
                <a:cubicBezTo>
                  <a:pt x="276" y="52"/>
                  <a:pt x="232" y="66"/>
                  <a:pt x="188" y="60"/>
                </a:cubicBezTo>
                <a:cubicBezTo>
                  <a:pt x="171" y="58"/>
                  <a:pt x="167" y="32"/>
                  <a:pt x="152" y="24"/>
                </a:cubicBezTo>
                <a:cubicBezTo>
                  <a:pt x="130" y="12"/>
                  <a:pt x="80" y="0"/>
                  <a:pt x="80" y="0"/>
                </a:cubicBezTo>
                <a:cubicBezTo>
                  <a:pt x="64" y="8"/>
                  <a:pt x="43" y="10"/>
                  <a:pt x="32" y="24"/>
                </a:cubicBezTo>
                <a:cubicBezTo>
                  <a:pt x="17" y="44"/>
                  <a:pt x="8" y="96"/>
                  <a:pt x="8" y="96"/>
                </a:cubicBezTo>
                <a:cubicBezTo>
                  <a:pt x="29" y="179"/>
                  <a:pt x="0" y="132"/>
                  <a:pt x="56" y="132"/>
                </a:cubicBezTo>
                <a:cubicBezTo>
                  <a:pt x="72" y="132"/>
                  <a:pt x="88" y="140"/>
                  <a:pt x="104" y="144"/>
                </a:cubicBezTo>
                <a:cubicBezTo>
                  <a:pt x="108" y="156"/>
                  <a:pt x="106" y="173"/>
                  <a:pt x="116" y="180"/>
                </a:cubicBezTo>
                <a:cubicBezTo>
                  <a:pt x="149" y="204"/>
                  <a:pt x="237" y="211"/>
                  <a:pt x="272" y="216"/>
                </a:cubicBezTo>
                <a:cubicBezTo>
                  <a:pt x="280" y="232"/>
                  <a:pt x="279" y="260"/>
                  <a:pt x="296" y="264"/>
                </a:cubicBezTo>
                <a:cubicBezTo>
                  <a:pt x="321" y="270"/>
                  <a:pt x="343" y="243"/>
                  <a:pt x="368" y="240"/>
                </a:cubicBezTo>
                <a:cubicBezTo>
                  <a:pt x="404" y="236"/>
                  <a:pt x="440" y="232"/>
                  <a:pt x="476" y="228"/>
                </a:cubicBezTo>
                <a:cubicBezTo>
                  <a:pt x="533" y="209"/>
                  <a:pt x="541" y="190"/>
                  <a:pt x="524" y="132"/>
                </a:cubicBezTo>
                <a:cubicBezTo>
                  <a:pt x="521" y="120"/>
                  <a:pt x="524" y="98"/>
                  <a:pt x="512" y="96"/>
                </a:cubicBezTo>
                <a:cubicBezTo>
                  <a:pt x="494" y="92"/>
                  <a:pt x="480" y="112"/>
                  <a:pt x="464" y="120"/>
                </a:cubicBez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37" name="Freeform 13"/>
          <p:cNvSpPr>
            <a:spLocks/>
          </p:cNvSpPr>
          <p:nvPr/>
        </p:nvSpPr>
        <p:spPr bwMode="auto">
          <a:xfrm>
            <a:off x="4333876" y="2895601"/>
            <a:ext cx="1744663" cy="461665"/>
          </a:xfrm>
          <a:custGeom>
            <a:avLst/>
            <a:gdLst>
              <a:gd name="T0" fmla="*/ 2147483647 w 1099"/>
              <a:gd name="T1" fmla="*/ 2147483647 h 381"/>
              <a:gd name="T2" fmla="*/ 2147483647 w 1099"/>
              <a:gd name="T3" fmla="*/ 2147483647 h 381"/>
              <a:gd name="T4" fmla="*/ 2147483647 w 1099"/>
              <a:gd name="T5" fmla="*/ 2147483647 h 381"/>
              <a:gd name="T6" fmla="*/ 2147483647 w 1099"/>
              <a:gd name="T7" fmla="*/ 2147483647 h 381"/>
              <a:gd name="T8" fmla="*/ 2147483647 w 1099"/>
              <a:gd name="T9" fmla="*/ 2147483647 h 381"/>
              <a:gd name="T10" fmla="*/ 2147483647 w 1099"/>
              <a:gd name="T11" fmla="*/ 2147483647 h 381"/>
              <a:gd name="T12" fmla="*/ 2147483647 w 1099"/>
              <a:gd name="T13" fmla="*/ 2147483647 h 381"/>
              <a:gd name="T14" fmla="*/ 2147483647 w 1099"/>
              <a:gd name="T15" fmla="*/ 2147483647 h 381"/>
              <a:gd name="T16" fmla="*/ 2147483647 w 1099"/>
              <a:gd name="T17" fmla="*/ 2147483647 h 381"/>
              <a:gd name="T18" fmla="*/ 2147483647 w 1099"/>
              <a:gd name="T19" fmla="*/ 2147483647 h 381"/>
              <a:gd name="T20" fmla="*/ 2147483647 w 1099"/>
              <a:gd name="T21" fmla="*/ 2147483647 h 381"/>
              <a:gd name="T22" fmla="*/ 2147483647 w 1099"/>
              <a:gd name="T23" fmla="*/ 2147483647 h 381"/>
              <a:gd name="T24" fmla="*/ 2147483647 w 1099"/>
              <a:gd name="T25" fmla="*/ 2147483647 h 381"/>
              <a:gd name="T26" fmla="*/ 2147483647 w 1099"/>
              <a:gd name="T27" fmla="*/ 2147483647 h 381"/>
              <a:gd name="T28" fmla="*/ 2147483647 w 1099"/>
              <a:gd name="T29" fmla="*/ 2147483647 h 381"/>
              <a:gd name="T30" fmla="*/ 2147483647 w 1099"/>
              <a:gd name="T31" fmla="*/ 2147483647 h 381"/>
              <a:gd name="T32" fmla="*/ 2147483647 w 1099"/>
              <a:gd name="T33" fmla="*/ 2147483647 h 381"/>
              <a:gd name="T34" fmla="*/ 2147483647 w 1099"/>
              <a:gd name="T35" fmla="*/ 2147483647 h 381"/>
              <a:gd name="T36" fmla="*/ 2147483647 w 1099"/>
              <a:gd name="T37" fmla="*/ 2147483647 h 381"/>
              <a:gd name="T38" fmla="*/ 2147483647 w 1099"/>
              <a:gd name="T39" fmla="*/ 2147483647 h 381"/>
              <a:gd name="T40" fmla="*/ 2147483647 w 1099"/>
              <a:gd name="T41" fmla="*/ 2147483647 h 381"/>
              <a:gd name="T42" fmla="*/ 2147483647 w 1099"/>
              <a:gd name="T43" fmla="*/ 2147483647 h 381"/>
              <a:gd name="T44" fmla="*/ 2147483647 w 1099"/>
              <a:gd name="T45" fmla="*/ 2147483647 h 381"/>
              <a:gd name="T46" fmla="*/ 2147483647 w 1099"/>
              <a:gd name="T47" fmla="*/ 2147483647 h 3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99" h="381">
                <a:moveTo>
                  <a:pt x="1061" y="318"/>
                </a:moveTo>
                <a:cubicBezTo>
                  <a:pt x="974" y="296"/>
                  <a:pt x="917" y="226"/>
                  <a:pt x="833" y="198"/>
                </a:cubicBezTo>
                <a:cubicBezTo>
                  <a:pt x="780" y="119"/>
                  <a:pt x="702" y="127"/>
                  <a:pt x="629" y="78"/>
                </a:cubicBezTo>
                <a:cubicBezTo>
                  <a:pt x="490" y="95"/>
                  <a:pt x="560" y="91"/>
                  <a:pt x="461" y="54"/>
                </a:cubicBezTo>
                <a:cubicBezTo>
                  <a:pt x="415" y="37"/>
                  <a:pt x="254" y="31"/>
                  <a:pt x="245" y="30"/>
                </a:cubicBezTo>
                <a:cubicBezTo>
                  <a:pt x="233" y="22"/>
                  <a:pt x="223" y="8"/>
                  <a:pt x="209" y="6"/>
                </a:cubicBezTo>
                <a:cubicBezTo>
                  <a:pt x="170" y="0"/>
                  <a:pt x="125" y="42"/>
                  <a:pt x="89" y="54"/>
                </a:cubicBezTo>
                <a:cubicBezTo>
                  <a:pt x="65" y="48"/>
                  <a:pt x="22" y="25"/>
                  <a:pt x="5" y="66"/>
                </a:cubicBezTo>
                <a:cubicBezTo>
                  <a:pt x="0" y="78"/>
                  <a:pt x="11" y="91"/>
                  <a:pt x="17" y="102"/>
                </a:cubicBezTo>
                <a:cubicBezTo>
                  <a:pt x="31" y="127"/>
                  <a:pt x="41" y="158"/>
                  <a:pt x="65" y="174"/>
                </a:cubicBezTo>
                <a:cubicBezTo>
                  <a:pt x="89" y="190"/>
                  <a:pt x="137" y="222"/>
                  <a:pt x="137" y="222"/>
                </a:cubicBezTo>
                <a:cubicBezTo>
                  <a:pt x="158" y="285"/>
                  <a:pt x="201" y="299"/>
                  <a:pt x="257" y="318"/>
                </a:cubicBezTo>
                <a:cubicBezTo>
                  <a:pt x="312" y="300"/>
                  <a:pt x="322" y="297"/>
                  <a:pt x="341" y="354"/>
                </a:cubicBezTo>
                <a:cubicBezTo>
                  <a:pt x="353" y="350"/>
                  <a:pt x="366" y="348"/>
                  <a:pt x="377" y="342"/>
                </a:cubicBezTo>
                <a:cubicBezTo>
                  <a:pt x="390" y="336"/>
                  <a:pt x="399" y="318"/>
                  <a:pt x="413" y="318"/>
                </a:cubicBezTo>
                <a:cubicBezTo>
                  <a:pt x="438" y="318"/>
                  <a:pt x="461" y="334"/>
                  <a:pt x="485" y="342"/>
                </a:cubicBezTo>
                <a:cubicBezTo>
                  <a:pt x="497" y="346"/>
                  <a:pt x="521" y="354"/>
                  <a:pt x="521" y="354"/>
                </a:cubicBezTo>
                <a:cubicBezTo>
                  <a:pt x="537" y="350"/>
                  <a:pt x="554" y="336"/>
                  <a:pt x="569" y="342"/>
                </a:cubicBezTo>
                <a:cubicBezTo>
                  <a:pt x="581" y="347"/>
                  <a:pt x="569" y="373"/>
                  <a:pt x="581" y="378"/>
                </a:cubicBezTo>
                <a:cubicBezTo>
                  <a:pt x="588" y="381"/>
                  <a:pt x="654" y="358"/>
                  <a:pt x="665" y="354"/>
                </a:cubicBezTo>
                <a:cubicBezTo>
                  <a:pt x="771" y="369"/>
                  <a:pt x="770" y="380"/>
                  <a:pt x="881" y="366"/>
                </a:cubicBezTo>
                <a:cubicBezTo>
                  <a:pt x="962" y="339"/>
                  <a:pt x="862" y="366"/>
                  <a:pt x="989" y="366"/>
                </a:cubicBezTo>
                <a:cubicBezTo>
                  <a:pt x="1013" y="366"/>
                  <a:pt x="1037" y="358"/>
                  <a:pt x="1061" y="354"/>
                </a:cubicBezTo>
                <a:cubicBezTo>
                  <a:pt x="1089" y="311"/>
                  <a:pt x="1099" y="318"/>
                  <a:pt x="1061" y="318"/>
                </a:cubicBez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6475413" y="2617788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Cuø</a:t>
            </a:r>
            <a:r>
              <a:rPr lang="en-US" sz="1600" dirty="0">
                <a:solidFill>
                  <a:srgbClr val="000000"/>
                </a:solidFill>
                <a:latin typeface="VNI-Helve-Condense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lao</a:t>
            </a:r>
            <a:r>
              <a:rPr lang="en-US" sz="1600" dirty="0">
                <a:solidFill>
                  <a:srgbClr val="000000"/>
                </a:solidFill>
                <a:latin typeface="VNI-Helve-Condense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Thôùi</a:t>
            </a:r>
            <a:r>
              <a:rPr lang="en-US" sz="1600" dirty="0">
                <a:solidFill>
                  <a:srgbClr val="000000"/>
                </a:solidFill>
                <a:latin typeface="VNI-Helve-Condense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Sôn</a:t>
            </a:r>
            <a:endParaRPr lang="en-US" sz="1600" dirty="0">
              <a:solidFill>
                <a:srgbClr val="000000"/>
              </a:solidFill>
              <a:latin typeface="VNI-Helve-Condense" pitchFamily="2" charset="0"/>
            </a:endParaRP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9188377" y="2697668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Thôùi</a:t>
            </a:r>
            <a:r>
              <a:rPr lang="en-US" sz="1600" dirty="0">
                <a:solidFill>
                  <a:srgbClr val="000000"/>
                </a:solidFill>
                <a:latin typeface="VNI-Helve-Condense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Thaïch</a:t>
            </a:r>
            <a:endParaRPr lang="en-US" sz="1600" dirty="0">
              <a:solidFill>
                <a:srgbClr val="000000"/>
              </a:solidFill>
              <a:latin typeface="VNI-Helve-Condense" pitchFamily="2" charset="0"/>
            </a:endParaRP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4303713" y="348279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Coàn</a:t>
            </a:r>
            <a:r>
              <a:rPr lang="en-US" sz="1600" dirty="0">
                <a:solidFill>
                  <a:srgbClr val="000000"/>
                </a:solidFill>
                <a:latin typeface="VNI-Helve-Condense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Baø</a:t>
            </a:r>
            <a:r>
              <a:rPr lang="en-US" sz="1600" dirty="0">
                <a:solidFill>
                  <a:srgbClr val="000000"/>
                </a:solidFill>
                <a:latin typeface="VNI-Helve-Condense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NI-Helve-Condense" pitchFamily="2" charset="0"/>
              </a:rPr>
              <a:t>Kieàu</a:t>
            </a:r>
            <a:endParaRPr lang="en-US" sz="1600" dirty="0">
              <a:solidFill>
                <a:srgbClr val="000000"/>
              </a:solidFill>
              <a:latin typeface="VNI-Helve-Condense" pitchFamily="2" charset="0"/>
            </a:endParaRP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6024564" y="3490069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err="1">
                <a:solidFill>
                  <a:srgbClr val="000000"/>
                </a:solidFill>
                <a:latin typeface="VNI-Helve-Condense" pitchFamily="2" charset="0"/>
              </a:rPr>
              <a:t>Boán</a:t>
            </a:r>
            <a:r>
              <a:rPr lang="en-US" sz="1400" dirty="0">
                <a:solidFill>
                  <a:srgbClr val="000000"/>
                </a:solidFill>
                <a:latin typeface="VNI-Helve-Condense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NI-Helve-Condense" pitchFamily="2" charset="0"/>
              </a:rPr>
              <a:t>Thoân</a:t>
            </a:r>
            <a:endParaRPr lang="en-US" sz="1400" dirty="0">
              <a:solidFill>
                <a:srgbClr val="000000"/>
              </a:solidFill>
              <a:latin typeface="VNI-Helve-Condense" pitchFamily="2" charset="0"/>
            </a:endParaRP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3808413" y="9906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VNI-Helve-Condense" pitchFamily="2" charset="0"/>
              </a:rPr>
              <a:t>CHÔÏ GIÖÕA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7466013" y="28194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3333FF"/>
                </a:solidFill>
                <a:latin typeface="VNI-Helve-Condense" pitchFamily="2" charset="0"/>
              </a:rPr>
              <a:t>S OÂ N G  T I EÀ N</a:t>
            </a:r>
          </a:p>
        </p:txBody>
      </p:sp>
      <p:sp>
        <p:nvSpPr>
          <p:cNvPr id="154644" name="Text Box 20"/>
          <p:cNvSpPr txBox="1">
            <a:spLocks noChangeArrowheads="1"/>
          </p:cNvSpPr>
          <p:nvPr/>
        </p:nvSpPr>
        <p:spPr bwMode="auto">
          <a:xfrm>
            <a:off x="2132013" y="4648201"/>
            <a:ext cx="276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3333FF"/>
                </a:solidFill>
                <a:latin typeface="VNI-Helve-Condense" pitchFamily="2" charset="0"/>
              </a:rPr>
              <a:t> Quaân Taây</a:t>
            </a:r>
            <a:r>
              <a:rPr lang="en-US" sz="2800" b="1">
                <a:solidFill>
                  <a:srgbClr val="FFFFFF"/>
                </a:solidFill>
                <a:latin typeface="VNI-Helve-Condense" pitchFamily="2" charset="0"/>
              </a:rPr>
              <a:t> </a:t>
            </a:r>
            <a:r>
              <a:rPr lang="en-US" sz="1800" b="1">
                <a:solidFill>
                  <a:srgbClr val="3333FF"/>
                </a:solidFill>
                <a:latin typeface="VNI-Helve-Condense" pitchFamily="2" charset="0"/>
              </a:rPr>
              <a:t>Sôn mai phuïc</a:t>
            </a:r>
            <a:r>
              <a:rPr lang="en-US" sz="1600" b="1">
                <a:solidFill>
                  <a:srgbClr val="3333FF"/>
                </a:solidFill>
                <a:latin typeface="VNI-Helve-Condense" pitchFamily="2" charset="0"/>
              </a:rPr>
              <a:t>.</a:t>
            </a:r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2208213" y="4343401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3333FF"/>
                </a:solidFill>
                <a:latin typeface="VNI-Helve-Condense" pitchFamily="2" charset="0"/>
              </a:rPr>
              <a:t>Quaân Xieâm tieán coâng</a:t>
            </a:r>
            <a:r>
              <a:rPr lang="en-US" sz="1600" b="1">
                <a:solidFill>
                  <a:srgbClr val="3333FF"/>
                </a:solidFill>
                <a:latin typeface="VNI-Helve-Condense" pitchFamily="2" charset="0"/>
              </a:rPr>
              <a:t>.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1979613" y="5729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3333FF"/>
                </a:solidFill>
                <a:latin typeface="VNI-Helve-Condense" pitchFamily="2" charset="0"/>
              </a:rPr>
              <a:t>Quaân Taây Sôn taán coâng</a:t>
            </a: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1751013" y="6062990"/>
            <a:ext cx="457200" cy="52322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8E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sz="2800" b="1">
              <a:solidFill>
                <a:srgbClr val="FFFFFF"/>
              </a:solidFill>
              <a:latin typeface="VNI-Helve-Condense" pitchFamily="2" charset="0"/>
            </a:endParaRPr>
          </a:p>
        </p:txBody>
      </p:sp>
      <p:sp>
        <p:nvSpPr>
          <p:cNvPr id="154648" name="Freeform 24"/>
          <p:cNvSpPr>
            <a:spLocks/>
          </p:cNvSpPr>
          <p:nvPr/>
        </p:nvSpPr>
        <p:spPr bwMode="auto">
          <a:xfrm>
            <a:off x="1865314" y="6210301"/>
            <a:ext cx="1587" cy="461665"/>
          </a:xfrm>
          <a:custGeom>
            <a:avLst/>
            <a:gdLst>
              <a:gd name="T0" fmla="*/ 0 w 1"/>
              <a:gd name="T1" fmla="*/ 0 h 120"/>
              <a:gd name="T2" fmla="*/ 0 w 1"/>
              <a:gd name="T3" fmla="*/ 2147483647 h 1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20">
                <a:moveTo>
                  <a:pt x="0" y="0"/>
                </a:moveTo>
                <a:cubicBezTo>
                  <a:pt x="0" y="40"/>
                  <a:pt x="0" y="80"/>
                  <a:pt x="0" y="120"/>
                </a:cubicBezTo>
              </a:path>
            </a:pathLst>
          </a:custGeom>
          <a:solidFill>
            <a:srgbClr val="008EEE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49" name="Freeform 25"/>
          <p:cNvSpPr>
            <a:spLocks/>
          </p:cNvSpPr>
          <p:nvPr/>
        </p:nvSpPr>
        <p:spPr bwMode="auto">
          <a:xfrm>
            <a:off x="1884363" y="6197601"/>
            <a:ext cx="171450" cy="461665"/>
          </a:xfrm>
          <a:custGeom>
            <a:avLst/>
            <a:gdLst>
              <a:gd name="T0" fmla="*/ 0 w 108"/>
              <a:gd name="T1" fmla="*/ 2147483647 h 91"/>
              <a:gd name="T2" fmla="*/ 2147483647 w 108"/>
              <a:gd name="T3" fmla="*/ 2147483647 h 91"/>
              <a:gd name="T4" fmla="*/ 2147483647 w 108"/>
              <a:gd name="T5" fmla="*/ 2147483647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" h="91">
                <a:moveTo>
                  <a:pt x="0" y="7"/>
                </a:moveTo>
                <a:cubicBezTo>
                  <a:pt x="57" y="26"/>
                  <a:pt x="51" y="0"/>
                  <a:pt x="108" y="19"/>
                </a:cubicBezTo>
                <a:cubicBezTo>
                  <a:pt x="27" y="73"/>
                  <a:pt x="56" y="47"/>
                  <a:pt x="12" y="91"/>
                </a:cubicBezTo>
              </a:path>
            </a:pathLst>
          </a:custGeom>
          <a:noFill/>
          <a:ln w="12700" cap="flat" cmpd="sng">
            <a:solidFill>
              <a:srgbClr val="008EEE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50" name="Text Box 26"/>
          <p:cNvSpPr txBox="1">
            <a:spLocks noChangeArrowheads="1"/>
          </p:cNvSpPr>
          <p:nvPr/>
        </p:nvSpPr>
        <p:spPr bwMode="auto">
          <a:xfrm>
            <a:off x="2132013" y="61102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3333FF"/>
                </a:solidFill>
                <a:latin typeface="VNI-Helve-Condense" pitchFamily="2" charset="0"/>
              </a:rPr>
              <a:t>Ñaïi baûn doanh cuûa Taây Sôn</a:t>
            </a:r>
          </a:p>
        </p:txBody>
      </p:sp>
      <p:sp>
        <p:nvSpPr>
          <p:cNvPr id="154651" name="Line 27"/>
          <p:cNvSpPr>
            <a:spLocks noChangeShapeType="1"/>
          </p:cNvSpPr>
          <p:nvPr/>
        </p:nvSpPr>
        <p:spPr bwMode="auto">
          <a:xfrm>
            <a:off x="5484813" y="4191000"/>
            <a:ext cx="0" cy="2286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52" name="Line 28"/>
          <p:cNvSpPr>
            <a:spLocks noChangeShapeType="1"/>
          </p:cNvSpPr>
          <p:nvPr/>
        </p:nvSpPr>
        <p:spPr bwMode="auto">
          <a:xfrm flipH="1">
            <a:off x="1522413" y="6477000"/>
            <a:ext cx="3962401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53" name="Text Box 29"/>
          <p:cNvSpPr txBox="1">
            <a:spLocks noChangeArrowheads="1"/>
          </p:cNvSpPr>
          <p:nvPr/>
        </p:nvSpPr>
        <p:spPr bwMode="auto">
          <a:xfrm>
            <a:off x="2208213" y="51054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3333FF"/>
                </a:solidFill>
                <a:latin typeface="VNI-Helve-Condense" pitchFamily="2" charset="0"/>
              </a:rPr>
              <a:t>Quaân Taây Sôn nhöû ñòch vaøo traän ñòa</a:t>
            </a:r>
          </a:p>
        </p:txBody>
      </p:sp>
      <p:sp>
        <p:nvSpPr>
          <p:cNvPr id="154654" name="Freeform 30"/>
          <p:cNvSpPr>
            <a:spLocks/>
          </p:cNvSpPr>
          <p:nvPr/>
        </p:nvSpPr>
        <p:spPr bwMode="auto">
          <a:xfrm>
            <a:off x="7018338" y="598489"/>
            <a:ext cx="584200" cy="461665"/>
          </a:xfrm>
          <a:custGeom>
            <a:avLst/>
            <a:gdLst>
              <a:gd name="T0" fmla="*/ 2147483647 w 368"/>
              <a:gd name="T1" fmla="*/ 2147483647 h 759"/>
              <a:gd name="T2" fmla="*/ 2147483647 w 368"/>
              <a:gd name="T3" fmla="*/ 2147483647 h 759"/>
              <a:gd name="T4" fmla="*/ 2147483647 w 368"/>
              <a:gd name="T5" fmla="*/ 2147483647 h 759"/>
              <a:gd name="T6" fmla="*/ 2147483647 w 368"/>
              <a:gd name="T7" fmla="*/ 2147483647 h 759"/>
              <a:gd name="T8" fmla="*/ 2147483647 w 368"/>
              <a:gd name="T9" fmla="*/ 2147483647 h 759"/>
              <a:gd name="T10" fmla="*/ 2147483647 w 368"/>
              <a:gd name="T11" fmla="*/ 2147483647 h 759"/>
              <a:gd name="T12" fmla="*/ 2147483647 w 368"/>
              <a:gd name="T13" fmla="*/ 2147483647 h 759"/>
              <a:gd name="T14" fmla="*/ 2147483647 w 368"/>
              <a:gd name="T15" fmla="*/ 2147483647 h 759"/>
              <a:gd name="T16" fmla="*/ 2147483647 w 368"/>
              <a:gd name="T17" fmla="*/ 2147483647 h 759"/>
              <a:gd name="T18" fmla="*/ 2147483647 w 368"/>
              <a:gd name="T19" fmla="*/ 2147483647 h 759"/>
              <a:gd name="T20" fmla="*/ 2147483647 w 368"/>
              <a:gd name="T21" fmla="*/ 2147483647 h 759"/>
              <a:gd name="T22" fmla="*/ 2147483647 w 368"/>
              <a:gd name="T23" fmla="*/ 2147483647 h 759"/>
              <a:gd name="T24" fmla="*/ 2147483647 w 368"/>
              <a:gd name="T25" fmla="*/ 2147483647 h 759"/>
              <a:gd name="T26" fmla="*/ 2147483647 w 368"/>
              <a:gd name="T27" fmla="*/ 2147483647 h 759"/>
              <a:gd name="T28" fmla="*/ 2147483647 w 368"/>
              <a:gd name="T29" fmla="*/ 2147483647 h 759"/>
              <a:gd name="T30" fmla="*/ 2147483647 w 368"/>
              <a:gd name="T31" fmla="*/ 2147483647 h 759"/>
              <a:gd name="T32" fmla="*/ 2147483647 w 368"/>
              <a:gd name="T33" fmla="*/ 2147483647 h 759"/>
              <a:gd name="T34" fmla="*/ 2147483647 w 368"/>
              <a:gd name="T35" fmla="*/ 2147483647 h 759"/>
              <a:gd name="T36" fmla="*/ 2147483647 w 368"/>
              <a:gd name="T37" fmla="*/ 2147483647 h 759"/>
              <a:gd name="T38" fmla="*/ 2147483647 w 368"/>
              <a:gd name="T39" fmla="*/ 2147483647 h 759"/>
              <a:gd name="T40" fmla="*/ 2147483647 w 368"/>
              <a:gd name="T41" fmla="*/ 2147483647 h 759"/>
              <a:gd name="T42" fmla="*/ 2147483647 w 368"/>
              <a:gd name="T43" fmla="*/ 2147483647 h 759"/>
              <a:gd name="T44" fmla="*/ 2147483647 w 368"/>
              <a:gd name="T45" fmla="*/ 2147483647 h 7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8" h="759">
                <a:moveTo>
                  <a:pt x="266" y="7"/>
                </a:moveTo>
                <a:cubicBezTo>
                  <a:pt x="179" y="12"/>
                  <a:pt x="149" y="0"/>
                  <a:pt x="90" y="39"/>
                </a:cubicBezTo>
                <a:cubicBezTo>
                  <a:pt x="85" y="47"/>
                  <a:pt x="74" y="53"/>
                  <a:pt x="74" y="63"/>
                </a:cubicBezTo>
                <a:cubicBezTo>
                  <a:pt x="74" y="80"/>
                  <a:pt x="90" y="111"/>
                  <a:pt x="90" y="111"/>
                </a:cubicBezTo>
                <a:cubicBezTo>
                  <a:pt x="75" y="184"/>
                  <a:pt x="41" y="302"/>
                  <a:pt x="114" y="351"/>
                </a:cubicBezTo>
                <a:cubicBezTo>
                  <a:pt x="129" y="396"/>
                  <a:pt x="188" y="429"/>
                  <a:pt x="226" y="455"/>
                </a:cubicBezTo>
                <a:cubicBezTo>
                  <a:pt x="242" y="466"/>
                  <a:pt x="274" y="487"/>
                  <a:pt x="274" y="487"/>
                </a:cubicBezTo>
                <a:cubicBezTo>
                  <a:pt x="310" y="541"/>
                  <a:pt x="296" y="585"/>
                  <a:pt x="322" y="631"/>
                </a:cubicBezTo>
                <a:cubicBezTo>
                  <a:pt x="368" y="714"/>
                  <a:pt x="344" y="649"/>
                  <a:pt x="362" y="703"/>
                </a:cubicBezTo>
                <a:cubicBezTo>
                  <a:pt x="359" y="714"/>
                  <a:pt x="363" y="729"/>
                  <a:pt x="354" y="735"/>
                </a:cubicBezTo>
                <a:cubicBezTo>
                  <a:pt x="329" y="752"/>
                  <a:pt x="295" y="749"/>
                  <a:pt x="266" y="759"/>
                </a:cubicBezTo>
                <a:cubicBezTo>
                  <a:pt x="190" y="721"/>
                  <a:pt x="221" y="741"/>
                  <a:pt x="170" y="703"/>
                </a:cubicBezTo>
                <a:cubicBezTo>
                  <a:pt x="186" y="692"/>
                  <a:pt x="227" y="688"/>
                  <a:pt x="218" y="671"/>
                </a:cubicBezTo>
                <a:cubicBezTo>
                  <a:pt x="189" y="612"/>
                  <a:pt x="158" y="557"/>
                  <a:pt x="122" y="503"/>
                </a:cubicBezTo>
                <a:cubicBezTo>
                  <a:pt x="115" y="493"/>
                  <a:pt x="114" y="479"/>
                  <a:pt x="106" y="471"/>
                </a:cubicBezTo>
                <a:cubicBezTo>
                  <a:pt x="92" y="457"/>
                  <a:pt x="58" y="439"/>
                  <a:pt x="58" y="439"/>
                </a:cubicBezTo>
                <a:cubicBezTo>
                  <a:pt x="53" y="428"/>
                  <a:pt x="50" y="415"/>
                  <a:pt x="42" y="407"/>
                </a:cubicBezTo>
                <a:cubicBezTo>
                  <a:pt x="34" y="399"/>
                  <a:pt x="12" y="403"/>
                  <a:pt x="10" y="391"/>
                </a:cubicBezTo>
                <a:cubicBezTo>
                  <a:pt x="0" y="329"/>
                  <a:pt x="15" y="265"/>
                  <a:pt x="34" y="207"/>
                </a:cubicBezTo>
                <a:cubicBezTo>
                  <a:pt x="29" y="194"/>
                  <a:pt x="24" y="180"/>
                  <a:pt x="18" y="167"/>
                </a:cubicBezTo>
                <a:cubicBezTo>
                  <a:pt x="14" y="158"/>
                  <a:pt x="2" y="153"/>
                  <a:pt x="2" y="143"/>
                </a:cubicBezTo>
                <a:cubicBezTo>
                  <a:pt x="2" y="132"/>
                  <a:pt x="37" y="100"/>
                  <a:pt x="42" y="95"/>
                </a:cubicBezTo>
                <a:cubicBezTo>
                  <a:pt x="54" y="59"/>
                  <a:pt x="56" y="33"/>
                  <a:pt x="82" y="7"/>
                </a:cubicBezTo>
              </a:path>
            </a:pathLst>
          </a:custGeom>
          <a:solidFill>
            <a:srgbClr val="00CCFF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76830" name="Group 31"/>
          <p:cNvGrpSpPr>
            <a:grpSpLocks/>
          </p:cNvGrpSpPr>
          <p:nvPr/>
        </p:nvGrpSpPr>
        <p:grpSpPr bwMode="auto">
          <a:xfrm>
            <a:off x="2728913" y="1385888"/>
            <a:ext cx="4622800" cy="2209800"/>
            <a:chOff x="760" y="729"/>
            <a:chExt cx="2912" cy="1392"/>
          </a:xfrm>
        </p:grpSpPr>
        <p:sp>
          <p:nvSpPr>
            <p:cNvPr id="154690" name="Freeform 32"/>
            <p:cNvSpPr>
              <a:spLocks/>
            </p:cNvSpPr>
            <p:nvPr/>
          </p:nvSpPr>
          <p:spPr bwMode="auto">
            <a:xfrm rot="226843">
              <a:off x="1822" y="1671"/>
              <a:ext cx="480" cy="192"/>
            </a:xfrm>
            <a:custGeom>
              <a:avLst/>
              <a:gdLst>
                <a:gd name="T0" fmla="*/ 0 w 2371"/>
                <a:gd name="T1" fmla="*/ 0 h 1018"/>
                <a:gd name="T2" fmla="*/ 0 w 2371"/>
                <a:gd name="T3" fmla="*/ 0 h 1018"/>
                <a:gd name="T4" fmla="*/ 0 w 2371"/>
                <a:gd name="T5" fmla="*/ 0 h 1018"/>
                <a:gd name="T6" fmla="*/ 0 w 2371"/>
                <a:gd name="T7" fmla="*/ 0 h 1018"/>
                <a:gd name="T8" fmla="*/ 0 w 2371"/>
                <a:gd name="T9" fmla="*/ 0 h 1018"/>
                <a:gd name="T10" fmla="*/ 0 w 2371"/>
                <a:gd name="T11" fmla="*/ 0 h 1018"/>
                <a:gd name="T12" fmla="*/ 0 w 2371"/>
                <a:gd name="T13" fmla="*/ 0 h 1018"/>
                <a:gd name="T14" fmla="*/ 0 w 2371"/>
                <a:gd name="T15" fmla="*/ 0 h 1018"/>
                <a:gd name="T16" fmla="*/ 0 w 2371"/>
                <a:gd name="T17" fmla="*/ 0 h 1018"/>
                <a:gd name="T18" fmla="*/ 0 w 2371"/>
                <a:gd name="T19" fmla="*/ 0 h 1018"/>
                <a:gd name="T20" fmla="*/ 0 w 2371"/>
                <a:gd name="T21" fmla="*/ 0 h 1018"/>
                <a:gd name="T22" fmla="*/ 0 w 2371"/>
                <a:gd name="T23" fmla="*/ 0 h 1018"/>
                <a:gd name="T24" fmla="*/ 0 w 2371"/>
                <a:gd name="T25" fmla="*/ 0 h 1018"/>
                <a:gd name="T26" fmla="*/ 0 w 2371"/>
                <a:gd name="T27" fmla="*/ 0 h 1018"/>
                <a:gd name="T28" fmla="*/ 0 w 2371"/>
                <a:gd name="T29" fmla="*/ 0 h 1018"/>
                <a:gd name="T30" fmla="*/ 0 w 2371"/>
                <a:gd name="T31" fmla="*/ 0 h 1018"/>
                <a:gd name="T32" fmla="*/ 0 w 2371"/>
                <a:gd name="T33" fmla="*/ 0 h 1018"/>
                <a:gd name="T34" fmla="*/ 0 w 2371"/>
                <a:gd name="T35" fmla="*/ 0 h 1018"/>
                <a:gd name="T36" fmla="*/ 0 w 2371"/>
                <a:gd name="T37" fmla="*/ 0 h 1018"/>
                <a:gd name="T38" fmla="*/ 0 w 2371"/>
                <a:gd name="T39" fmla="*/ 0 h 1018"/>
                <a:gd name="T40" fmla="*/ 0 w 2371"/>
                <a:gd name="T41" fmla="*/ 0 h 1018"/>
                <a:gd name="T42" fmla="*/ 0 w 2371"/>
                <a:gd name="T43" fmla="*/ 0 h 1018"/>
                <a:gd name="T44" fmla="*/ 0 w 2371"/>
                <a:gd name="T45" fmla="*/ 0 h 1018"/>
                <a:gd name="T46" fmla="*/ 0 w 2371"/>
                <a:gd name="T47" fmla="*/ 0 h 1018"/>
                <a:gd name="T48" fmla="*/ 0 w 2371"/>
                <a:gd name="T49" fmla="*/ 0 h 1018"/>
                <a:gd name="T50" fmla="*/ 0 w 2371"/>
                <a:gd name="T51" fmla="*/ 0 h 1018"/>
                <a:gd name="T52" fmla="*/ 0 w 2371"/>
                <a:gd name="T53" fmla="*/ 0 h 1018"/>
                <a:gd name="T54" fmla="*/ 0 w 2371"/>
                <a:gd name="T55" fmla="*/ 0 h 1018"/>
                <a:gd name="T56" fmla="*/ 0 w 2371"/>
                <a:gd name="T57" fmla="*/ 0 h 1018"/>
                <a:gd name="T58" fmla="*/ 0 w 2371"/>
                <a:gd name="T59" fmla="*/ 0 h 1018"/>
                <a:gd name="T60" fmla="*/ 0 w 2371"/>
                <a:gd name="T61" fmla="*/ 0 h 1018"/>
                <a:gd name="T62" fmla="*/ 0 w 2371"/>
                <a:gd name="T63" fmla="*/ 0 h 1018"/>
                <a:gd name="T64" fmla="*/ 0 w 2371"/>
                <a:gd name="T65" fmla="*/ 0 h 1018"/>
                <a:gd name="T66" fmla="*/ 0 w 2371"/>
                <a:gd name="T67" fmla="*/ 0 h 1018"/>
                <a:gd name="T68" fmla="*/ 0 w 2371"/>
                <a:gd name="T69" fmla="*/ 0 h 1018"/>
                <a:gd name="T70" fmla="*/ 0 w 2371"/>
                <a:gd name="T71" fmla="*/ 0 h 1018"/>
                <a:gd name="T72" fmla="*/ 0 w 2371"/>
                <a:gd name="T73" fmla="*/ 0 h 10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71" h="1018">
                  <a:moveTo>
                    <a:pt x="157" y="895"/>
                  </a:moveTo>
                  <a:lnTo>
                    <a:pt x="455" y="696"/>
                  </a:lnTo>
                  <a:lnTo>
                    <a:pt x="710" y="603"/>
                  </a:lnTo>
                  <a:lnTo>
                    <a:pt x="924" y="589"/>
                  </a:lnTo>
                  <a:lnTo>
                    <a:pt x="1152" y="576"/>
                  </a:lnTo>
                  <a:lnTo>
                    <a:pt x="1379" y="589"/>
                  </a:lnTo>
                  <a:lnTo>
                    <a:pt x="1687" y="683"/>
                  </a:lnTo>
                  <a:lnTo>
                    <a:pt x="1942" y="790"/>
                  </a:lnTo>
                  <a:lnTo>
                    <a:pt x="2263" y="1018"/>
                  </a:lnTo>
                  <a:lnTo>
                    <a:pt x="2344" y="777"/>
                  </a:lnTo>
                  <a:lnTo>
                    <a:pt x="2156" y="696"/>
                  </a:lnTo>
                  <a:lnTo>
                    <a:pt x="2183" y="616"/>
                  </a:lnTo>
                  <a:lnTo>
                    <a:pt x="2371" y="683"/>
                  </a:lnTo>
                  <a:lnTo>
                    <a:pt x="2143" y="308"/>
                  </a:lnTo>
                  <a:lnTo>
                    <a:pt x="1728" y="335"/>
                  </a:lnTo>
                  <a:lnTo>
                    <a:pt x="1929" y="428"/>
                  </a:lnTo>
                  <a:lnTo>
                    <a:pt x="1888" y="536"/>
                  </a:lnTo>
                  <a:lnTo>
                    <a:pt x="1754" y="482"/>
                  </a:lnTo>
                  <a:lnTo>
                    <a:pt x="1594" y="428"/>
                  </a:lnTo>
                  <a:lnTo>
                    <a:pt x="1379" y="388"/>
                  </a:lnTo>
                  <a:lnTo>
                    <a:pt x="1366" y="268"/>
                  </a:lnTo>
                  <a:lnTo>
                    <a:pt x="1580" y="281"/>
                  </a:lnTo>
                  <a:lnTo>
                    <a:pt x="1178" y="0"/>
                  </a:lnTo>
                  <a:lnTo>
                    <a:pt x="857" y="227"/>
                  </a:lnTo>
                  <a:lnTo>
                    <a:pt x="1058" y="241"/>
                  </a:lnTo>
                  <a:lnTo>
                    <a:pt x="1058" y="361"/>
                  </a:lnTo>
                  <a:lnTo>
                    <a:pt x="750" y="388"/>
                  </a:lnTo>
                  <a:lnTo>
                    <a:pt x="562" y="455"/>
                  </a:lnTo>
                  <a:lnTo>
                    <a:pt x="495" y="348"/>
                  </a:lnTo>
                  <a:lnTo>
                    <a:pt x="750" y="268"/>
                  </a:lnTo>
                  <a:lnTo>
                    <a:pt x="281" y="147"/>
                  </a:lnTo>
                  <a:lnTo>
                    <a:pt x="0" y="536"/>
                  </a:lnTo>
                  <a:lnTo>
                    <a:pt x="254" y="455"/>
                  </a:lnTo>
                  <a:lnTo>
                    <a:pt x="294" y="562"/>
                  </a:lnTo>
                  <a:lnTo>
                    <a:pt x="134" y="616"/>
                  </a:lnTo>
                  <a:lnTo>
                    <a:pt x="0" y="696"/>
                  </a:lnTo>
                  <a:lnTo>
                    <a:pt x="120" y="924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76867" name="Group 33"/>
            <p:cNvGrpSpPr>
              <a:grpSpLocks/>
            </p:cNvGrpSpPr>
            <p:nvPr/>
          </p:nvGrpSpPr>
          <p:grpSpPr bwMode="auto">
            <a:xfrm>
              <a:off x="760" y="729"/>
              <a:ext cx="2912" cy="1392"/>
              <a:chOff x="760" y="729"/>
              <a:chExt cx="2912" cy="1392"/>
            </a:xfrm>
          </p:grpSpPr>
          <p:sp>
            <p:nvSpPr>
              <p:cNvPr id="154692" name="Freeform 34"/>
              <p:cNvSpPr>
                <a:spLocks/>
              </p:cNvSpPr>
              <p:nvPr/>
            </p:nvSpPr>
            <p:spPr bwMode="auto">
              <a:xfrm rot="-629034">
                <a:off x="760" y="1883"/>
                <a:ext cx="432" cy="211"/>
              </a:xfrm>
              <a:custGeom>
                <a:avLst/>
                <a:gdLst>
                  <a:gd name="T0" fmla="*/ 0 w 2371"/>
                  <a:gd name="T1" fmla="*/ 0 h 1018"/>
                  <a:gd name="T2" fmla="*/ 0 w 2371"/>
                  <a:gd name="T3" fmla="*/ 0 h 1018"/>
                  <a:gd name="T4" fmla="*/ 0 w 2371"/>
                  <a:gd name="T5" fmla="*/ 0 h 1018"/>
                  <a:gd name="T6" fmla="*/ 0 w 2371"/>
                  <a:gd name="T7" fmla="*/ 0 h 1018"/>
                  <a:gd name="T8" fmla="*/ 0 w 2371"/>
                  <a:gd name="T9" fmla="*/ 0 h 1018"/>
                  <a:gd name="T10" fmla="*/ 0 w 2371"/>
                  <a:gd name="T11" fmla="*/ 0 h 1018"/>
                  <a:gd name="T12" fmla="*/ 0 w 2371"/>
                  <a:gd name="T13" fmla="*/ 0 h 1018"/>
                  <a:gd name="T14" fmla="*/ 0 w 2371"/>
                  <a:gd name="T15" fmla="*/ 0 h 1018"/>
                  <a:gd name="T16" fmla="*/ 0 w 2371"/>
                  <a:gd name="T17" fmla="*/ 0 h 1018"/>
                  <a:gd name="T18" fmla="*/ 0 w 2371"/>
                  <a:gd name="T19" fmla="*/ 0 h 1018"/>
                  <a:gd name="T20" fmla="*/ 0 w 2371"/>
                  <a:gd name="T21" fmla="*/ 0 h 1018"/>
                  <a:gd name="T22" fmla="*/ 0 w 2371"/>
                  <a:gd name="T23" fmla="*/ 0 h 1018"/>
                  <a:gd name="T24" fmla="*/ 0 w 2371"/>
                  <a:gd name="T25" fmla="*/ 0 h 1018"/>
                  <a:gd name="T26" fmla="*/ 0 w 2371"/>
                  <a:gd name="T27" fmla="*/ 0 h 1018"/>
                  <a:gd name="T28" fmla="*/ 0 w 2371"/>
                  <a:gd name="T29" fmla="*/ 0 h 1018"/>
                  <a:gd name="T30" fmla="*/ 0 w 2371"/>
                  <a:gd name="T31" fmla="*/ 0 h 1018"/>
                  <a:gd name="T32" fmla="*/ 0 w 2371"/>
                  <a:gd name="T33" fmla="*/ 0 h 1018"/>
                  <a:gd name="T34" fmla="*/ 0 w 2371"/>
                  <a:gd name="T35" fmla="*/ 0 h 1018"/>
                  <a:gd name="T36" fmla="*/ 0 w 2371"/>
                  <a:gd name="T37" fmla="*/ 0 h 1018"/>
                  <a:gd name="T38" fmla="*/ 0 w 2371"/>
                  <a:gd name="T39" fmla="*/ 0 h 1018"/>
                  <a:gd name="T40" fmla="*/ 0 w 2371"/>
                  <a:gd name="T41" fmla="*/ 0 h 1018"/>
                  <a:gd name="T42" fmla="*/ 0 w 2371"/>
                  <a:gd name="T43" fmla="*/ 0 h 1018"/>
                  <a:gd name="T44" fmla="*/ 0 w 2371"/>
                  <a:gd name="T45" fmla="*/ 0 h 1018"/>
                  <a:gd name="T46" fmla="*/ 0 w 2371"/>
                  <a:gd name="T47" fmla="*/ 0 h 1018"/>
                  <a:gd name="T48" fmla="*/ 0 w 2371"/>
                  <a:gd name="T49" fmla="*/ 0 h 1018"/>
                  <a:gd name="T50" fmla="*/ 0 w 2371"/>
                  <a:gd name="T51" fmla="*/ 0 h 1018"/>
                  <a:gd name="T52" fmla="*/ 0 w 2371"/>
                  <a:gd name="T53" fmla="*/ 0 h 1018"/>
                  <a:gd name="T54" fmla="*/ 0 w 2371"/>
                  <a:gd name="T55" fmla="*/ 0 h 1018"/>
                  <a:gd name="T56" fmla="*/ 0 w 2371"/>
                  <a:gd name="T57" fmla="*/ 0 h 1018"/>
                  <a:gd name="T58" fmla="*/ 0 w 2371"/>
                  <a:gd name="T59" fmla="*/ 0 h 1018"/>
                  <a:gd name="T60" fmla="*/ 0 w 2371"/>
                  <a:gd name="T61" fmla="*/ 0 h 1018"/>
                  <a:gd name="T62" fmla="*/ 0 w 2371"/>
                  <a:gd name="T63" fmla="*/ 0 h 1018"/>
                  <a:gd name="T64" fmla="*/ 0 w 2371"/>
                  <a:gd name="T65" fmla="*/ 0 h 1018"/>
                  <a:gd name="T66" fmla="*/ 0 w 2371"/>
                  <a:gd name="T67" fmla="*/ 0 h 1018"/>
                  <a:gd name="T68" fmla="*/ 0 w 2371"/>
                  <a:gd name="T69" fmla="*/ 0 h 1018"/>
                  <a:gd name="T70" fmla="*/ 0 w 2371"/>
                  <a:gd name="T71" fmla="*/ 0 h 1018"/>
                  <a:gd name="T72" fmla="*/ 0 w 2371"/>
                  <a:gd name="T73" fmla="*/ 0 h 10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1" h="1018">
                    <a:moveTo>
                      <a:pt x="157" y="895"/>
                    </a:moveTo>
                    <a:lnTo>
                      <a:pt x="455" y="696"/>
                    </a:lnTo>
                    <a:lnTo>
                      <a:pt x="710" y="603"/>
                    </a:lnTo>
                    <a:lnTo>
                      <a:pt x="924" y="589"/>
                    </a:lnTo>
                    <a:lnTo>
                      <a:pt x="1152" y="576"/>
                    </a:lnTo>
                    <a:lnTo>
                      <a:pt x="1379" y="589"/>
                    </a:lnTo>
                    <a:lnTo>
                      <a:pt x="1687" y="683"/>
                    </a:lnTo>
                    <a:lnTo>
                      <a:pt x="1942" y="790"/>
                    </a:lnTo>
                    <a:lnTo>
                      <a:pt x="2263" y="1018"/>
                    </a:lnTo>
                    <a:lnTo>
                      <a:pt x="2344" y="777"/>
                    </a:lnTo>
                    <a:lnTo>
                      <a:pt x="2156" y="696"/>
                    </a:lnTo>
                    <a:lnTo>
                      <a:pt x="2183" y="616"/>
                    </a:lnTo>
                    <a:lnTo>
                      <a:pt x="2371" y="683"/>
                    </a:lnTo>
                    <a:lnTo>
                      <a:pt x="2143" y="308"/>
                    </a:lnTo>
                    <a:lnTo>
                      <a:pt x="1728" y="335"/>
                    </a:lnTo>
                    <a:lnTo>
                      <a:pt x="1929" y="428"/>
                    </a:lnTo>
                    <a:lnTo>
                      <a:pt x="1888" y="536"/>
                    </a:lnTo>
                    <a:lnTo>
                      <a:pt x="1754" y="482"/>
                    </a:lnTo>
                    <a:lnTo>
                      <a:pt x="1594" y="428"/>
                    </a:lnTo>
                    <a:lnTo>
                      <a:pt x="1379" y="388"/>
                    </a:lnTo>
                    <a:lnTo>
                      <a:pt x="1366" y="268"/>
                    </a:lnTo>
                    <a:lnTo>
                      <a:pt x="1580" y="281"/>
                    </a:lnTo>
                    <a:lnTo>
                      <a:pt x="1178" y="0"/>
                    </a:lnTo>
                    <a:lnTo>
                      <a:pt x="857" y="227"/>
                    </a:lnTo>
                    <a:lnTo>
                      <a:pt x="1058" y="241"/>
                    </a:lnTo>
                    <a:lnTo>
                      <a:pt x="1058" y="361"/>
                    </a:lnTo>
                    <a:lnTo>
                      <a:pt x="750" y="388"/>
                    </a:lnTo>
                    <a:lnTo>
                      <a:pt x="562" y="455"/>
                    </a:lnTo>
                    <a:lnTo>
                      <a:pt x="495" y="348"/>
                    </a:lnTo>
                    <a:lnTo>
                      <a:pt x="750" y="268"/>
                    </a:lnTo>
                    <a:lnTo>
                      <a:pt x="281" y="147"/>
                    </a:lnTo>
                    <a:lnTo>
                      <a:pt x="0" y="536"/>
                    </a:lnTo>
                    <a:lnTo>
                      <a:pt x="254" y="455"/>
                    </a:lnTo>
                    <a:lnTo>
                      <a:pt x="294" y="562"/>
                    </a:lnTo>
                    <a:lnTo>
                      <a:pt x="134" y="616"/>
                    </a:lnTo>
                    <a:lnTo>
                      <a:pt x="0" y="696"/>
                    </a:lnTo>
                    <a:lnTo>
                      <a:pt x="120" y="924"/>
                    </a:ln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93" name="Freeform 35"/>
              <p:cNvSpPr>
                <a:spLocks/>
              </p:cNvSpPr>
              <p:nvPr/>
            </p:nvSpPr>
            <p:spPr bwMode="auto">
              <a:xfrm rot="583655">
                <a:off x="1335" y="1920"/>
                <a:ext cx="430" cy="201"/>
              </a:xfrm>
              <a:custGeom>
                <a:avLst/>
                <a:gdLst>
                  <a:gd name="T0" fmla="*/ 0 w 2371"/>
                  <a:gd name="T1" fmla="*/ 0 h 1018"/>
                  <a:gd name="T2" fmla="*/ 0 w 2371"/>
                  <a:gd name="T3" fmla="*/ 0 h 1018"/>
                  <a:gd name="T4" fmla="*/ 0 w 2371"/>
                  <a:gd name="T5" fmla="*/ 0 h 1018"/>
                  <a:gd name="T6" fmla="*/ 0 w 2371"/>
                  <a:gd name="T7" fmla="*/ 0 h 1018"/>
                  <a:gd name="T8" fmla="*/ 0 w 2371"/>
                  <a:gd name="T9" fmla="*/ 0 h 1018"/>
                  <a:gd name="T10" fmla="*/ 0 w 2371"/>
                  <a:gd name="T11" fmla="*/ 0 h 1018"/>
                  <a:gd name="T12" fmla="*/ 0 w 2371"/>
                  <a:gd name="T13" fmla="*/ 0 h 1018"/>
                  <a:gd name="T14" fmla="*/ 0 w 2371"/>
                  <a:gd name="T15" fmla="*/ 0 h 1018"/>
                  <a:gd name="T16" fmla="*/ 0 w 2371"/>
                  <a:gd name="T17" fmla="*/ 0 h 1018"/>
                  <a:gd name="T18" fmla="*/ 0 w 2371"/>
                  <a:gd name="T19" fmla="*/ 0 h 1018"/>
                  <a:gd name="T20" fmla="*/ 0 w 2371"/>
                  <a:gd name="T21" fmla="*/ 0 h 1018"/>
                  <a:gd name="T22" fmla="*/ 0 w 2371"/>
                  <a:gd name="T23" fmla="*/ 0 h 1018"/>
                  <a:gd name="T24" fmla="*/ 0 w 2371"/>
                  <a:gd name="T25" fmla="*/ 0 h 1018"/>
                  <a:gd name="T26" fmla="*/ 0 w 2371"/>
                  <a:gd name="T27" fmla="*/ 0 h 1018"/>
                  <a:gd name="T28" fmla="*/ 0 w 2371"/>
                  <a:gd name="T29" fmla="*/ 0 h 1018"/>
                  <a:gd name="T30" fmla="*/ 0 w 2371"/>
                  <a:gd name="T31" fmla="*/ 0 h 1018"/>
                  <a:gd name="T32" fmla="*/ 0 w 2371"/>
                  <a:gd name="T33" fmla="*/ 0 h 1018"/>
                  <a:gd name="T34" fmla="*/ 0 w 2371"/>
                  <a:gd name="T35" fmla="*/ 0 h 1018"/>
                  <a:gd name="T36" fmla="*/ 0 w 2371"/>
                  <a:gd name="T37" fmla="*/ 0 h 1018"/>
                  <a:gd name="T38" fmla="*/ 0 w 2371"/>
                  <a:gd name="T39" fmla="*/ 0 h 1018"/>
                  <a:gd name="T40" fmla="*/ 0 w 2371"/>
                  <a:gd name="T41" fmla="*/ 0 h 1018"/>
                  <a:gd name="T42" fmla="*/ 0 w 2371"/>
                  <a:gd name="T43" fmla="*/ 0 h 1018"/>
                  <a:gd name="T44" fmla="*/ 0 w 2371"/>
                  <a:gd name="T45" fmla="*/ 0 h 1018"/>
                  <a:gd name="T46" fmla="*/ 0 w 2371"/>
                  <a:gd name="T47" fmla="*/ 0 h 1018"/>
                  <a:gd name="T48" fmla="*/ 0 w 2371"/>
                  <a:gd name="T49" fmla="*/ 0 h 1018"/>
                  <a:gd name="T50" fmla="*/ 0 w 2371"/>
                  <a:gd name="T51" fmla="*/ 0 h 1018"/>
                  <a:gd name="T52" fmla="*/ 0 w 2371"/>
                  <a:gd name="T53" fmla="*/ 0 h 1018"/>
                  <a:gd name="T54" fmla="*/ 0 w 2371"/>
                  <a:gd name="T55" fmla="*/ 0 h 1018"/>
                  <a:gd name="T56" fmla="*/ 0 w 2371"/>
                  <a:gd name="T57" fmla="*/ 0 h 1018"/>
                  <a:gd name="T58" fmla="*/ 0 w 2371"/>
                  <a:gd name="T59" fmla="*/ 0 h 1018"/>
                  <a:gd name="T60" fmla="*/ 0 w 2371"/>
                  <a:gd name="T61" fmla="*/ 0 h 1018"/>
                  <a:gd name="T62" fmla="*/ 0 w 2371"/>
                  <a:gd name="T63" fmla="*/ 0 h 1018"/>
                  <a:gd name="T64" fmla="*/ 0 w 2371"/>
                  <a:gd name="T65" fmla="*/ 0 h 1018"/>
                  <a:gd name="T66" fmla="*/ 0 w 2371"/>
                  <a:gd name="T67" fmla="*/ 0 h 1018"/>
                  <a:gd name="T68" fmla="*/ 0 w 2371"/>
                  <a:gd name="T69" fmla="*/ 0 h 1018"/>
                  <a:gd name="T70" fmla="*/ 0 w 2371"/>
                  <a:gd name="T71" fmla="*/ 0 h 1018"/>
                  <a:gd name="T72" fmla="*/ 0 w 2371"/>
                  <a:gd name="T73" fmla="*/ 0 h 10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1" h="1018">
                    <a:moveTo>
                      <a:pt x="157" y="895"/>
                    </a:moveTo>
                    <a:lnTo>
                      <a:pt x="455" y="696"/>
                    </a:lnTo>
                    <a:lnTo>
                      <a:pt x="710" y="603"/>
                    </a:lnTo>
                    <a:lnTo>
                      <a:pt x="924" y="589"/>
                    </a:lnTo>
                    <a:lnTo>
                      <a:pt x="1152" y="576"/>
                    </a:lnTo>
                    <a:lnTo>
                      <a:pt x="1379" y="589"/>
                    </a:lnTo>
                    <a:lnTo>
                      <a:pt x="1687" y="683"/>
                    </a:lnTo>
                    <a:lnTo>
                      <a:pt x="1942" y="790"/>
                    </a:lnTo>
                    <a:lnTo>
                      <a:pt x="2263" y="1018"/>
                    </a:lnTo>
                    <a:lnTo>
                      <a:pt x="2344" y="777"/>
                    </a:lnTo>
                    <a:lnTo>
                      <a:pt x="2156" y="696"/>
                    </a:lnTo>
                    <a:lnTo>
                      <a:pt x="2183" y="616"/>
                    </a:lnTo>
                    <a:lnTo>
                      <a:pt x="2371" y="683"/>
                    </a:lnTo>
                    <a:lnTo>
                      <a:pt x="2143" y="308"/>
                    </a:lnTo>
                    <a:lnTo>
                      <a:pt x="1728" y="335"/>
                    </a:lnTo>
                    <a:lnTo>
                      <a:pt x="1929" y="428"/>
                    </a:lnTo>
                    <a:lnTo>
                      <a:pt x="1888" y="536"/>
                    </a:lnTo>
                    <a:lnTo>
                      <a:pt x="1754" y="482"/>
                    </a:lnTo>
                    <a:lnTo>
                      <a:pt x="1594" y="428"/>
                    </a:lnTo>
                    <a:lnTo>
                      <a:pt x="1379" y="388"/>
                    </a:lnTo>
                    <a:lnTo>
                      <a:pt x="1366" y="268"/>
                    </a:lnTo>
                    <a:lnTo>
                      <a:pt x="1580" y="281"/>
                    </a:lnTo>
                    <a:lnTo>
                      <a:pt x="1178" y="0"/>
                    </a:lnTo>
                    <a:lnTo>
                      <a:pt x="857" y="227"/>
                    </a:lnTo>
                    <a:lnTo>
                      <a:pt x="1058" y="241"/>
                    </a:lnTo>
                    <a:lnTo>
                      <a:pt x="1058" y="361"/>
                    </a:lnTo>
                    <a:lnTo>
                      <a:pt x="750" y="388"/>
                    </a:lnTo>
                    <a:lnTo>
                      <a:pt x="562" y="455"/>
                    </a:lnTo>
                    <a:lnTo>
                      <a:pt x="495" y="348"/>
                    </a:lnTo>
                    <a:lnTo>
                      <a:pt x="750" y="268"/>
                    </a:lnTo>
                    <a:lnTo>
                      <a:pt x="281" y="147"/>
                    </a:lnTo>
                    <a:lnTo>
                      <a:pt x="0" y="536"/>
                    </a:lnTo>
                    <a:lnTo>
                      <a:pt x="254" y="455"/>
                    </a:lnTo>
                    <a:lnTo>
                      <a:pt x="294" y="562"/>
                    </a:lnTo>
                    <a:lnTo>
                      <a:pt x="134" y="616"/>
                    </a:lnTo>
                    <a:lnTo>
                      <a:pt x="0" y="696"/>
                    </a:lnTo>
                    <a:lnTo>
                      <a:pt x="120" y="924"/>
                    </a:ln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94" name="Freeform 36"/>
              <p:cNvSpPr>
                <a:spLocks/>
              </p:cNvSpPr>
              <p:nvPr/>
            </p:nvSpPr>
            <p:spPr bwMode="auto">
              <a:xfrm rot="-907492">
                <a:off x="3192" y="1208"/>
                <a:ext cx="480" cy="211"/>
              </a:xfrm>
              <a:custGeom>
                <a:avLst/>
                <a:gdLst>
                  <a:gd name="T0" fmla="*/ 0 w 2371"/>
                  <a:gd name="T1" fmla="*/ 0 h 1018"/>
                  <a:gd name="T2" fmla="*/ 0 w 2371"/>
                  <a:gd name="T3" fmla="*/ 0 h 1018"/>
                  <a:gd name="T4" fmla="*/ 0 w 2371"/>
                  <a:gd name="T5" fmla="*/ 0 h 1018"/>
                  <a:gd name="T6" fmla="*/ 0 w 2371"/>
                  <a:gd name="T7" fmla="*/ 0 h 1018"/>
                  <a:gd name="T8" fmla="*/ 0 w 2371"/>
                  <a:gd name="T9" fmla="*/ 0 h 1018"/>
                  <a:gd name="T10" fmla="*/ 0 w 2371"/>
                  <a:gd name="T11" fmla="*/ 0 h 1018"/>
                  <a:gd name="T12" fmla="*/ 0 w 2371"/>
                  <a:gd name="T13" fmla="*/ 0 h 1018"/>
                  <a:gd name="T14" fmla="*/ 0 w 2371"/>
                  <a:gd name="T15" fmla="*/ 0 h 1018"/>
                  <a:gd name="T16" fmla="*/ 0 w 2371"/>
                  <a:gd name="T17" fmla="*/ 0 h 1018"/>
                  <a:gd name="T18" fmla="*/ 0 w 2371"/>
                  <a:gd name="T19" fmla="*/ 0 h 1018"/>
                  <a:gd name="T20" fmla="*/ 0 w 2371"/>
                  <a:gd name="T21" fmla="*/ 0 h 1018"/>
                  <a:gd name="T22" fmla="*/ 0 w 2371"/>
                  <a:gd name="T23" fmla="*/ 0 h 1018"/>
                  <a:gd name="T24" fmla="*/ 0 w 2371"/>
                  <a:gd name="T25" fmla="*/ 0 h 1018"/>
                  <a:gd name="T26" fmla="*/ 0 w 2371"/>
                  <a:gd name="T27" fmla="*/ 0 h 1018"/>
                  <a:gd name="T28" fmla="*/ 0 w 2371"/>
                  <a:gd name="T29" fmla="*/ 0 h 1018"/>
                  <a:gd name="T30" fmla="*/ 0 w 2371"/>
                  <a:gd name="T31" fmla="*/ 0 h 1018"/>
                  <a:gd name="T32" fmla="*/ 0 w 2371"/>
                  <a:gd name="T33" fmla="*/ 0 h 1018"/>
                  <a:gd name="T34" fmla="*/ 0 w 2371"/>
                  <a:gd name="T35" fmla="*/ 0 h 1018"/>
                  <a:gd name="T36" fmla="*/ 0 w 2371"/>
                  <a:gd name="T37" fmla="*/ 0 h 1018"/>
                  <a:gd name="T38" fmla="*/ 0 w 2371"/>
                  <a:gd name="T39" fmla="*/ 0 h 1018"/>
                  <a:gd name="T40" fmla="*/ 0 w 2371"/>
                  <a:gd name="T41" fmla="*/ 0 h 1018"/>
                  <a:gd name="T42" fmla="*/ 0 w 2371"/>
                  <a:gd name="T43" fmla="*/ 0 h 1018"/>
                  <a:gd name="T44" fmla="*/ 0 w 2371"/>
                  <a:gd name="T45" fmla="*/ 0 h 1018"/>
                  <a:gd name="T46" fmla="*/ 0 w 2371"/>
                  <a:gd name="T47" fmla="*/ 0 h 1018"/>
                  <a:gd name="T48" fmla="*/ 0 w 2371"/>
                  <a:gd name="T49" fmla="*/ 0 h 1018"/>
                  <a:gd name="T50" fmla="*/ 0 w 2371"/>
                  <a:gd name="T51" fmla="*/ 0 h 1018"/>
                  <a:gd name="T52" fmla="*/ 0 w 2371"/>
                  <a:gd name="T53" fmla="*/ 0 h 1018"/>
                  <a:gd name="T54" fmla="*/ 0 w 2371"/>
                  <a:gd name="T55" fmla="*/ 0 h 1018"/>
                  <a:gd name="T56" fmla="*/ 0 w 2371"/>
                  <a:gd name="T57" fmla="*/ 0 h 1018"/>
                  <a:gd name="T58" fmla="*/ 0 w 2371"/>
                  <a:gd name="T59" fmla="*/ 0 h 1018"/>
                  <a:gd name="T60" fmla="*/ 0 w 2371"/>
                  <a:gd name="T61" fmla="*/ 0 h 1018"/>
                  <a:gd name="T62" fmla="*/ 0 w 2371"/>
                  <a:gd name="T63" fmla="*/ 0 h 1018"/>
                  <a:gd name="T64" fmla="*/ 0 w 2371"/>
                  <a:gd name="T65" fmla="*/ 0 h 1018"/>
                  <a:gd name="T66" fmla="*/ 0 w 2371"/>
                  <a:gd name="T67" fmla="*/ 0 h 1018"/>
                  <a:gd name="T68" fmla="*/ 0 w 2371"/>
                  <a:gd name="T69" fmla="*/ 0 h 1018"/>
                  <a:gd name="T70" fmla="*/ 0 w 2371"/>
                  <a:gd name="T71" fmla="*/ 0 h 1018"/>
                  <a:gd name="T72" fmla="*/ 0 w 2371"/>
                  <a:gd name="T73" fmla="*/ 0 h 10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1" h="1018">
                    <a:moveTo>
                      <a:pt x="157" y="895"/>
                    </a:moveTo>
                    <a:lnTo>
                      <a:pt x="455" y="696"/>
                    </a:lnTo>
                    <a:lnTo>
                      <a:pt x="710" y="603"/>
                    </a:lnTo>
                    <a:lnTo>
                      <a:pt x="924" y="589"/>
                    </a:lnTo>
                    <a:lnTo>
                      <a:pt x="1152" y="576"/>
                    </a:lnTo>
                    <a:lnTo>
                      <a:pt x="1379" y="589"/>
                    </a:lnTo>
                    <a:lnTo>
                      <a:pt x="1687" y="683"/>
                    </a:lnTo>
                    <a:lnTo>
                      <a:pt x="1942" y="790"/>
                    </a:lnTo>
                    <a:lnTo>
                      <a:pt x="2263" y="1018"/>
                    </a:lnTo>
                    <a:lnTo>
                      <a:pt x="2344" y="777"/>
                    </a:lnTo>
                    <a:lnTo>
                      <a:pt x="2156" y="696"/>
                    </a:lnTo>
                    <a:lnTo>
                      <a:pt x="2183" y="616"/>
                    </a:lnTo>
                    <a:lnTo>
                      <a:pt x="2371" y="683"/>
                    </a:lnTo>
                    <a:lnTo>
                      <a:pt x="2143" y="308"/>
                    </a:lnTo>
                    <a:lnTo>
                      <a:pt x="1728" y="335"/>
                    </a:lnTo>
                    <a:lnTo>
                      <a:pt x="1929" y="428"/>
                    </a:lnTo>
                    <a:lnTo>
                      <a:pt x="1888" y="536"/>
                    </a:lnTo>
                    <a:lnTo>
                      <a:pt x="1754" y="482"/>
                    </a:lnTo>
                    <a:lnTo>
                      <a:pt x="1594" y="428"/>
                    </a:lnTo>
                    <a:lnTo>
                      <a:pt x="1379" y="388"/>
                    </a:lnTo>
                    <a:lnTo>
                      <a:pt x="1366" y="268"/>
                    </a:lnTo>
                    <a:lnTo>
                      <a:pt x="1580" y="281"/>
                    </a:lnTo>
                    <a:lnTo>
                      <a:pt x="1178" y="0"/>
                    </a:lnTo>
                    <a:lnTo>
                      <a:pt x="857" y="227"/>
                    </a:lnTo>
                    <a:lnTo>
                      <a:pt x="1058" y="241"/>
                    </a:lnTo>
                    <a:lnTo>
                      <a:pt x="1058" y="361"/>
                    </a:lnTo>
                    <a:lnTo>
                      <a:pt x="750" y="388"/>
                    </a:lnTo>
                    <a:lnTo>
                      <a:pt x="562" y="455"/>
                    </a:lnTo>
                    <a:lnTo>
                      <a:pt x="495" y="348"/>
                    </a:lnTo>
                    <a:lnTo>
                      <a:pt x="750" y="268"/>
                    </a:lnTo>
                    <a:lnTo>
                      <a:pt x="281" y="147"/>
                    </a:lnTo>
                    <a:lnTo>
                      <a:pt x="0" y="536"/>
                    </a:lnTo>
                    <a:lnTo>
                      <a:pt x="254" y="455"/>
                    </a:lnTo>
                    <a:lnTo>
                      <a:pt x="294" y="562"/>
                    </a:lnTo>
                    <a:lnTo>
                      <a:pt x="134" y="616"/>
                    </a:lnTo>
                    <a:lnTo>
                      <a:pt x="0" y="696"/>
                    </a:lnTo>
                    <a:lnTo>
                      <a:pt x="120" y="924"/>
                    </a:ln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95" name="Freeform 37"/>
              <p:cNvSpPr>
                <a:spLocks/>
              </p:cNvSpPr>
              <p:nvPr/>
            </p:nvSpPr>
            <p:spPr bwMode="auto">
              <a:xfrm rot="10422437">
                <a:off x="3002" y="729"/>
                <a:ext cx="457" cy="198"/>
              </a:xfrm>
              <a:custGeom>
                <a:avLst/>
                <a:gdLst>
                  <a:gd name="T0" fmla="*/ 0 w 2371"/>
                  <a:gd name="T1" fmla="*/ 0 h 1018"/>
                  <a:gd name="T2" fmla="*/ 0 w 2371"/>
                  <a:gd name="T3" fmla="*/ 0 h 1018"/>
                  <a:gd name="T4" fmla="*/ 0 w 2371"/>
                  <a:gd name="T5" fmla="*/ 0 h 1018"/>
                  <a:gd name="T6" fmla="*/ 0 w 2371"/>
                  <a:gd name="T7" fmla="*/ 0 h 1018"/>
                  <a:gd name="T8" fmla="*/ 0 w 2371"/>
                  <a:gd name="T9" fmla="*/ 0 h 1018"/>
                  <a:gd name="T10" fmla="*/ 0 w 2371"/>
                  <a:gd name="T11" fmla="*/ 0 h 1018"/>
                  <a:gd name="T12" fmla="*/ 0 w 2371"/>
                  <a:gd name="T13" fmla="*/ 0 h 1018"/>
                  <a:gd name="T14" fmla="*/ 0 w 2371"/>
                  <a:gd name="T15" fmla="*/ 0 h 1018"/>
                  <a:gd name="T16" fmla="*/ 0 w 2371"/>
                  <a:gd name="T17" fmla="*/ 0 h 1018"/>
                  <a:gd name="T18" fmla="*/ 0 w 2371"/>
                  <a:gd name="T19" fmla="*/ 0 h 1018"/>
                  <a:gd name="T20" fmla="*/ 0 w 2371"/>
                  <a:gd name="T21" fmla="*/ 0 h 1018"/>
                  <a:gd name="T22" fmla="*/ 0 w 2371"/>
                  <a:gd name="T23" fmla="*/ 0 h 1018"/>
                  <a:gd name="T24" fmla="*/ 0 w 2371"/>
                  <a:gd name="T25" fmla="*/ 0 h 1018"/>
                  <a:gd name="T26" fmla="*/ 0 w 2371"/>
                  <a:gd name="T27" fmla="*/ 0 h 1018"/>
                  <a:gd name="T28" fmla="*/ 0 w 2371"/>
                  <a:gd name="T29" fmla="*/ 0 h 1018"/>
                  <a:gd name="T30" fmla="*/ 0 w 2371"/>
                  <a:gd name="T31" fmla="*/ 0 h 1018"/>
                  <a:gd name="T32" fmla="*/ 0 w 2371"/>
                  <a:gd name="T33" fmla="*/ 0 h 1018"/>
                  <a:gd name="T34" fmla="*/ 0 w 2371"/>
                  <a:gd name="T35" fmla="*/ 0 h 1018"/>
                  <a:gd name="T36" fmla="*/ 0 w 2371"/>
                  <a:gd name="T37" fmla="*/ 0 h 1018"/>
                  <a:gd name="T38" fmla="*/ 0 w 2371"/>
                  <a:gd name="T39" fmla="*/ 0 h 1018"/>
                  <a:gd name="T40" fmla="*/ 0 w 2371"/>
                  <a:gd name="T41" fmla="*/ 0 h 1018"/>
                  <a:gd name="T42" fmla="*/ 0 w 2371"/>
                  <a:gd name="T43" fmla="*/ 0 h 1018"/>
                  <a:gd name="T44" fmla="*/ 0 w 2371"/>
                  <a:gd name="T45" fmla="*/ 0 h 1018"/>
                  <a:gd name="T46" fmla="*/ 0 w 2371"/>
                  <a:gd name="T47" fmla="*/ 0 h 1018"/>
                  <a:gd name="T48" fmla="*/ 0 w 2371"/>
                  <a:gd name="T49" fmla="*/ 0 h 1018"/>
                  <a:gd name="T50" fmla="*/ 0 w 2371"/>
                  <a:gd name="T51" fmla="*/ 0 h 1018"/>
                  <a:gd name="T52" fmla="*/ 0 w 2371"/>
                  <a:gd name="T53" fmla="*/ 0 h 1018"/>
                  <a:gd name="T54" fmla="*/ 0 w 2371"/>
                  <a:gd name="T55" fmla="*/ 0 h 1018"/>
                  <a:gd name="T56" fmla="*/ 0 w 2371"/>
                  <a:gd name="T57" fmla="*/ 0 h 1018"/>
                  <a:gd name="T58" fmla="*/ 0 w 2371"/>
                  <a:gd name="T59" fmla="*/ 0 h 1018"/>
                  <a:gd name="T60" fmla="*/ 0 w 2371"/>
                  <a:gd name="T61" fmla="*/ 0 h 1018"/>
                  <a:gd name="T62" fmla="*/ 0 w 2371"/>
                  <a:gd name="T63" fmla="*/ 0 h 1018"/>
                  <a:gd name="T64" fmla="*/ 0 w 2371"/>
                  <a:gd name="T65" fmla="*/ 0 h 1018"/>
                  <a:gd name="T66" fmla="*/ 0 w 2371"/>
                  <a:gd name="T67" fmla="*/ 0 h 1018"/>
                  <a:gd name="T68" fmla="*/ 0 w 2371"/>
                  <a:gd name="T69" fmla="*/ 0 h 1018"/>
                  <a:gd name="T70" fmla="*/ 0 w 2371"/>
                  <a:gd name="T71" fmla="*/ 0 h 1018"/>
                  <a:gd name="T72" fmla="*/ 0 w 2371"/>
                  <a:gd name="T73" fmla="*/ 0 h 10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1" h="1018">
                    <a:moveTo>
                      <a:pt x="157" y="895"/>
                    </a:moveTo>
                    <a:lnTo>
                      <a:pt x="455" y="696"/>
                    </a:lnTo>
                    <a:lnTo>
                      <a:pt x="710" y="603"/>
                    </a:lnTo>
                    <a:lnTo>
                      <a:pt x="924" y="589"/>
                    </a:lnTo>
                    <a:lnTo>
                      <a:pt x="1152" y="576"/>
                    </a:lnTo>
                    <a:lnTo>
                      <a:pt x="1379" y="589"/>
                    </a:lnTo>
                    <a:lnTo>
                      <a:pt x="1687" y="683"/>
                    </a:lnTo>
                    <a:lnTo>
                      <a:pt x="1942" y="790"/>
                    </a:lnTo>
                    <a:lnTo>
                      <a:pt x="2263" y="1018"/>
                    </a:lnTo>
                    <a:lnTo>
                      <a:pt x="2344" y="777"/>
                    </a:lnTo>
                    <a:lnTo>
                      <a:pt x="2156" y="696"/>
                    </a:lnTo>
                    <a:lnTo>
                      <a:pt x="2183" y="616"/>
                    </a:lnTo>
                    <a:lnTo>
                      <a:pt x="2371" y="683"/>
                    </a:lnTo>
                    <a:lnTo>
                      <a:pt x="2143" y="308"/>
                    </a:lnTo>
                    <a:lnTo>
                      <a:pt x="1728" y="335"/>
                    </a:lnTo>
                    <a:lnTo>
                      <a:pt x="1929" y="428"/>
                    </a:lnTo>
                    <a:lnTo>
                      <a:pt x="1888" y="536"/>
                    </a:lnTo>
                    <a:lnTo>
                      <a:pt x="1754" y="482"/>
                    </a:lnTo>
                    <a:lnTo>
                      <a:pt x="1594" y="428"/>
                    </a:lnTo>
                    <a:lnTo>
                      <a:pt x="1379" y="388"/>
                    </a:lnTo>
                    <a:lnTo>
                      <a:pt x="1366" y="268"/>
                    </a:lnTo>
                    <a:lnTo>
                      <a:pt x="1580" y="281"/>
                    </a:lnTo>
                    <a:lnTo>
                      <a:pt x="1178" y="0"/>
                    </a:lnTo>
                    <a:lnTo>
                      <a:pt x="857" y="227"/>
                    </a:lnTo>
                    <a:lnTo>
                      <a:pt x="1058" y="241"/>
                    </a:lnTo>
                    <a:lnTo>
                      <a:pt x="1058" y="361"/>
                    </a:lnTo>
                    <a:lnTo>
                      <a:pt x="750" y="388"/>
                    </a:lnTo>
                    <a:lnTo>
                      <a:pt x="562" y="455"/>
                    </a:lnTo>
                    <a:lnTo>
                      <a:pt x="495" y="348"/>
                    </a:lnTo>
                    <a:lnTo>
                      <a:pt x="750" y="268"/>
                    </a:lnTo>
                    <a:lnTo>
                      <a:pt x="281" y="147"/>
                    </a:lnTo>
                    <a:lnTo>
                      <a:pt x="0" y="536"/>
                    </a:lnTo>
                    <a:lnTo>
                      <a:pt x="254" y="455"/>
                    </a:lnTo>
                    <a:lnTo>
                      <a:pt x="294" y="562"/>
                    </a:lnTo>
                    <a:lnTo>
                      <a:pt x="134" y="616"/>
                    </a:lnTo>
                    <a:lnTo>
                      <a:pt x="0" y="696"/>
                    </a:lnTo>
                    <a:lnTo>
                      <a:pt x="120" y="924"/>
                    </a:ln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96" name="Freeform 38"/>
              <p:cNvSpPr>
                <a:spLocks/>
              </p:cNvSpPr>
              <p:nvPr/>
            </p:nvSpPr>
            <p:spPr bwMode="auto">
              <a:xfrm rot="9640523">
                <a:off x="1482" y="1124"/>
                <a:ext cx="522" cy="211"/>
              </a:xfrm>
              <a:custGeom>
                <a:avLst/>
                <a:gdLst>
                  <a:gd name="T0" fmla="*/ 0 w 2371"/>
                  <a:gd name="T1" fmla="*/ 0 h 1018"/>
                  <a:gd name="T2" fmla="*/ 0 w 2371"/>
                  <a:gd name="T3" fmla="*/ 0 h 1018"/>
                  <a:gd name="T4" fmla="*/ 0 w 2371"/>
                  <a:gd name="T5" fmla="*/ 0 h 1018"/>
                  <a:gd name="T6" fmla="*/ 0 w 2371"/>
                  <a:gd name="T7" fmla="*/ 0 h 1018"/>
                  <a:gd name="T8" fmla="*/ 0 w 2371"/>
                  <a:gd name="T9" fmla="*/ 0 h 1018"/>
                  <a:gd name="T10" fmla="*/ 0 w 2371"/>
                  <a:gd name="T11" fmla="*/ 0 h 1018"/>
                  <a:gd name="T12" fmla="*/ 0 w 2371"/>
                  <a:gd name="T13" fmla="*/ 0 h 1018"/>
                  <a:gd name="T14" fmla="*/ 0 w 2371"/>
                  <a:gd name="T15" fmla="*/ 0 h 1018"/>
                  <a:gd name="T16" fmla="*/ 0 w 2371"/>
                  <a:gd name="T17" fmla="*/ 0 h 1018"/>
                  <a:gd name="T18" fmla="*/ 0 w 2371"/>
                  <a:gd name="T19" fmla="*/ 0 h 1018"/>
                  <a:gd name="T20" fmla="*/ 0 w 2371"/>
                  <a:gd name="T21" fmla="*/ 0 h 1018"/>
                  <a:gd name="T22" fmla="*/ 0 w 2371"/>
                  <a:gd name="T23" fmla="*/ 0 h 1018"/>
                  <a:gd name="T24" fmla="*/ 0 w 2371"/>
                  <a:gd name="T25" fmla="*/ 0 h 1018"/>
                  <a:gd name="T26" fmla="*/ 0 w 2371"/>
                  <a:gd name="T27" fmla="*/ 0 h 1018"/>
                  <a:gd name="T28" fmla="*/ 0 w 2371"/>
                  <a:gd name="T29" fmla="*/ 0 h 1018"/>
                  <a:gd name="T30" fmla="*/ 0 w 2371"/>
                  <a:gd name="T31" fmla="*/ 0 h 1018"/>
                  <a:gd name="T32" fmla="*/ 0 w 2371"/>
                  <a:gd name="T33" fmla="*/ 0 h 1018"/>
                  <a:gd name="T34" fmla="*/ 0 w 2371"/>
                  <a:gd name="T35" fmla="*/ 0 h 1018"/>
                  <a:gd name="T36" fmla="*/ 0 w 2371"/>
                  <a:gd name="T37" fmla="*/ 0 h 1018"/>
                  <a:gd name="T38" fmla="*/ 0 w 2371"/>
                  <a:gd name="T39" fmla="*/ 0 h 1018"/>
                  <a:gd name="T40" fmla="*/ 0 w 2371"/>
                  <a:gd name="T41" fmla="*/ 0 h 1018"/>
                  <a:gd name="T42" fmla="*/ 0 w 2371"/>
                  <a:gd name="T43" fmla="*/ 0 h 1018"/>
                  <a:gd name="T44" fmla="*/ 0 w 2371"/>
                  <a:gd name="T45" fmla="*/ 0 h 1018"/>
                  <a:gd name="T46" fmla="*/ 0 w 2371"/>
                  <a:gd name="T47" fmla="*/ 0 h 1018"/>
                  <a:gd name="T48" fmla="*/ 0 w 2371"/>
                  <a:gd name="T49" fmla="*/ 0 h 1018"/>
                  <a:gd name="T50" fmla="*/ 0 w 2371"/>
                  <a:gd name="T51" fmla="*/ 0 h 1018"/>
                  <a:gd name="T52" fmla="*/ 0 w 2371"/>
                  <a:gd name="T53" fmla="*/ 0 h 1018"/>
                  <a:gd name="T54" fmla="*/ 0 w 2371"/>
                  <a:gd name="T55" fmla="*/ 0 h 1018"/>
                  <a:gd name="T56" fmla="*/ 0 w 2371"/>
                  <a:gd name="T57" fmla="*/ 0 h 1018"/>
                  <a:gd name="T58" fmla="*/ 0 w 2371"/>
                  <a:gd name="T59" fmla="*/ 0 h 1018"/>
                  <a:gd name="T60" fmla="*/ 0 w 2371"/>
                  <a:gd name="T61" fmla="*/ 0 h 1018"/>
                  <a:gd name="T62" fmla="*/ 0 w 2371"/>
                  <a:gd name="T63" fmla="*/ 0 h 1018"/>
                  <a:gd name="T64" fmla="*/ 0 w 2371"/>
                  <a:gd name="T65" fmla="*/ 0 h 1018"/>
                  <a:gd name="T66" fmla="*/ 0 w 2371"/>
                  <a:gd name="T67" fmla="*/ 0 h 1018"/>
                  <a:gd name="T68" fmla="*/ 0 w 2371"/>
                  <a:gd name="T69" fmla="*/ 0 h 1018"/>
                  <a:gd name="T70" fmla="*/ 0 w 2371"/>
                  <a:gd name="T71" fmla="*/ 0 h 1018"/>
                  <a:gd name="T72" fmla="*/ 0 w 2371"/>
                  <a:gd name="T73" fmla="*/ 0 h 10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1" h="1018">
                    <a:moveTo>
                      <a:pt x="157" y="895"/>
                    </a:moveTo>
                    <a:lnTo>
                      <a:pt x="455" y="696"/>
                    </a:lnTo>
                    <a:lnTo>
                      <a:pt x="710" y="603"/>
                    </a:lnTo>
                    <a:lnTo>
                      <a:pt x="924" y="589"/>
                    </a:lnTo>
                    <a:lnTo>
                      <a:pt x="1152" y="576"/>
                    </a:lnTo>
                    <a:lnTo>
                      <a:pt x="1379" y="589"/>
                    </a:lnTo>
                    <a:lnTo>
                      <a:pt x="1687" y="683"/>
                    </a:lnTo>
                    <a:lnTo>
                      <a:pt x="1942" y="790"/>
                    </a:lnTo>
                    <a:lnTo>
                      <a:pt x="2263" y="1018"/>
                    </a:lnTo>
                    <a:lnTo>
                      <a:pt x="2344" y="777"/>
                    </a:lnTo>
                    <a:lnTo>
                      <a:pt x="2156" y="696"/>
                    </a:lnTo>
                    <a:lnTo>
                      <a:pt x="2183" y="616"/>
                    </a:lnTo>
                    <a:lnTo>
                      <a:pt x="2371" y="683"/>
                    </a:lnTo>
                    <a:lnTo>
                      <a:pt x="2143" y="308"/>
                    </a:lnTo>
                    <a:lnTo>
                      <a:pt x="1728" y="335"/>
                    </a:lnTo>
                    <a:lnTo>
                      <a:pt x="1929" y="428"/>
                    </a:lnTo>
                    <a:lnTo>
                      <a:pt x="1888" y="536"/>
                    </a:lnTo>
                    <a:lnTo>
                      <a:pt x="1754" y="482"/>
                    </a:lnTo>
                    <a:lnTo>
                      <a:pt x="1594" y="428"/>
                    </a:lnTo>
                    <a:lnTo>
                      <a:pt x="1379" y="388"/>
                    </a:lnTo>
                    <a:lnTo>
                      <a:pt x="1366" y="268"/>
                    </a:lnTo>
                    <a:lnTo>
                      <a:pt x="1580" y="281"/>
                    </a:lnTo>
                    <a:lnTo>
                      <a:pt x="1178" y="0"/>
                    </a:lnTo>
                    <a:lnTo>
                      <a:pt x="857" y="227"/>
                    </a:lnTo>
                    <a:lnTo>
                      <a:pt x="1058" y="241"/>
                    </a:lnTo>
                    <a:lnTo>
                      <a:pt x="1058" y="361"/>
                    </a:lnTo>
                    <a:lnTo>
                      <a:pt x="750" y="388"/>
                    </a:lnTo>
                    <a:lnTo>
                      <a:pt x="562" y="455"/>
                    </a:lnTo>
                    <a:lnTo>
                      <a:pt x="495" y="348"/>
                    </a:lnTo>
                    <a:lnTo>
                      <a:pt x="750" y="268"/>
                    </a:lnTo>
                    <a:lnTo>
                      <a:pt x="281" y="147"/>
                    </a:lnTo>
                    <a:lnTo>
                      <a:pt x="0" y="536"/>
                    </a:lnTo>
                    <a:lnTo>
                      <a:pt x="254" y="455"/>
                    </a:lnTo>
                    <a:lnTo>
                      <a:pt x="294" y="562"/>
                    </a:lnTo>
                    <a:lnTo>
                      <a:pt x="134" y="616"/>
                    </a:lnTo>
                    <a:lnTo>
                      <a:pt x="0" y="696"/>
                    </a:lnTo>
                    <a:lnTo>
                      <a:pt x="120" y="924"/>
                    </a:ln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97" name="Freeform 39"/>
              <p:cNvSpPr>
                <a:spLocks/>
              </p:cNvSpPr>
              <p:nvPr/>
            </p:nvSpPr>
            <p:spPr bwMode="auto">
              <a:xfrm rot="8961783">
                <a:off x="2124" y="880"/>
                <a:ext cx="554" cy="211"/>
              </a:xfrm>
              <a:custGeom>
                <a:avLst/>
                <a:gdLst>
                  <a:gd name="T0" fmla="*/ 0 w 2371"/>
                  <a:gd name="T1" fmla="*/ 0 h 1018"/>
                  <a:gd name="T2" fmla="*/ 0 w 2371"/>
                  <a:gd name="T3" fmla="*/ 0 h 1018"/>
                  <a:gd name="T4" fmla="*/ 0 w 2371"/>
                  <a:gd name="T5" fmla="*/ 0 h 1018"/>
                  <a:gd name="T6" fmla="*/ 0 w 2371"/>
                  <a:gd name="T7" fmla="*/ 0 h 1018"/>
                  <a:gd name="T8" fmla="*/ 0 w 2371"/>
                  <a:gd name="T9" fmla="*/ 0 h 1018"/>
                  <a:gd name="T10" fmla="*/ 0 w 2371"/>
                  <a:gd name="T11" fmla="*/ 0 h 1018"/>
                  <a:gd name="T12" fmla="*/ 0 w 2371"/>
                  <a:gd name="T13" fmla="*/ 0 h 1018"/>
                  <a:gd name="T14" fmla="*/ 0 w 2371"/>
                  <a:gd name="T15" fmla="*/ 0 h 1018"/>
                  <a:gd name="T16" fmla="*/ 0 w 2371"/>
                  <a:gd name="T17" fmla="*/ 0 h 1018"/>
                  <a:gd name="T18" fmla="*/ 0 w 2371"/>
                  <a:gd name="T19" fmla="*/ 0 h 1018"/>
                  <a:gd name="T20" fmla="*/ 0 w 2371"/>
                  <a:gd name="T21" fmla="*/ 0 h 1018"/>
                  <a:gd name="T22" fmla="*/ 0 w 2371"/>
                  <a:gd name="T23" fmla="*/ 0 h 1018"/>
                  <a:gd name="T24" fmla="*/ 0 w 2371"/>
                  <a:gd name="T25" fmla="*/ 0 h 1018"/>
                  <a:gd name="T26" fmla="*/ 0 w 2371"/>
                  <a:gd name="T27" fmla="*/ 0 h 1018"/>
                  <a:gd name="T28" fmla="*/ 0 w 2371"/>
                  <a:gd name="T29" fmla="*/ 0 h 1018"/>
                  <a:gd name="T30" fmla="*/ 0 w 2371"/>
                  <a:gd name="T31" fmla="*/ 0 h 1018"/>
                  <a:gd name="T32" fmla="*/ 0 w 2371"/>
                  <a:gd name="T33" fmla="*/ 0 h 1018"/>
                  <a:gd name="T34" fmla="*/ 0 w 2371"/>
                  <a:gd name="T35" fmla="*/ 0 h 1018"/>
                  <a:gd name="T36" fmla="*/ 0 w 2371"/>
                  <a:gd name="T37" fmla="*/ 0 h 1018"/>
                  <a:gd name="T38" fmla="*/ 0 w 2371"/>
                  <a:gd name="T39" fmla="*/ 0 h 1018"/>
                  <a:gd name="T40" fmla="*/ 0 w 2371"/>
                  <a:gd name="T41" fmla="*/ 0 h 1018"/>
                  <a:gd name="T42" fmla="*/ 0 w 2371"/>
                  <a:gd name="T43" fmla="*/ 0 h 1018"/>
                  <a:gd name="T44" fmla="*/ 0 w 2371"/>
                  <a:gd name="T45" fmla="*/ 0 h 1018"/>
                  <a:gd name="T46" fmla="*/ 0 w 2371"/>
                  <a:gd name="T47" fmla="*/ 0 h 1018"/>
                  <a:gd name="T48" fmla="*/ 0 w 2371"/>
                  <a:gd name="T49" fmla="*/ 0 h 1018"/>
                  <a:gd name="T50" fmla="*/ 0 w 2371"/>
                  <a:gd name="T51" fmla="*/ 0 h 1018"/>
                  <a:gd name="T52" fmla="*/ 0 w 2371"/>
                  <a:gd name="T53" fmla="*/ 0 h 1018"/>
                  <a:gd name="T54" fmla="*/ 0 w 2371"/>
                  <a:gd name="T55" fmla="*/ 0 h 1018"/>
                  <a:gd name="T56" fmla="*/ 0 w 2371"/>
                  <a:gd name="T57" fmla="*/ 0 h 1018"/>
                  <a:gd name="T58" fmla="*/ 0 w 2371"/>
                  <a:gd name="T59" fmla="*/ 0 h 1018"/>
                  <a:gd name="T60" fmla="*/ 0 w 2371"/>
                  <a:gd name="T61" fmla="*/ 0 h 1018"/>
                  <a:gd name="T62" fmla="*/ 0 w 2371"/>
                  <a:gd name="T63" fmla="*/ 0 h 1018"/>
                  <a:gd name="T64" fmla="*/ 0 w 2371"/>
                  <a:gd name="T65" fmla="*/ 0 h 1018"/>
                  <a:gd name="T66" fmla="*/ 0 w 2371"/>
                  <a:gd name="T67" fmla="*/ 0 h 1018"/>
                  <a:gd name="T68" fmla="*/ 0 w 2371"/>
                  <a:gd name="T69" fmla="*/ 0 h 1018"/>
                  <a:gd name="T70" fmla="*/ 0 w 2371"/>
                  <a:gd name="T71" fmla="*/ 0 h 1018"/>
                  <a:gd name="T72" fmla="*/ 0 w 2371"/>
                  <a:gd name="T73" fmla="*/ 0 h 10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1" h="1018">
                    <a:moveTo>
                      <a:pt x="157" y="895"/>
                    </a:moveTo>
                    <a:lnTo>
                      <a:pt x="455" y="696"/>
                    </a:lnTo>
                    <a:lnTo>
                      <a:pt x="710" y="603"/>
                    </a:lnTo>
                    <a:lnTo>
                      <a:pt x="924" y="589"/>
                    </a:lnTo>
                    <a:lnTo>
                      <a:pt x="1152" y="576"/>
                    </a:lnTo>
                    <a:lnTo>
                      <a:pt x="1379" y="589"/>
                    </a:lnTo>
                    <a:lnTo>
                      <a:pt x="1687" y="683"/>
                    </a:lnTo>
                    <a:lnTo>
                      <a:pt x="1942" y="790"/>
                    </a:lnTo>
                    <a:lnTo>
                      <a:pt x="2263" y="1018"/>
                    </a:lnTo>
                    <a:lnTo>
                      <a:pt x="2344" y="777"/>
                    </a:lnTo>
                    <a:lnTo>
                      <a:pt x="2156" y="696"/>
                    </a:lnTo>
                    <a:lnTo>
                      <a:pt x="2183" y="616"/>
                    </a:lnTo>
                    <a:lnTo>
                      <a:pt x="2371" y="683"/>
                    </a:lnTo>
                    <a:lnTo>
                      <a:pt x="2143" y="308"/>
                    </a:lnTo>
                    <a:lnTo>
                      <a:pt x="1728" y="335"/>
                    </a:lnTo>
                    <a:lnTo>
                      <a:pt x="1929" y="428"/>
                    </a:lnTo>
                    <a:lnTo>
                      <a:pt x="1888" y="536"/>
                    </a:lnTo>
                    <a:lnTo>
                      <a:pt x="1754" y="482"/>
                    </a:lnTo>
                    <a:lnTo>
                      <a:pt x="1594" y="428"/>
                    </a:lnTo>
                    <a:lnTo>
                      <a:pt x="1379" y="388"/>
                    </a:lnTo>
                    <a:lnTo>
                      <a:pt x="1366" y="268"/>
                    </a:lnTo>
                    <a:lnTo>
                      <a:pt x="1580" y="281"/>
                    </a:lnTo>
                    <a:lnTo>
                      <a:pt x="1178" y="0"/>
                    </a:lnTo>
                    <a:lnTo>
                      <a:pt x="857" y="227"/>
                    </a:lnTo>
                    <a:lnTo>
                      <a:pt x="1058" y="241"/>
                    </a:lnTo>
                    <a:lnTo>
                      <a:pt x="1058" y="361"/>
                    </a:lnTo>
                    <a:lnTo>
                      <a:pt x="750" y="388"/>
                    </a:lnTo>
                    <a:lnTo>
                      <a:pt x="562" y="455"/>
                    </a:lnTo>
                    <a:lnTo>
                      <a:pt x="495" y="348"/>
                    </a:lnTo>
                    <a:lnTo>
                      <a:pt x="750" y="268"/>
                    </a:lnTo>
                    <a:lnTo>
                      <a:pt x="281" y="147"/>
                    </a:lnTo>
                    <a:lnTo>
                      <a:pt x="0" y="536"/>
                    </a:lnTo>
                    <a:lnTo>
                      <a:pt x="254" y="455"/>
                    </a:lnTo>
                    <a:lnTo>
                      <a:pt x="294" y="562"/>
                    </a:lnTo>
                    <a:lnTo>
                      <a:pt x="134" y="616"/>
                    </a:lnTo>
                    <a:lnTo>
                      <a:pt x="0" y="696"/>
                    </a:lnTo>
                    <a:lnTo>
                      <a:pt x="120" y="924"/>
                    </a:ln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</p:grpSp>
      <p:sp>
        <p:nvSpPr>
          <p:cNvPr id="154656" name="Freeform 40" descr="Light vertical"/>
          <p:cNvSpPr>
            <a:spLocks/>
          </p:cNvSpPr>
          <p:nvPr/>
        </p:nvSpPr>
        <p:spPr bwMode="auto">
          <a:xfrm rot="10800000">
            <a:off x="1624013" y="5168900"/>
            <a:ext cx="609600" cy="152400"/>
          </a:xfrm>
          <a:custGeom>
            <a:avLst/>
            <a:gdLst>
              <a:gd name="T0" fmla="*/ 2147483647 w 5052"/>
              <a:gd name="T1" fmla="*/ 2147483647 h 1071"/>
              <a:gd name="T2" fmla="*/ 2147483647 w 5052"/>
              <a:gd name="T3" fmla="*/ 2147483647 h 1071"/>
              <a:gd name="T4" fmla="*/ 2147483647 w 5052"/>
              <a:gd name="T5" fmla="*/ 2147483647 h 1071"/>
              <a:gd name="T6" fmla="*/ 2147483647 w 5052"/>
              <a:gd name="T7" fmla="*/ 2147483647 h 1071"/>
              <a:gd name="T8" fmla="*/ 2147483647 w 5052"/>
              <a:gd name="T9" fmla="*/ 2147483647 h 1071"/>
              <a:gd name="T10" fmla="*/ 2147483647 w 5052"/>
              <a:gd name="T11" fmla="*/ 2147483647 h 1071"/>
              <a:gd name="T12" fmla="*/ 2147483647 w 5052"/>
              <a:gd name="T13" fmla="*/ 2147483647 h 1071"/>
              <a:gd name="T14" fmla="*/ 2147483647 w 5052"/>
              <a:gd name="T15" fmla="*/ 2147483647 h 1071"/>
              <a:gd name="T16" fmla="*/ 2147483647 w 5052"/>
              <a:gd name="T17" fmla="*/ 2147483647 h 1071"/>
              <a:gd name="T18" fmla="*/ 2147483647 w 5052"/>
              <a:gd name="T19" fmla="*/ 2147483647 h 1071"/>
              <a:gd name="T20" fmla="*/ 2147483647 w 5052"/>
              <a:gd name="T21" fmla="*/ 0 h 1071"/>
              <a:gd name="T22" fmla="*/ 0 w 5052"/>
              <a:gd name="T23" fmla="*/ 2147483647 h 1071"/>
              <a:gd name="T24" fmla="*/ 2147483647 w 5052"/>
              <a:gd name="T25" fmla="*/ 2147483647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pattFill prst="ltVert">
            <a:fgClr>
              <a:srgbClr val="FF0000"/>
            </a:fgClr>
            <a:bgClr>
              <a:srgbClr val="FFFFFF"/>
            </a:bgClr>
          </a:pattFill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38985" name="Group 41"/>
          <p:cNvGrpSpPr>
            <a:grpSpLocks/>
          </p:cNvGrpSpPr>
          <p:nvPr/>
        </p:nvGrpSpPr>
        <p:grpSpPr bwMode="auto">
          <a:xfrm>
            <a:off x="1852614" y="1698626"/>
            <a:ext cx="7921625" cy="1654175"/>
            <a:chOff x="280" y="856"/>
            <a:chExt cx="4990" cy="1042"/>
          </a:xfrm>
        </p:grpSpPr>
        <p:grpSp>
          <p:nvGrpSpPr>
            <p:cNvPr id="76857" name="Group 42"/>
            <p:cNvGrpSpPr>
              <a:grpSpLocks/>
            </p:cNvGrpSpPr>
            <p:nvPr/>
          </p:nvGrpSpPr>
          <p:grpSpPr bwMode="auto">
            <a:xfrm rot="-9517405">
              <a:off x="3888" y="856"/>
              <a:ext cx="1382" cy="458"/>
              <a:chOff x="12509" y="5068"/>
              <a:chExt cx="5403" cy="1777"/>
            </a:xfrm>
          </p:grpSpPr>
          <p:sp>
            <p:nvSpPr>
              <p:cNvPr id="154688" name="Freeform 43" descr="Dark downward diagonal"/>
              <p:cNvSpPr>
                <a:spLocks/>
              </p:cNvSpPr>
              <p:nvPr/>
            </p:nvSpPr>
            <p:spPr bwMode="auto">
              <a:xfrm rot="9289862">
                <a:off x="12526" y="6197"/>
                <a:ext cx="3120" cy="671"/>
              </a:xfrm>
              <a:custGeom>
                <a:avLst/>
                <a:gdLst>
                  <a:gd name="T0" fmla="*/ 14 w 5052"/>
                  <a:gd name="T1" fmla="*/ 18 h 1071"/>
                  <a:gd name="T2" fmla="*/ 17 w 5052"/>
                  <a:gd name="T3" fmla="*/ 12 h 1071"/>
                  <a:gd name="T4" fmla="*/ 57 w 5052"/>
                  <a:gd name="T5" fmla="*/ 15 h 1071"/>
                  <a:gd name="T6" fmla="*/ 72 w 5052"/>
                  <a:gd name="T7" fmla="*/ 19 h 1071"/>
                  <a:gd name="T8" fmla="*/ 91 w 5052"/>
                  <a:gd name="T9" fmla="*/ 26 h 1071"/>
                  <a:gd name="T10" fmla="*/ 82 w 5052"/>
                  <a:gd name="T11" fmla="*/ 12 h 1071"/>
                  <a:gd name="T12" fmla="*/ 107 w 5052"/>
                  <a:gd name="T13" fmla="*/ 6 h 1071"/>
                  <a:gd name="T14" fmla="*/ 73 w 5052"/>
                  <a:gd name="T15" fmla="*/ 3 h 1071"/>
                  <a:gd name="T16" fmla="*/ 57 w 5052"/>
                  <a:gd name="T17" fmla="*/ 3 h 1071"/>
                  <a:gd name="T18" fmla="*/ 19 w 5052"/>
                  <a:gd name="T19" fmla="*/ 6 h 1071"/>
                  <a:gd name="T20" fmla="*/ 14 w 5052"/>
                  <a:gd name="T21" fmla="*/ 0 h 1071"/>
                  <a:gd name="T22" fmla="*/ 0 w 5052"/>
                  <a:gd name="T23" fmla="*/ 11 h 1071"/>
                  <a:gd name="T24" fmla="*/ 14 w 5052"/>
                  <a:gd name="T25" fmla="*/ 17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52" h="1071">
                    <a:moveTo>
                      <a:pt x="665" y="722"/>
                    </a:moveTo>
                    <a:lnTo>
                      <a:pt x="777" y="503"/>
                    </a:lnTo>
                    <a:lnTo>
                      <a:pt x="2692" y="612"/>
                    </a:lnTo>
                    <a:lnTo>
                      <a:pt x="3386" y="810"/>
                    </a:lnTo>
                    <a:lnTo>
                      <a:pt x="4331" y="1071"/>
                    </a:lnTo>
                    <a:lnTo>
                      <a:pt x="3871" y="509"/>
                    </a:lnTo>
                    <a:lnTo>
                      <a:pt x="5052" y="263"/>
                    </a:lnTo>
                    <a:lnTo>
                      <a:pt x="3442" y="109"/>
                    </a:lnTo>
                    <a:lnTo>
                      <a:pt x="2692" y="88"/>
                    </a:lnTo>
                    <a:lnTo>
                      <a:pt x="860" y="263"/>
                    </a:lnTo>
                    <a:lnTo>
                      <a:pt x="638" y="0"/>
                    </a:lnTo>
                    <a:lnTo>
                      <a:pt x="0" y="438"/>
                    </a:lnTo>
                    <a:lnTo>
                      <a:pt x="638" y="700"/>
                    </a:lnTo>
                  </a:path>
                </a:pathLst>
              </a:custGeom>
              <a:pattFill prst="dk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89" name="Freeform 44" descr="Dark downward diagonal"/>
              <p:cNvSpPr>
                <a:spLocks/>
              </p:cNvSpPr>
              <p:nvPr/>
            </p:nvSpPr>
            <p:spPr bwMode="auto">
              <a:xfrm rot="9289862">
                <a:off x="15440" y="5100"/>
                <a:ext cx="2494" cy="578"/>
              </a:xfrm>
              <a:custGeom>
                <a:avLst/>
                <a:gdLst>
                  <a:gd name="T0" fmla="*/ 2 w 5052"/>
                  <a:gd name="T1" fmla="*/ 5 h 1071"/>
                  <a:gd name="T2" fmla="*/ 2 w 5052"/>
                  <a:gd name="T3" fmla="*/ 3 h 1071"/>
                  <a:gd name="T4" fmla="*/ 10 w 5052"/>
                  <a:gd name="T5" fmla="*/ 4 h 1071"/>
                  <a:gd name="T6" fmla="*/ 12 w 5052"/>
                  <a:gd name="T7" fmla="*/ 6 h 1071"/>
                  <a:gd name="T8" fmla="*/ 15 w 5052"/>
                  <a:gd name="T9" fmla="*/ 8 h 1071"/>
                  <a:gd name="T10" fmla="*/ 14 w 5052"/>
                  <a:gd name="T11" fmla="*/ 3 h 1071"/>
                  <a:gd name="T12" fmla="*/ 18 w 5052"/>
                  <a:gd name="T13" fmla="*/ 2 h 1071"/>
                  <a:gd name="T14" fmla="*/ 12 w 5052"/>
                  <a:gd name="T15" fmla="*/ 1 h 1071"/>
                  <a:gd name="T16" fmla="*/ 10 w 5052"/>
                  <a:gd name="T17" fmla="*/ 1 h 1071"/>
                  <a:gd name="T18" fmla="*/ 3 w 5052"/>
                  <a:gd name="T19" fmla="*/ 2 h 1071"/>
                  <a:gd name="T20" fmla="*/ 2 w 5052"/>
                  <a:gd name="T21" fmla="*/ 0 h 1071"/>
                  <a:gd name="T22" fmla="*/ 0 w 5052"/>
                  <a:gd name="T23" fmla="*/ 3 h 1071"/>
                  <a:gd name="T24" fmla="*/ 2 w 5052"/>
                  <a:gd name="T25" fmla="*/ 5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52" h="1071">
                    <a:moveTo>
                      <a:pt x="665" y="722"/>
                    </a:moveTo>
                    <a:lnTo>
                      <a:pt x="777" y="503"/>
                    </a:lnTo>
                    <a:lnTo>
                      <a:pt x="2692" y="612"/>
                    </a:lnTo>
                    <a:lnTo>
                      <a:pt x="3386" y="810"/>
                    </a:lnTo>
                    <a:lnTo>
                      <a:pt x="4331" y="1071"/>
                    </a:lnTo>
                    <a:lnTo>
                      <a:pt x="3871" y="509"/>
                    </a:lnTo>
                    <a:lnTo>
                      <a:pt x="5052" y="263"/>
                    </a:lnTo>
                    <a:lnTo>
                      <a:pt x="3442" y="109"/>
                    </a:lnTo>
                    <a:lnTo>
                      <a:pt x="2692" y="88"/>
                    </a:lnTo>
                    <a:lnTo>
                      <a:pt x="860" y="263"/>
                    </a:lnTo>
                    <a:lnTo>
                      <a:pt x="638" y="0"/>
                    </a:lnTo>
                    <a:lnTo>
                      <a:pt x="0" y="438"/>
                    </a:lnTo>
                    <a:lnTo>
                      <a:pt x="638" y="700"/>
                    </a:lnTo>
                  </a:path>
                </a:pathLst>
              </a:custGeom>
              <a:pattFill prst="dk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76858" name="Group 45"/>
            <p:cNvGrpSpPr>
              <a:grpSpLocks/>
            </p:cNvGrpSpPr>
            <p:nvPr/>
          </p:nvGrpSpPr>
          <p:grpSpPr bwMode="auto">
            <a:xfrm rot="-10108705">
              <a:off x="280" y="1440"/>
              <a:ext cx="1382" cy="458"/>
              <a:chOff x="12509" y="5068"/>
              <a:chExt cx="5403" cy="1777"/>
            </a:xfrm>
          </p:grpSpPr>
          <p:sp>
            <p:nvSpPr>
              <p:cNvPr id="154686" name="Freeform 46" descr="Dark downward diagonal"/>
              <p:cNvSpPr>
                <a:spLocks/>
              </p:cNvSpPr>
              <p:nvPr/>
            </p:nvSpPr>
            <p:spPr bwMode="auto">
              <a:xfrm rot="9289862">
                <a:off x="12526" y="6207"/>
                <a:ext cx="3120" cy="667"/>
              </a:xfrm>
              <a:custGeom>
                <a:avLst/>
                <a:gdLst>
                  <a:gd name="T0" fmla="*/ 14 w 5052"/>
                  <a:gd name="T1" fmla="*/ 18 h 1071"/>
                  <a:gd name="T2" fmla="*/ 17 w 5052"/>
                  <a:gd name="T3" fmla="*/ 12 h 1071"/>
                  <a:gd name="T4" fmla="*/ 57 w 5052"/>
                  <a:gd name="T5" fmla="*/ 15 h 1071"/>
                  <a:gd name="T6" fmla="*/ 72 w 5052"/>
                  <a:gd name="T7" fmla="*/ 19 h 1071"/>
                  <a:gd name="T8" fmla="*/ 91 w 5052"/>
                  <a:gd name="T9" fmla="*/ 26 h 1071"/>
                  <a:gd name="T10" fmla="*/ 82 w 5052"/>
                  <a:gd name="T11" fmla="*/ 12 h 1071"/>
                  <a:gd name="T12" fmla="*/ 107 w 5052"/>
                  <a:gd name="T13" fmla="*/ 6 h 1071"/>
                  <a:gd name="T14" fmla="*/ 73 w 5052"/>
                  <a:gd name="T15" fmla="*/ 3 h 1071"/>
                  <a:gd name="T16" fmla="*/ 57 w 5052"/>
                  <a:gd name="T17" fmla="*/ 3 h 1071"/>
                  <a:gd name="T18" fmla="*/ 19 w 5052"/>
                  <a:gd name="T19" fmla="*/ 6 h 1071"/>
                  <a:gd name="T20" fmla="*/ 14 w 5052"/>
                  <a:gd name="T21" fmla="*/ 0 h 1071"/>
                  <a:gd name="T22" fmla="*/ 0 w 5052"/>
                  <a:gd name="T23" fmla="*/ 11 h 1071"/>
                  <a:gd name="T24" fmla="*/ 14 w 5052"/>
                  <a:gd name="T25" fmla="*/ 17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52" h="1071">
                    <a:moveTo>
                      <a:pt x="665" y="722"/>
                    </a:moveTo>
                    <a:lnTo>
                      <a:pt x="777" y="503"/>
                    </a:lnTo>
                    <a:lnTo>
                      <a:pt x="2692" y="612"/>
                    </a:lnTo>
                    <a:lnTo>
                      <a:pt x="3386" y="810"/>
                    </a:lnTo>
                    <a:lnTo>
                      <a:pt x="4331" y="1071"/>
                    </a:lnTo>
                    <a:lnTo>
                      <a:pt x="3871" y="509"/>
                    </a:lnTo>
                    <a:lnTo>
                      <a:pt x="5052" y="263"/>
                    </a:lnTo>
                    <a:lnTo>
                      <a:pt x="3442" y="109"/>
                    </a:lnTo>
                    <a:lnTo>
                      <a:pt x="2692" y="88"/>
                    </a:lnTo>
                    <a:lnTo>
                      <a:pt x="860" y="263"/>
                    </a:lnTo>
                    <a:lnTo>
                      <a:pt x="638" y="0"/>
                    </a:lnTo>
                    <a:lnTo>
                      <a:pt x="0" y="438"/>
                    </a:lnTo>
                    <a:lnTo>
                      <a:pt x="638" y="700"/>
                    </a:lnTo>
                  </a:path>
                </a:pathLst>
              </a:custGeom>
              <a:pattFill prst="dk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87" name="Freeform 47" descr="Dark downward diagonal"/>
              <p:cNvSpPr>
                <a:spLocks/>
              </p:cNvSpPr>
              <p:nvPr/>
            </p:nvSpPr>
            <p:spPr bwMode="auto">
              <a:xfrm rot="9289862">
                <a:off x="15435" y="5099"/>
                <a:ext cx="2494" cy="578"/>
              </a:xfrm>
              <a:custGeom>
                <a:avLst/>
                <a:gdLst>
                  <a:gd name="T0" fmla="*/ 2 w 5052"/>
                  <a:gd name="T1" fmla="*/ 5 h 1071"/>
                  <a:gd name="T2" fmla="*/ 2 w 5052"/>
                  <a:gd name="T3" fmla="*/ 3 h 1071"/>
                  <a:gd name="T4" fmla="*/ 10 w 5052"/>
                  <a:gd name="T5" fmla="*/ 4 h 1071"/>
                  <a:gd name="T6" fmla="*/ 12 w 5052"/>
                  <a:gd name="T7" fmla="*/ 6 h 1071"/>
                  <a:gd name="T8" fmla="*/ 15 w 5052"/>
                  <a:gd name="T9" fmla="*/ 8 h 1071"/>
                  <a:gd name="T10" fmla="*/ 14 w 5052"/>
                  <a:gd name="T11" fmla="*/ 3 h 1071"/>
                  <a:gd name="T12" fmla="*/ 18 w 5052"/>
                  <a:gd name="T13" fmla="*/ 2 h 1071"/>
                  <a:gd name="T14" fmla="*/ 12 w 5052"/>
                  <a:gd name="T15" fmla="*/ 1 h 1071"/>
                  <a:gd name="T16" fmla="*/ 10 w 5052"/>
                  <a:gd name="T17" fmla="*/ 1 h 1071"/>
                  <a:gd name="T18" fmla="*/ 3 w 5052"/>
                  <a:gd name="T19" fmla="*/ 2 h 1071"/>
                  <a:gd name="T20" fmla="*/ 2 w 5052"/>
                  <a:gd name="T21" fmla="*/ 0 h 1071"/>
                  <a:gd name="T22" fmla="*/ 0 w 5052"/>
                  <a:gd name="T23" fmla="*/ 3 h 1071"/>
                  <a:gd name="T24" fmla="*/ 2 w 5052"/>
                  <a:gd name="T25" fmla="*/ 5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52" h="1071">
                    <a:moveTo>
                      <a:pt x="665" y="722"/>
                    </a:moveTo>
                    <a:lnTo>
                      <a:pt x="777" y="503"/>
                    </a:lnTo>
                    <a:lnTo>
                      <a:pt x="2692" y="612"/>
                    </a:lnTo>
                    <a:lnTo>
                      <a:pt x="3386" y="810"/>
                    </a:lnTo>
                    <a:lnTo>
                      <a:pt x="4331" y="1071"/>
                    </a:lnTo>
                    <a:lnTo>
                      <a:pt x="3871" y="509"/>
                    </a:lnTo>
                    <a:lnTo>
                      <a:pt x="5052" y="263"/>
                    </a:lnTo>
                    <a:lnTo>
                      <a:pt x="3442" y="109"/>
                    </a:lnTo>
                    <a:lnTo>
                      <a:pt x="2692" y="88"/>
                    </a:lnTo>
                    <a:lnTo>
                      <a:pt x="860" y="263"/>
                    </a:lnTo>
                    <a:lnTo>
                      <a:pt x="638" y="0"/>
                    </a:lnTo>
                    <a:lnTo>
                      <a:pt x="0" y="438"/>
                    </a:lnTo>
                    <a:lnTo>
                      <a:pt x="638" y="700"/>
                    </a:lnTo>
                  </a:path>
                </a:pathLst>
              </a:custGeom>
              <a:pattFill prst="dk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76859" name="Group 48"/>
            <p:cNvGrpSpPr>
              <a:grpSpLocks/>
            </p:cNvGrpSpPr>
            <p:nvPr/>
          </p:nvGrpSpPr>
          <p:grpSpPr bwMode="auto">
            <a:xfrm rot="-10068662">
              <a:off x="2072" y="1024"/>
              <a:ext cx="1382" cy="458"/>
              <a:chOff x="12509" y="5068"/>
              <a:chExt cx="5403" cy="1777"/>
            </a:xfrm>
          </p:grpSpPr>
          <p:sp>
            <p:nvSpPr>
              <p:cNvPr id="154684" name="Freeform 49" descr="Dark downward diagonal"/>
              <p:cNvSpPr>
                <a:spLocks/>
              </p:cNvSpPr>
              <p:nvPr/>
            </p:nvSpPr>
            <p:spPr bwMode="auto">
              <a:xfrm rot="9289862">
                <a:off x="12523" y="6210"/>
                <a:ext cx="3120" cy="671"/>
              </a:xfrm>
              <a:custGeom>
                <a:avLst/>
                <a:gdLst>
                  <a:gd name="T0" fmla="*/ 14 w 5052"/>
                  <a:gd name="T1" fmla="*/ 18 h 1071"/>
                  <a:gd name="T2" fmla="*/ 17 w 5052"/>
                  <a:gd name="T3" fmla="*/ 12 h 1071"/>
                  <a:gd name="T4" fmla="*/ 57 w 5052"/>
                  <a:gd name="T5" fmla="*/ 15 h 1071"/>
                  <a:gd name="T6" fmla="*/ 72 w 5052"/>
                  <a:gd name="T7" fmla="*/ 19 h 1071"/>
                  <a:gd name="T8" fmla="*/ 91 w 5052"/>
                  <a:gd name="T9" fmla="*/ 26 h 1071"/>
                  <a:gd name="T10" fmla="*/ 82 w 5052"/>
                  <a:gd name="T11" fmla="*/ 12 h 1071"/>
                  <a:gd name="T12" fmla="*/ 107 w 5052"/>
                  <a:gd name="T13" fmla="*/ 6 h 1071"/>
                  <a:gd name="T14" fmla="*/ 73 w 5052"/>
                  <a:gd name="T15" fmla="*/ 3 h 1071"/>
                  <a:gd name="T16" fmla="*/ 57 w 5052"/>
                  <a:gd name="T17" fmla="*/ 3 h 1071"/>
                  <a:gd name="T18" fmla="*/ 19 w 5052"/>
                  <a:gd name="T19" fmla="*/ 6 h 1071"/>
                  <a:gd name="T20" fmla="*/ 14 w 5052"/>
                  <a:gd name="T21" fmla="*/ 0 h 1071"/>
                  <a:gd name="T22" fmla="*/ 0 w 5052"/>
                  <a:gd name="T23" fmla="*/ 11 h 1071"/>
                  <a:gd name="T24" fmla="*/ 14 w 5052"/>
                  <a:gd name="T25" fmla="*/ 17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52" h="1071">
                    <a:moveTo>
                      <a:pt x="665" y="722"/>
                    </a:moveTo>
                    <a:lnTo>
                      <a:pt x="777" y="503"/>
                    </a:lnTo>
                    <a:lnTo>
                      <a:pt x="2692" y="612"/>
                    </a:lnTo>
                    <a:lnTo>
                      <a:pt x="3386" y="810"/>
                    </a:lnTo>
                    <a:lnTo>
                      <a:pt x="4331" y="1071"/>
                    </a:lnTo>
                    <a:lnTo>
                      <a:pt x="3871" y="509"/>
                    </a:lnTo>
                    <a:lnTo>
                      <a:pt x="5052" y="263"/>
                    </a:lnTo>
                    <a:lnTo>
                      <a:pt x="3442" y="109"/>
                    </a:lnTo>
                    <a:lnTo>
                      <a:pt x="2692" y="88"/>
                    </a:lnTo>
                    <a:lnTo>
                      <a:pt x="860" y="263"/>
                    </a:lnTo>
                    <a:lnTo>
                      <a:pt x="638" y="0"/>
                    </a:lnTo>
                    <a:lnTo>
                      <a:pt x="0" y="438"/>
                    </a:lnTo>
                    <a:lnTo>
                      <a:pt x="638" y="700"/>
                    </a:lnTo>
                  </a:path>
                </a:pathLst>
              </a:custGeom>
              <a:pattFill prst="dk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54685" name="Freeform 50" descr="Dark downward diagonal"/>
              <p:cNvSpPr>
                <a:spLocks/>
              </p:cNvSpPr>
              <p:nvPr/>
            </p:nvSpPr>
            <p:spPr bwMode="auto">
              <a:xfrm rot="9289862">
                <a:off x="15436" y="5100"/>
                <a:ext cx="2494" cy="578"/>
              </a:xfrm>
              <a:custGeom>
                <a:avLst/>
                <a:gdLst>
                  <a:gd name="T0" fmla="*/ 2 w 5052"/>
                  <a:gd name="T1" fmla="*/ 5 h 1071"/>
                  <a:gd name="T2" fmla="*/ 2 w 5052"/>
                  <a:gd name="T3" fmla="*/ 3 h 1071"/>
                  <a:gd name="T4" fmla="*/ 10 w 5052"/>
                  <a:gd name="T5" fmla="*/ 4 h 1071"/>
                  <a:gd name="T6" fmla="*/ 12 w 5052"/>
                  <a:gd name="T7" fmla="*/ 6 h 1071"/>
                  <a:gd name="T8" fmla="*/ 15 w 5052"/>
                  <a:gd name="T9" fmla="*/ 8 h 1071"/>
                  <a:gd name="T10" fmla="*/ 14 w 5052"/>
                  <a:gd name="T11" fmla="*/ 3 h 1071"/>
                  <a:gd name="T12" fmla="*/ 18 w 5052"/>
                  <a:gd name="T13" fmla="*/ 2 h 1071"/>
                  <a:gd name="T14" fmla="*/ 12 w 5052"/>
                  <a:gd name="T15" fmla="*/ 1 h 1071"/>
                  <a:gd name="T16" fmla="*/ 10 w 5052"/>
                  <a:gd name="T17" fmla="*/ 1 h 1071"/>
                  <a:gd name="T18" fmla="*/ 3 w 5052"/>
                  <a:gd name="T19" fmla="*/ 2 h 1071"/>
                  <a:gd name="T20" fmla="*/ 2 w 5052"/>
                  <a:gd name="T21" fmla="*/ 0 h 1071"/>
                  <a:gd name="T22" fmla="*/ 0 w 5052"/>
                  <a:gd name="T23" fmla="*/ 3 h 1071"/>
                  <a:gd name="T24" fmla="*/ 2 w 5052"/>
                  <a:gd name="T25" fmla="*/ 5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52" h="1071">
                    <a:moveTo>
                      <a:pt x="665" y="722"/>
                    </a:moveTo>
                    <a:lnTo>
                      <a:pt x="777" y="503"/>
                    </a:lnTo>
                    <a:lnTo>
                      <a:pt x="2692" y="612"/>
                    </a:lnTo>
                    <a:lnTo>
                      <a:pt x="3386" y="810"/>
                    </a:lnTo>
                    <a:lnTo>
                      <a:pt x="4331" y="1071"/>
                    </a:lnTo>
                    <a:lnTo>
                      <a:pt x="3871" y="509"/>
                    </a:lnTo>
                    <a:lnTo>
                      <a:pt x="5052" y="263"/>
                    </a:lnTo>
                    <a:lnTo>
                      <a:pt x="3442" y="109"/>
                    </a:lnTo>
                    <a:lnTo>
                      <a:pt x="2692" y="88"/>
                    </a:lnTo>
                    <a:lnTo>
                      <a:pt x="860" y="263"/>
                    </a:lnTo>
                    <a:lnTo>
                      <a:pt x="638" y="0"/>
                    </a:lnTo>
                    <a:lnTo>
                      <a:pt x="0" y="438"/>
                    </a:lnTo>
                    <a:lnTo>
                      <a:pt x="638" y="700"/>
                    </a:lnTo>
                  </a:path>
                </a:pathLst>
              </a:custGeom>
              <a:pattFill prst="dk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</p:grpSp>
      <p:grpSp>
        <p:nvGrpSpPr>
          <p:cNvPr id="338995" name="Group 51"/>
          <p:cNvGrpSpPr>
            <a:grpSpLocks/>
          </p:cNvGrpSpPr>
          <p:nvPr/>
        </p:nvGrpSpPr>
        <p:grpSpPr bwMode="auto">
          <a:xfrm>
            <a:off x="1522413" y="1752601"/>
            <a:ext cx="6019801" cy="1444625"/>
            <a:chOff x="0" y="1008"/>
            <a:chExt cx="3792" cy="910"/>
          </a:xfrm>
        </p:grpSpPr>
        <p:sp>
          <p:nvSpPr>
            <p:cNvPr id="154677" name="Freeform 52" descr="Dark downward diagonal"/>
            <p:cNvSpPr>
              <a:spLocks/>
            </p:cNvSpPr>
            <p:nvPr/>
          </p:nvSpPr>
          <p:spPr bwMode="auto">
            <a:xfrm rot="10129746" flipV="1">
              <a:off x="1936" y="1200"/>
              <a:ext cx="958" cy="190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pattFill prst="dk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8" name="Freeform 53" descr="Dark downward diagonal"/>
            <p:cNvSpPr>
              <a:spLocks/>
            </p:cNvSpPr>
            <p:nvPr/>
          </p:nvSpPr>
          <p:spPr bwMode="auto">
            <a:xfrm rot="10559037" flipV="1">
              <a:off x="3120" y="1008"/>
              <a:ext cx="672" cy="146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pattFill prst="dk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9" name="Freeform 54" descr="Dark downward diagonal"/>
            <p:cNvSpPr>
              <a:spLocks/>
            </p:cNvSpPr>
            <p:nvPr/>
          </p:nvSpPr>
          <p:spPr bwMode="auto">
            <a:xfrm rot="9868976" flipV="1">
              <a:off x="0" y="1728"/>
              <a:ext cx="958" cy="190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pattFill prst="dk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80" name="Freeform 55" descr="Dark downward diagonal"/>
            <p:cNvSpPr>
              <a:spLocks/>
            </p:cNvSpPr>
            <p:nvPr/>
          </p:nvSpPr>
          <p:spPr bwMode="auto">
            <a:xfrm rot="10160144" flipV="1">
              <a:off x="1056" y="1480"/>
              <a:ext cx="672" cy="146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pattFill prst="dk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grpSp>
        <p:nvGrpSpPr>
          <p:cNvPr id="339000" name="Group 56"/>
          <p:cNvGrpSpPr>
            <a:grpSpLocks/>
          </p:cNvGrpSpPr>
          <p:nvPr/>
        </p:nvGrpSpPr>
        <p:grpSpPr bwMode="auto">
          <a:xfrm>
            <a:off x="1446213" y="1920876"/>
            <a:ext cx="6019801" cy="1444625"/>
            <a:chOff x="0" y="1008"/>
            <a:chExt cx="3792" cy="910"/>
          </a:xfrm>
        </p:grpSpPr>
        <p:sp>
          <p:nvSpPr>
            <p:cNvPr id="154673" name="Freeform 57"/>
            <p:cNvSpPr>
              <a:spLocks/>
            </p:cNvSpPr>
            <p:nvPr/>
          </p:nvSpPr>
          <p:spPr bwMode="auto">
            <a:xfrm rot="10129746" flipV="1">
              <a:off x="1936" y="1200"/>
              <a:ext cx="958" cy="190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4" name="Freeform 58"/>
            <p:cNvSpPr>
              <a:spLocks/>
            </p:cNvSpPr>
            <p:nvPr/>
          </p:nvSpPr>
          <p:spPr bwMode="auto">
            <a:xfrm rot="10559037" flipV="1">
              <a:off x="3120" y="1008"/>
              <a:ext cx="672" cy="146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5" name="Freeform 59"/>
            <p:cNvSpPr>
              <a:spLocks/>
            </p:cNvSpPr>
            <p:nvPr/>
          </p:nvSpPr>
          <p:spPr bwMode="auto">
            <a:xfrm rot="9868976" flipV="1">
              <a:off x="0" y="1728"/>
              <a:ext cx="958" cy="190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6" name="Freeform 60"/>
            <p:cNvSpPr>
              <a:spLocks/>
            </p:cNvSpPr>
            <p:nvPr/>
          </p:nvSpPr>
          <p:spPr bwMode="auto">
            <a:xfrm rot="10160144" flipV="1">
              <a:off x="1056" y="1480"/>
              <a:ext cx="672" cy="146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154660" name="Freeform 61"/>
          <p:cNvSpPr>
            <a:spLocks/>
          </p:cNvSpPr>
          <p:nvPr/>
        </p:nvSpPr>
        <p:spPr bwMode="auto">
          <a:xfrm rot="10800000" flipV="1">
            <a:off x="1674813" y="4419600"/>
            <a:ext cx="533400" cy="152400"/>
          </a:xfrm>
          <a:custGeom>
            <a:avLst/>
            <a:gdLst>
              <a:gd name="T0" fmla="*/ 2147483647 w 5052"/>
              <a:gd name="T1" fmla="*/ 2147483647 h 1071"/>
              <a:gd name="T2" fmla="*/ 2147483647 w 5052"/>
              <a:gd name="T3" fmla="*/ 2147483647 h 1071"/>
              <a:gd name="T4" fmla="*/ 2147483647 w 5052"/>
              <a:gd name="T5" fmla="*/ 2147483647 h 1071"/>
              <a:gd name="T6" fmla="*/ 2147483647 w 5052"/>
              <a:gd name="T7" fmla="*/ 2147483647 h 1071"/>
              <a:gd name="T8" fmla="*/ 2147483647 w 5052"/>
              <a:gd name="T9" fmla="*/ 2147483647 h 1071"/>
              <a:gd name="T10" fmla="*/ 2147483647 w 5052"/>
              <a:gd name="T11" fmla="*/ 2147483647 h 1071"/>
              <a:gd name="T12" fmla="*/ 2147483647 w 5052"/>
              <a:gd name="T13" fmla="*/ 2147483647 h 1071"/>
              <a:gd name="T14" fmla="*/ 2147483647 w 5052"/>
              <a:gd name="T15" fmla="*/ 2147483647 h 1071"/>
              <a:gd name="T16" fmla="*/ 2147483647 w 5052"/>
              <a:gd name="T17" fmla="*/ 2147483647 h 1071"/>
              <a:gd name="T18" fmla="*/ 2147483647 w 5052"/>
              <a:gd name="T19" fmla="*/ 2147483647 h 1071"/>
              <a:gd name="T20" fmla="*/ 2147483647 w 5052"/>
              <a:gd name="T21" fmla="*/ 0 h 1071"/>
              <a:gd name="T22" fmla="*/ 0 w 5052"/>
              <a:gd name="T23" fmla="*/ 2147483647 h 1071"/>
              <a:gd name="T24" fmla="*/ 2147483647 w 5052"/>
              <a:gd name="T25" fmla="*/ 2147483647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chemeClr val="bg2"/>
          </a:solidFill>
          <a:ln w="952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61" name="Freeform 62"/>
          <p:cNvSpPr>
            <a:spLocks/>
          </p:cNvSpPr>
          <p:nvPr/>
        </p:nvSpPr>
        <p:spPr bwMode="auto">
          <a:xfrm rot="21301793">
            <a:off x="1733551" y="4800601"/>
            <a:ext cx="398463" cy="233363"/>
          </a:xfrm>
          <a:custGeom>
            <a:avLst/>
            <a:gdLst>
              <a:gd name="T0" fmla="*/ 2147483647 w 2371"/>
              <a:gd name="T1" fmla="*/ 2147483647 h 1018"/>
              <a:gd name="T2" fmla="*/ 2147483647 w 2371"/>
              <a:gd name="T3" fmla="*/ 2147483647 h 1018"/>
              <a:gd name="T4" fmla="*/ 2147483647 w 2371"/>
              <a:gd name="T5" fmla="*/ 2147483647 h 1018"/>
              <a:gd name="T6" fmla="*/ 2147483647 w 2371"/>
              <a:gd name="T7" fmla="*/ 2147483647 h 1018"/>
              <a:gd name="T8" fmla="*/ 2147483647 w 2371"/>
              <a:gd name="T9" fmla="*/ 2147483647 h 1018"/>
              <a:gd name="T10" fmla="*/ 2147483647 w 2371"/>
              <a:gd name="T11" fmla="*/ 2147483647 h 1018"/>
              <a:gd name="T12" fmla="*/ 2147483647 w 2371"/>
              <a:gd name="T13" fmla="*/ 2147483647 h 1018"/>
              <a:gd name="T14" fmla="*/ 2147483647 w 2371"/>
              <a:gd name="T15" fmla="*/ 2147483647 h 1018"/>
              <a:gd name="T16" fmla="*/ 2147483647 w 2371"/>
              <a:gd name="T17" fmla="*/ 2147483647 h 1018"/>
              <a:gd name="T18" fmla="*/ 2147483647 w 2371"/>
              <a:gd name="T19" fmla="*/ 2147483647 h 1018"/>
              <a:gd name="T20" fmla="*/ 2147483647 w 2371"/>
              <a:gd name="T21" fmla="*/ 2147483647 h 1018"/>
              <a:gd name="T22" fmla="*/ 2147483647 w 2371"/>
              <a:gd name="T23" fmla="*/ 2147483647 h 1018"/>
              <a:gd name="T24" fmla="*/ 2147483647 w 2371"/>
              <a:gd name="T25" fmla="*/ 2147483647 h 1018"/>
              <a:gd name="T26" fmla="*/ 2147483647 w 2371"/>
              <a:gd name="T27" fmla="*/ 2147483647 h 1018"/>
              <a:gd name="T28" fmla="*/ 2147483647 w 2371"/>
              <a:gd name="T29" fmla="*/ 2147483647 h 1018"/>
              <a:gd name="T30" fmla="*/ 2147483647 w 2371"/>
              <a:gd name="T31" fmla="*/ 2147483647 h 1018"/>
              <a:gd name="T32" fmla="*/ 2147483647 w 2371"/>
              <a:gd name="T33" fmla="*/ 2147483647 h 1018"/>
              <a:gd name="T34" fmla="*/ 2147483647 w 2371"/>
              <a:gd name="T35" fmla="*/ 2147483647 h 1018"/>
              <a:gd name="T36" fmla="*/ 2147483647 w 2371"/>
              <a:gd name="T37" fmla="*/ 2147483647 h 1018"/>
              <a:gd name="T38" fmla="*/ 2147483647 w 2371"/>
              <a:gd name="T39" fmla="*/ 2147483647 h 1018"/>
              <a:gd name="T40" fmla="*/ 2147483647 w 2371"/>
              <a:gd name="T41" fmla="*/ 2147483647 h 1018"/>
              <a:gd name="T42" fmla="*/ 2147483647 w 2371"/>
              <a:gd name="T43" fmla="*/ 2147483647 h 1018"/>
              <a:gd name="T44" fmla="*/ 2147483647 w 2371"/>
              <a:gd name="T45" fmla="*/ 0 h 1018"/>
              <a:gd name="T46" fmla="*/ 2147483647 w 2371"/>
              <a:gd name="T47" fmla="*/ 2147483647 h 1018"/>
              <a:gd name="T48" fmla="*/ 2147483647 w 2371"/>
              <a:gd name="T49" fmla="*/ 2147483647 h 1018"/>
              <a:gd name="T50" fmla="*/ 2147483647 w 2371"/>
              <a:gd name="T51" fmla="*/ 2147483647 h 1018"/>
              <a:gd name="T52" fmla="*/ 2147483647 w 2371"/>
              <a:gd name="T53" fmla="*/ 2147483647 h 1018"/>
              <a:gd name="T54" fmla="*/ 2147483647 w 2371"/>
              <a:gd name="T55" fmla="*/ 2147483647 h 1018"/>
              <a:gd name="T56" fmla="*/ 2147483647 w 2371"/>
              <a:gd name="T57" fmla="*/ 2147483647 h 1018"/>
              <a:gd name="T58" fmla="*/ 2147483647 w 2371"/>
              <a:gd name="T59" fmla="*/ 2147483647 h 1018"/>
              <a:gd name="T60" fmla="*/ 2147483647 w 2371"/>
              <a:gd name="T61" fmla="*/ 2147483647 h 1018"/>
              <a:gd name="T62" fmla="*/ 0 w 2371"/>
              <a:gd name="T63" fmla="*/ 2147483647 h 1018"/>
              <a:gd name="T64" fmla="*/ 2147483647 w 2371"/>
              <a:gd name="T65" fmla="*/ 2147483647 h 1018"/>
              <a:gd name="T66" fmla="*/ 2147483647 w 2371"/>
              <a:gd name="T67" fmla="*/ 2147483647 h 1018"/>
              <a:gd name="T68" fmla="*/ 2147483647 w 2371"/>
              <a:gd name="T69" fmla="*/ 2147483647 h 1018"/>
              <a:gd name="T70" fmla="*/ 0 w 2371"/>
              <a:gd name="T71" fmla="*/ 2147483647 h 1018"/>
              <a:gd name="T72" fmla="*/ 2147483647 w 2371"/>
              <a:gd name="T73" fmla="*/ 2147483647 h 10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71" h="1018">
                <a:moveTo>
                  <a:pt x="157" y="895"/>
                </a:moveTo>
                <a:lnTo>
                  <a:pt x="455" y="696"/>
                </a:lnTo>
                <a:lnTo>
                  <a:pt x="710" y="603"/>
                </a:lnTo>
                <a:lnTo>
                  <a:pt x="924" y="589"/>
                </a:lnTo>
                <a:lnTo>
                  <a:pt x="1152" y="576"/>
                </a:lnTo>
                <a:lnTo>
                  <a:pt x="1379" y="589"/>
                </a:lnTo>
                <a:lnTo>
                  <a:pt x="1687" y="683"/>
                </a:lnTo>
                <a:lnTo>
                  <a:pt x="1942" y="790"/>
                </a:lnTo>
                <a:lnTo>
                  <a:pt x="2263" y="1018"/>
                </a:lnTo>
                <a:lnTo>
                  <a:pt x="2344" y="777"/>
                </a:lnTo>
                <a:lnTo>
                  <a:pt x="2156" y="696"/>
                </a:lnTo>
                <a:lnTo>
                  <a:pt x="2183" y="616"/>
                </a:lnTo>
                <a:lnTo>
                  <a:pt x="2371" y="683"/>
                </a:lnTo>
                <a:lnTo>
                  <a:pt x="2143" y="308"/>
                </a:lnTo>
                <a:lnTo>
                  <a:pt x="1728" y="335"/>
                </a:lnTo>
                <a:lnTo>
                  <a:pt x="1929" y="428"/>
                </a:lnTo>
                <a:lnTo>
                  <a:pt x="1888" y="536"/>
                </a:lnTo>
                <a:lnTo>
                  <a:pt x="1754" y="482"/>
                </a:lnTo>
                <a:lnTo>
                  <a:pt x="1594" y="428"/>
                </a:lnTo>
                <a:lnTo>
                  <a:pt x="1379" y="388"/>
                </a:lnTo>
                <a:lnTo>
                  <a:pt x="1366" y="268"/>
                </a:lnTo>
                <a:lnTo>
                  <a:pt x="1580" y="281"/>
                </a:lnTo>
                <a:lnTo>
                  <a:pt x="1178" y="0"/>
                </a:lnTo>
                <a:lnTo>
                  <a:pt x="857" y="227"/>
                </a:lnTo>
                <a:lnTo>
                  <a:pt x="1058" y="241"/>
                </a:lnTo>
                <a:lnTo>
                  <a:pt x="1058" y="361"/>
                </a:lnTo>
                <a:lnTo>
                  <a:pt x="750" y="388"/>
                </a:lnTo>
                <a:lnTo>
                  <a:pt x="562" y="455"/>
                </a:lnTo>
                <a:lnTo>
                  <a:pt x="495" y="348"/>
                </a:lnTo>
                <a:lnTo>
                  <a:pt x="750" y="268"/>
                </a:lnTo>
                <a:lnTo>
                  <a:pt x="281" y="147"/>
                </a:lnTo>
                <a:lnTo>
                  <a:pt x="0" y="536"/>
                </a:lnTo>
                <a:lnTo>
                  <a:pt x="254" y="455"/>
                </a:lnTo>
                <a:lnTo>
                  <a:pt x="294" y="562"/>
                </a:lnTo>
                <a:lnTo>
                  <a:pt x="134" y="616"/>
                </a:lnTo>
                <a:lnTo>
                  <a:pt x="0" y="696"/>
                </a:lnTo>
                <a:lnTo>
                  <a:pt x="120" y="924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4662" name="Freeform 63"/>
          <p:cNvSpPr>
            <a:spLocks/>
          </p:cNvSpPr>
          <p:nvPr/>
        </p:nvSpPr>
        <p:spPr bwMode="auto">
          <a:xfrm rot="11154317" flipV="1">
            <a:off x="1598613" y="5818188"/>
            <a:ext cx="609600" cy="228600"/>
          </a:xfrm>
          <a:custGeom>
            <a:avLst/>
            <a:gdLst>
              <a:gd name="T0" fmla="*/ 2147483647 w 5052"/>
              <a:gd name="T1" fmla="*/ 2147483647 h 1071"/>
              <a:gd name="T2" fmla="*/ 2147483647 w 5052"/>
              <a:gd name="T3" fmla="*/ 2147483647 h 1071"/>
              <a:gd name="T4" fmla="*/ 2147483647 w 5052"/>
              <a:gd name="T5" fmla="*/ 2147483647 h 1071"/>
              <a:gd name="T6" fmla="*/ 2147483647 w 5052"/>
              <a:gd name="T7" fmla="*/ 2147483647 h 1071"/>
              <a:gd name="T8" fmla="*/ 2147483647 w 5052"/>
              <a:gd name="T9" fmla="*/ 2147483647 h 1071"/>
              <a:gd name="T10" fmla="*/ 2147483647 w 5052"/>
              <a:gd name="T11" fmla="*/ 2147483647 h 1071"/>
              <a:gd name="T12" fmla="*/ 2147483647 w 5052"/>
              <a:gd name="T13" fmla="*/ 2147483647 h 1071"/>
              <a:gd name="T14" fmla="*/ 2147483647 w 5052"/>
              <a:gd name="T15" fmla="*/ 2147483647 h 1071"/>
              <a:gd name="T16" fmla="*/ 2147483647 w 5052"/>
              <a:gd name="T17" fmla="*/ 2147483647 h 1071"/>
              <a:gd name="T18" fmla="*/ 2147483647 w 5052"/>
              <a:gd name="T19" fmla="*/ 2147483647 h 1071"/>
              <a:gd name="T20" fmla="*/ 2147483647 w 5052"/>
              <a:gd name="T21" fmla="*/ 0 h 1071"/>
              <a:gd name="T22" fmla="*/ 0 w 5052"/>
              <a:gd name="T23" fmla="*/ 2147483647 h 1071"/>
              <a:gd name="T24" fmla="*/ 2147483647 w 5052"/>
              <a:gd name="T25" fmla="*/ 2147483647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39008" name="Group 64"/>
          <p:cNvGrpSpPr>
            <a:grpSpLocks/>
          </p:cNvGrpSpPr>
          <p:nvPr/>
        </p:nvGrpSpPr>
        <p:grpSpPr bwMode="auto">
          <a:xfrm>
            <a:off x="3578225" y="522288"/>
            <a:ext cx="6021388" cy="2525712"/>
            <a:chOff x="1295" y="185"/>
            <a:chExt cx="3793" cy="1591"/>
          </a:xfrm>
        </p:grpSpPr>
        <p:sp>
          <p:nvSpPr>
            <p:cNvPr id="154664" name="Freeform 65"/>
            <p:cNvSpPr>
              <a:spLocks/>
            </p:cNvSpPr>
            <p:nvPr/>
          </p:nvSpPr>
          <p:spPr bwMode="auto">
            <a:xfrm rot="16303841" flipV="1">
              <a:off x="1126" y="552"/>
              <a:ext cx="480" cy="143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65" name="Freeform 66"/>
            <p:cNvSpPr>
              <a:spLocks/>
            </p:cNvSpPr>
            <p:nvPr/>
          </p:nvSpPr>
          <p:spPr bwMode="auto">
            <a:xfrm rot="16743424" flipV="1">
              <a:off x="1128" y="1033"/>
              <a:ext cx="480" cy="143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66" name="Freeform 67"/>
            <p:cNvSpPr>
              <a:spLocks/>
            </p:cNvSpPr>
            <p:nvPr/>
          </p:nvSpPr>
          <p:spPr bwMode="auto">
            <a:xfrm rot="-7507072">
              <a:off x="3335" y="728"/>
              <a:ext cx="386" cy="96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67" name="Freeform 68"/>
            <p:cNvSpPr>
              <a:spLocks/>
            </p:cNvSpPr>
            <p:nvPr/>
          </p:nvSpPr>
          <p:spPr bwMode="auto">
            <a:xfrm rot="4771009" flipH="1" flipV="1">
              <a:off x="3155" y="340"/>
              <a:ext cx="455" cy="145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68" name="Freeform 69"/>
            <p:cNvSpPr>
              <a:spLocks/>
            </p:cNvSpPr>
            <p:nvPr/>
          </p:nvSpPr>
          <p:spPr bwMode="auto">
            <a:xfrm rot="4002579" flipV="1">
              <a:off x="2711" y="1465"/>
              <a:ext cx="480" cy="143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69" name="Freeform 70"/>
            <p:cNvSpPr>
              <a:spLocks/>
            </p:cNvSpPr>
            <p:nvPr/>
          </p:nvSpPr>
          <p:spPr bwMode="auto">
            <a:xfrm rot="16743424" flipV="1">
              <a:off x="3719" y="696"/>
              <a:ext cx="480" cy="143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0" name="Freeform 71"/>
            <p:cNvSpPr>
              <a:spLocks/>
            </p:cNvSpPr>
            <p:nvPr/>
          </p:nvSpPr>
          <p:spPr bwMode="auto">
            <a:xfrm rot="1725905" flipV="1">
              <a:off x="2160" y="1536"/>
              <a:ext cx="480" cy="143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1" name="Freeform 72"/>
            <p:cNvSpPr>
              <a:spLocks/>
            </p:cNvSpPr>
            <p:nvPr/>
          </p:nvSpPr>
          <p:spPr bwMode="auto">
            <a:xfrm rot="3380861" flipV="1">
              <a:off x="4055" y="1273"/>
              <a:ext cx="480" cy="143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4672" name="Freeform 73"/>
            <p:cNvSpPr>
              <a:spLocks/>
            </p:cNvSpPr>
            <p:nvPr/>
          </p:nvSpPr>
          <p:spPr bwMode="auto">
            <a:xfrm rot="10291597" flipH="1" flipV="1">
              <a:off x="4423" y="968"/>
              <a:ext cx="665" cy="184"/>
            </a:xfrm>
            <a:custGeom>
              <a:avLst/>
              <a:gdLst>
                <a:gd name="T0" fmla="*/ 0 w 5052"/>
                <a:gd name="T1" fmla="*/ 0 h 1071"/>
                <a:gd name="T2" fmla="*/ 0 w 5052"/>
                <a:gd name="T3" fmla="*/ 0 h 1071"/>
                <a:gd name="T4" fmla="*/ 0 w 5052"/>
                <a:gd name="T5" fmla="*/ 0 h 1071"/>
                <a:gd name="T6" fmla="*/ 0 w 5052"/>
                <a:gd name="T7" fmla="*/ 0 h 1071"/>
                <a:gd name="T8" fmla="*/ 0 w 5052"/>
                <a:gd name="T9" fmla="*/ 0 h 1071"/>
                <a:gd name="T10" fmla="*/ 0 w 5052"/>
                <a:gd name="T11" fmla="*/ 0 h 1071"/>
                <a:gd name="T12" fmla="*/ 0 w 5052"/>
                <a:gd name="T13" fmla="*/ 0 h 1071"/>
                <a:gd name="T14" fmla="*/ 0 w 5052"/>
                <a:gd name="T15" fmla="*/ 0 h 1071"/>
                <a:gd name="T16" fmla="*/ 0 w 5052"/>
                <a:gd name="T17" fmla="*/ 0 h 1071"/>
                <a:gd name="T18" fmla="*/ 0 w 5052"/>
                <a:gd name="T19" fmla="*/ 0 h 1071"/>
                <a:gd name="T20" fmla="*/ 0 w 5052"/>
                <a:gd name="T21" fmla="*/ 0 h 1071"/>
                <a:gd name="T22" fmla="*/ 0 w 5052"/>
                <a:gd name="T23" fmla="*/ 0 h 1071"/>
                <a:gd name="T24" fmla="*/ 0 w 5052"/>
                <a:gd name="T25" fmla="*/ 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529264" y="4856164"/>
            <a:ext cx="5094287" cy="955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000000"/>
                </a:solidFill>
                <a:latin typeface="Times New Roman"/>
              </a:rPr>
              <a:t>Lược đồ chiến thắng </a:t>
            </a:r>
            <a:br>
              <a:rPr lang="en-US" sz="2800" b="1" i="1">
                <a:solidFill>
                  <a:srgbClr val="000000"/>
                </a:solidFill>
                <a:latin typeface="Times New Roman"/>
              </a:rPr>
            </a:br>
            <a:r>
              <a:rPr lang="en-US" sz="2800" b="1" i="1">
                <a:solidFill>
                  <a:srgbClr val="000000"/>
                </a:solidFill>
                <a:latin typeface="Times New Roman"/>
              </a:rPr>
              <a:t>Rạch Gầm-Xoài Mút (năm 1785)</a:t>
            </a:r>
          </a:p>
        </p:txBody>
      </p:sp>
      <p:sp>
        <p:nvSpPr>
          <p:cNvPr id="75" name="Left Arrow 74">
            <a:hlinkClick r:id="rId3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 Arrow 75">
            <a:hlinkClick r:id="rId4" action="ppaction://hlinksldjump"/>
          </p:cNvPr>
          <p:cNvSpPr/>
          <p:nvPr/>
        </p:nvSpPr>
        <p:spPr>
          <a:xfrm rot="5400000">
            <a:off x="822601" y="6194810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Arrow 76">
            <a:hlinkClick r:id="rId5" action="ppaction://hlinksldjump"/>
          </p:cNvPr>
          <p:cNvSpPr/>
          <p:nvPr/>
        </p:nvSpPr>
        <p:spPr>
          <a:xfrm>
            <a:off x="10797072" y="6287178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0" lang="vi-VN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(Ai tư vãn - Bắc cung Hoàng hậu Lê Ngọc Hân)</a:t>
            </a:r>
            <a:endParaRPr lang="vi-VN" dirty="0">
              <a:latin typeface="+mj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392833"/>
            <a:ext cx="9031319" cy="18466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vi-VN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Mà nay áo vải cờ đào,</a:t>
            </a:r>
            <a:br>
              <a:rPr kumimoji="0" lang="vi-VN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vi-VN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Giúp dân dựng nước xiết bao công trình!”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81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955800" y="457200"/>
            <a:ext cx="845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Trận thủy chiến Rạch Gầm – X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oài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Mút đã gợi cho em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thắng lợi nào của quân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dân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ta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trong lịch sử chống ngoại xâm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trước đó?</a:t>
            </a:r>
          </a:p>
        </p:txBody>
      </p:sp>
      <p:graphicFrame>
        <p:nvGraphicFramePr>
          <p:cNvPr id="72845" name="Group 141"/>
          <p:cNvGraphicFramePr>
            <a:graphicFrameLocks noGrp="1"/>
          </p:cNvGraphicFramePr>
          <p:nvPr/>
        </p:nvGraphicFramePr>
        <p:xfrm>
          <a:off x="1752600" y="2667001"/>
          <a:ext cx="8686800" cy="3609976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6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giặc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 sông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84" name="Rectangle 80"/>
          <p:cNvSpPr>
            <a:spLocks noChangeArrowheads="1"/>
          </p:cNvSpPr>
          <p:nvPr/>
        </p:nvSpPr>
        <p:spPr bwMode="auto">
          <a:xfrm>
            <a:off x="2293938" y="4092576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Ngô Quyền</a:t>
            </a:r>
          </a:p>
        </p:txBody>
      </p:sp>
      <p:sp>
        <p:nvSpPr>
          <p:cNvPr id="72824" name="Rectangle 120"/>
          <p:cNvSpPr>
            <a:spLocks noChangeArrowheads="1"/>
          </p:cNvSpPr>
          <p:nvPr/>
        </p:nvSpPr>
        <p:spPr bwMode="auto">
          <a:xfrm>
            <a:off x="2317750" y="4570413"/>
            <a:ext cx="236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Lê Hoàn</a:t>
            </a:r>
          </a:p>
        </p:txBody>
      </p:sp>
      <p:sp>
        <p:nvSpPr>
          <p:cNvPr id="72825" name="Rectangle 121"/>
          <p:cNvSpPr>
            <a:spLocks noChangeArrowheads="1"/>
          </p:cNvSpPr>
          <p:nvPr/>
        </p:nvSpPr>
        <p:spPr bwMode="auto">
          <a:xfrm>
            <a:off x="2317750" y="5156201"/>
            <a:ext cx="236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Lý Thường Kiệt</a:t>
            </a:r>
          </a:p>
        </p:txBody>
      </p:sp>
      <p:sp>
        <p:nvSpPr>
          <p:cNvPr id="72826" name="Rectangle 122"/>
          <p:cNvSpPr>
            <a:spLocks noChangeArrowheads="1"/>
          </p:cNvSpPr>
          <p:nvPr/>
        </p:nvSpPr>
        <p:spPr bwMode="auto">
          <a:xfrm>
            <a:off x="2286000" y="5726113"/>
            <a:ext cx="236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Trần Hưng Đạo</a:t>
            </a:r>
          </a:p>
        </p:txBody>
      </p:sp>
      <p:sp>
        <p:nvSpPr>
          <p:cNvPr id="72827" name="Rectangle 123"/>
          <p:cNvSpPr>
            <a:spLocks noChangeArrowheads="1"/>
          </p:cNvSpPr>
          <p:nvPr/>
        </p:nvSpPr>
        <p:spPr bwMode="auto">
          <a:xfrm>
            <a:off x="4572000" y="4079876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Nam Hán</a:t>
            </a:r>
          </a:p>
        </p:txBody>
      </p:sp>
      <p:sp>
        <p:nvSpPr>
          <p:cNvPr id="72828" name="Rectangle 124"/>
          <p:cNvSpPr>
            <a:spLocks noChangeArrowheads="1"/>
          </p:cNvSpPr>
          <p:nvPr/>
        </p:nvSpPr>
        <p:spPr bwMode="auto">
          <a:xfrm>
            <a:off x="4495800" y="4600576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Tống</a:t>
            </a:r>
          </a:p>
        </p:txBody>
      </p:sp>
      <p:sp>
        <p:nvSpPr>
          <p:cNvPr id="72829" name="Rectangle 125"/>
          <p:cNvSpPr>
            <a:spLocks noChangeArrowheads="1"/>
          </p:cNvSpPr>
          <p:nvPr/>
        </p:nvSpPr>
        <p:spPr bwMode="auto">
          <a:xfrm>
            <a:off x="4572000" y="5183188"/>
            <a:ext cx="236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Tống</a:t>
            </a:r>
          </a:p>
        </p:txBody>
      </p:sp>
      <p:sp>
        <p:nvSpPr>
          <p:cNvPr id="72830" name="Rectangle 126"/>
          <p:cNvSpPr>
            <a:spLocks noChangeArrowheads="1"/>
          </p:cNvSpPr>
          <p:nvPr/>
        </p:nvSpPr>
        <p:spPr bwMode="auto">
          <a:xfrm>
            <a:off x="4648200" y="5726113"/>
            <a:ext cx="236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Mông-Nguyên</a:t>
            </a:r>
          </a:p>
        </p:txBody>
      </p:sp>
      <p:sp>
        <p:nvSpPr>
          <p:cNvPr id="72831" name="Rectangle 127"/>
          <p:cNvSpPr>
            <a:spLocks noChangeArrowheads="1"/>
          </p:cNvSpPr>
          <p:nvPr/>
        </p:nvSpPr>
        <p:spPr bwMode="auto">
          <a:xfrm>
            <a:off x="6629400" y="4105276"/>
            <a:ext cx="129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938</a:t>
            </a:r>
          </a:p>
        </p:txBody>
      </p:sp>
      <p:sp>
        <p:nvSpPr>
          <p:cNvPr id="72832" name="Rectangle 128"/>
          <p:cNvSpPr>
            <a:spLocks noChangeArrowheads="1"/>
          </p:cNvSpPr>
          <p:nvPr/>
        </p:nvSpPr>
        <p:spPr bwMode="auto">
          <a:xfrm>
            <a:off x="6629400" y="4581526"/>
            <a:ext cx="129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981</a:t>
            </a:r>
          </a:p>
        </p:txBody>
      </p:sp>
      <p:sp>
        <p:nvSpPr>
          <p:cNvPr id="72833" name="Rectangle 129"/>
          <p:cNvSpPr>
            <a:spLocks noChangeArrowheads="1"/>
          </p:cNvSpPr>
          <p:nvPr/>
        </p:nvSpPr>
        <p:spPr bwMode="auto">
          <a:xfrm>
            <a:off x="6705600" y="5116513"/>
            <a:ext cx="1295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1077</a:t>
            </a:r>
          </a:p>
        </p:txBody>
      </p:sp>
      <p:sp>
        <p:nvSpPr>
          <p:cNvPr id="72834" name="Rectangle 130"/>
          <p:cNvSpPr>
            <a:spLocks noChangeArrowheads="1"/>
          </p:cNvSpPr>
          <p:nvPr/>
        </p:nvSpPr>
        <p:spPr bwMode="auto">
          <a:xfrm>
            <a:off x="6657975" y="5726113"/>
            <a:ext cx="1295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1288</a:t>
            </a:r>
          </a:p>
        </p:txBody>
      </p:sp>
      <p:sp>
        <p:nvSpPr>
          <p:cNvPr id="72835" name="Rectangle 131"/>
          <p:cNvSpPr>
            <a:spLocks noChangeArrowheads="1"/>
          </p:cNvSpPr>
          <p:nvPr/>
        </p:nvSpPr>
        <p:spPr bwMode="auto">
          <a:xfrm>
            <a:off x="7843838" y="4116388"/>
            <a:ext cx="220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Bạch Đằng</a:t>
            </a:r>
          </a:p>
        </p:txBody>
      </p:sp>
      <p:sp>
        <p:nvSpPr>
          <p:cNvPr id="72836" name="Rectangle 132"/>
          <p:cNvSpPr>
            <a:spLocks noChangeArrowheads="1"/>
          </p:cNvSpPr>
          <p:nvPr/>
        </p:nvSpPr>
        <p:spPr bwMode="auto">
          <a:xfrm>
            <a:off x="7924800" y="4602163"/>
            <a:ext cx="220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Bạch Đằng</a:t>
            </a:r>
          </a:p>
        </p:txBody>
      </p:sp>
      <p:sp>
        <p:nvSpPr>
          <p:cNvPr id="72837" name="Rectangle 133"/>
          <p:cNvSpPr>
            <a:spLocks noChangeArrowheads="1"/>
          </p:cNvSpPr>
          <p:nvPr/>
        </p:nvSpPr>
        <p:spPr bwMode="auto">
          <a:xfrm>
            <a:off x="8001000" y="5116513"/>
            <a:ext cx="220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Như Nguyệt</a:t>
            </a:r>
          </a:p>
        </p:txBody>
      </p:sp>
      <p:sp>
        <p:nvSpPr>
          <p:cNvPr id="72838" name="Rectangle 134"/>
          <p:cNvSpPr>
            <a:spLocks noChangeArrowheads="1"/>
          </p:cNvSpPr>
          <p:nvPr/>
        </p:nvSpPr>
        <p:spPr bwMode="auto">
          <a:xfrm>
            <a:off x="8001000" y="5726113"/>
            <a:ext cx="2209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Bạch Đằng</a:t>
            </a:r>
          </a:p>
        </p:txBody>
      </p:sp>
      <p:sp>
        <p:nvSpPr>
          <p:cNvPr id="21" name="Left Arrow 20">
            <a:hlinkClick r:id="rId2" action="ppaction://hlinksldjump"/>
          </p:cNvPr>
          <p:cNvSpPr/>
          <p:nvPr/>
        </p:nvSpPr>
        <p:spPr>
          <a:xfrm rot="5400000">
            <a:off x="644330" y="6211402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rId3" action="ppaction://hlinksldjump"/>
          </p:cNvPr>
          <p:cNvSpPr/>
          <p:nvPr/>
        </p:nvSpPr>
        <p:spPr>
          <a:xfrm>
            <a:off x="11309215" y="6328148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7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7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7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7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7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7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7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84" grpId="0"/>
      <p:bldP spid="72824" grpId="0"/>
      <p:bldP spid="72825" grpId="0"/>
      <p:bldP spid="72826" grpId="0"/>
      <p:bldP spid="72827" grpId="0"/>
      <p:bldP spid="72828" grpId="0"/>
      <p:bldP spid="72829" grpId="0"/>
      <p:bldP spid="72830" grpId="0"/>
      <p:bldP spid="72831" grpId="0"/>
      <p:bldP spid="72832" grpId="0"/>
      <p:bldP spid="72833" grpId="0"/>
      <p:bldP spid="72834" grpId="0"/>
      <p:bldP spid="72835" grpId="0"/>
      <p:bldP spid="72836" grpId="0"/>
      <p:bldP spid="72837" grpId="0"/>
      <p:bldP spid="728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75847" y="3075782"/>
            <a:ext cx="4240306" cy="7064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mtClean="0"/>
              <a:t>Tháng 06 - 1786</a:t>
            </a:r>
            <a:endParaRPr lang="vi-VN" altLang="en-US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5400000">
            <a:off x="604416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Luoc do Tay Son khoi nghia chong cac the luc Phong Kien va chong quan xam luoc nuoc ngoa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0"/>
            <a:ext cx="6315075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AutoShape 4"/>
          <p:cNvSpPr>
            <a:spLocks noChangeArrowheads="1"/>
          </p:cNvSpPr>
          <p:nvPr/>
        </p:nvSpPr>
        <p:spPr bwMode="auto">
          <a:xfrm>
            <a:off x="5854700" y="57785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02" name="AutoShape 6"/>
          <p:cNvSpPr>
            <a:spLocks noChangeArrowheads="1"/>
          </p:cNvSpPr>
          <p:nvPr/>
        </p:nvSpPr>
        <p:spPr bwMode="auto">
          <a:xfrm>
            <a:off x="5486400" y="9144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6858000" y="1"/>
            <a:ext cx="2667000" cy="15541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.VnTime" panose="020B7200000000000000" pitchFamily="34" charset="0"/>
              </a:rPr>
              <a:t>Chó gi¶i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.VnTime" panose="020B7200000000000000" pitchFamily="34" charset="0"/>
              </a:rPr>
              <a:t>                   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t>Ranh giới giữa Đàng </a:t>
            </a:r>
            <a:b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t>                     trong à Đàng ngoài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.VnTime" panose="020B7200000000000000" pitchFamily="34" charset="0"/>
              </a:rPr>
              <a:t>                               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t>Quân thủy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t>                               Quân bộ</a:t>
            </a:r>
          </a:p>
        </p:txBody>
      </p:sp>
      <p:pic>
        <p:nvPicPr>
          <p:cNvPr id="798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376614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376614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376614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376614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376614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13716000" y="1905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>
            <a:off x="6816726" y="2611438"/>
            <a:ext cx="269875" cy="665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 flipV="1">
            <a:off x="6781800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3733800" y="3048000"/>
            <a:ext cx="1905000" cy="2197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  <a:latin typeface=".VnTime" pitchFamily="34" charset="0"/>
              </a:rPr>
              <a:t>Chó gi¶i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>
                <a:solidFill>
                  <a:srgbClr val="FFFFFF"/>
                </a:solidFill>
                <a:latin typeface=".VnTime" pitchFamily="34" charset="0"/>
              </a:rPr>
              <a:t>       N¬i kiÓm so¸t cña 3</a:t>
            </a:r>
            <a:br>
              <a:rPr lang="en-US" sz="1200">
                <a:solidFill>
                  <a:srgbClr val="FFFFFF"/>
                </a:solidFill>
                <a:latin typeface=".VnTime" pitchFamily="34" charset="0"/>
              </a:rPr>
            </a:br>
            <a:r>
              <a:rPr lang="en-US" sz="1200">
                <a:solidFill>
                  <a:srgbClr val="FFFFFF"/>
                </a:solidFill>
                <a:latin typeface=".VnTime" pitchFamily="34" charset="0"/>
              </a:rPr>
              <a:t>   anh em  T©y S¬n: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>
                <a:solidFill>
                  <a:srgbClr val="FFFFFF"/>
                </a:solidFill>
                <a:latin typeface=".VnTime" pitchFamily="34" charset="0"/>
              </a:rPr>
              <a:t>NguyÔn Nh¹c (Quy Nh¬n)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>
                <a:solidFill>
                  <a:srgbClr val="FFFFFF"/>
                </a:solidFill>
                <a:latin typeface=".VnTime" pitchFamily="34" charset="0"/>
              </a:rPr>
              <a:t>NguyÔn HuÖ (Phó Xu©n)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>
                <a:solidFill>
                  <a:srgbClr val="FFFFFF"/>
                </a:solidFill>
                <a:latin typeface=".VnTime" pitchFamily="34" charset="0"/>
              </a:rPr>
              <a:t>NguyÔn L÷ (Gia §Þnh)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latin typeface=".VnTime" pitchFamily="34" charset="0"/>
              </a:rPr>
              <a:t>----- </a:t>
            </a:r>
            <a:r>
              <a:rPr lang="en-US" sz="1200">
                <a:solidFill>
                  <a:srgbClr val="FFFFFF"/>
                </a:solidFill>
                <a:latin typeface=".VnTime" pitchFamily="34" charset="0"/>
              </a:rPr>
              <a:t>:Ranh giíi quèc gia </a:t>
            </a:r>
            <a:br>
              <a:rPr lang="en-US" sz="1200">
                <a:solidFill>
                  <a:srgbClr val="FFFFFF"/>
                </a:solidFill>
                <a:latin typeface=".VnTime" pitchFamily="34" charset="0"/>
              </a:rPr>
            </a:br>
            <a:r>
              <a:rPr lang="en-US" sz="1200">
                <a:solidFill>
                  <a:srgbClr val="FFFFFF"/>
                </a:solidFill>
                <a:latin typeface=".VnTime" pitchFamily="34" charset="0"/>
              </a:rPr>
              <a:t>          ngµy nay</a:t>
            </a:r>
            <a:endParaRPr lang="en-US" sz="16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260114" name="AutoShape 18"/>
          <p:cNvSpPr>
            <a:spLocks noChangeArrowheads="1"/>
          </p:cNvSpPr>
          <p:nvPr/>
        </p:nvSpPr>
        <p:spPr bwMode="auto">
          <a:xfrm>
            <a:off x="3886200" y="3048000"/>
            <a:ext cx="2286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5" name="Oval 19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ellipse">
            <a:avLst/>
          </a:prstGeom>
          <a:solidFill>
            <a:srgbClr val="1C1C1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6" name="AutoShape 20"/>
          <p:cNvSpPr>
            <a:spLocks noChangeArrowheads="1"/>
          </p:cNvSpPr>
          <p:nvPr/>
        </p:nvSpPr>
        <p:spPr bwMode="auto">
          <a:xfrm rot="16032881">
            <a:off x="7509669" y="804069"/>
            <a:ext cx="220662" cy="1066800"/>
          </a:xfrm>
          <a:prstGeom prst="curvedRightArrow">
            <a:avLst>
              <a:gd name="adj1" fmla="val 39616"/>
              <a:gd name="adj2" fmla="val 136531"/>
              <a:gd name="adj3" fmla="val 33333"/>
            </a:avLst>
          </a:prstGeom>
          <a:solidFill>
            <a:srgbClr val="FF3300"/>
          </a:solidFill>
          <a:ln w="635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7" name="AutoShape 21"/>
          <p:cNvSpPr>
            <a:spLocks noChangeArrowheads="1"/>
          </p:cNvSpPr>
          <p:nvPr/>
        </p:nvSpPr>
        <p:spPr bwMode="auto">
          <a:xfrm>
            <a:off x="6248400" y="3124200"/>
            <a:ext cx="533400" cy="381000"/>
          </a:xfrm>
          <a:prstGeom prst="star5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8" name="AutoShape 22"/>
          <p:cNvSpPr>
            <a:spLocks noChangeArrowheads="1"/>
          </p:cNvSpPr>
          <p:nvPr/>
        </p:nvSpPr>
        <p:spPr bwMode="auto">
          <a:xfrm rot="16032881">
            <a:off x="7433469" y="567532"/>
            <a:ext cx="220663" cy="1066800"/>
          </a:xfrm>
          <a:prstGeom prst="curvedRightArrow">
            <a:avLst>
              <a:gd name="adj1" fmla="val 39616"/>
              <a:gd name="adj2" fmla="val 136530"/>
              <a:gd name="adj3" fmla="val 33333"/>
            </a:avLst>
          </a:prstGeom>
          <a:solidFill>
            <a:srgbClr val="009999"/>
          </a:solidFill>
          <a:ln w="635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0119" name="AutoShape 23"/>
          <p:cNvSpPr>
            <a:spLocks noChangeArrowheads="1"/>
          </p:cNvSpPr>
          <p:nvPr/>
        </p:nvSpPr>
        <p:spPr bwMode="auto">
          <a:xfrm>
            <a:off x="5353050" y="933450"/>
            <a:ext cx="533400" cy="381000"/>
          </a:xfrm>
          <a:prstGeom prst="star5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0121" name="Group 25"/>
          <p:cNvGrpSpPr>
            <a:grpSpLocks/>
          </p:cNvGrpSpPr>
          <p:nvPr/>
        </p:nvGrpSpPr>
        <p:grpSpPr bwMode="auto">
          <a:xfrm>
            <a:off x="5486400" y="609600"/>
            <a:ext cx="850900" cy="2819400"/>
            <a:chOff x="2056" y="384"/>
            <a:chExt cx="536" cy="1776"/>
          </a:xfrm>
        </p:grpSpPr>
        <p:sp>
          <p:nvSpPr>
            <p:cNvPr id="260122" name="AutoShape 26"/>
            <p:cNvSpPr>
              <a:spLocks noChangeArrowheads="1"/>
            </p:cNvSpPr>
            <p:nvPr/>
          </p:nvSpPr>
          <p:spPr bwMode="auto">
            <a:xfrm rot="-11917814">
              <a:off x="2389" y="384"/>
              <a:ext cx="203" cy="1681"/>
            </a:xfrm>
            <a:prstGeom prst="curvedRightArrow">
              <a:avLst>
                <a:gd name="adj1" fmla="val 67856"/>
                <a:gd name="adj2" fmla="val 233856"/>
                <a:gd name="adj3" fmla="val 33333"/>
              </a:avLst>
            </a:prstGeom>
            <a:solidFill>
              <a:srgbClr val="009999"/>
            </a:solidFill>
            <a:ln w="635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0123" name="AutoShape 27"/>
            <p:cNvSpPr>
              <a:spLocks noChangeArrowheads="1"/>
            </p:cNvSpPr>
            <p:nvPr/>
          </p:nvSpPr>
          <p:spPr bwMode="auto">
            <a:xfrm rot="9485465" flipH="1">
              <a:off x="2056" y="567"/>
              <a:ext cx="247" cy="1593"/>
            </a:xfrm>
            <a:prstGeom prst="curvedRightArrow">
              <a:avLst>
                <a:gd name="adj1" fmla="val 52849"/>
                <a:gd name="adj2" fmla="val 182136"/>
                <a:gd name="adj3" fmla="val 33333"/>
              </a:avLst>
            </a:prstGeom>
            <a:solidFill>
              <a:srgbClr val="FF3300"/>
            </a:solidFill>
            <a:ln w="6350" cap="sq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0125" name="Text Box 29"/>
          <p:cNvSpPr txBox="1">
            <a:spLocks noChangeArrowheads="1"/>
          </p:cNvSpPr>
          <p:nvPr/>
        </p:nvSpPr>
        <p:spPr bwMode="auto">
          <a:xfrm>
            <a:off x="4800600" y="609600"/>
            <a:ext cx="762000" cy="37623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1786</a:t>
            </a:r>
          </a:p>
        </p:txBody>
      </p:sp>
      <p:sp>
        <p:nvSpPr>
          <p:cNvPr id="260126" name="Freeform 30"/>
          <p:cNvSpPr>
            <a:spLocks/>
          </p:cNvSpPr>
          <p:nvPr/>
        </p:nvSpPr>
        <p:spPr bwMode="auto">
          <a:xfrm>
            <a:off x="7010400" y="533400"/>
            <a:ext cx="609600" cy="152400"/>
          </a:xfrm>
          <a:custGeom>
            <a:avLst/>
            <a:gdLst>
              <a:gd name="T0" fmla="*/ 0 w 900"/>
              <a:gd name="T1" fmla="*/ 20 h 488"/>
              <a:gd name="T2" fmla="*/ 300 w 900"/>
              <a:gd name="T3" fmla="*/ 32 h 488"/>
              <a:gd name="T4" fmla="*/ 516 w 900"/>
              <a:gd name="T5" fmla="*/ 68 h 488"/>
              <a:gd name="T6" fmla="*/ 672 w 900"/>
              <a:gd name="T7" fmla="*/ 128 h 488"/>
              <a:gd name="T8" fmla="*/ 804 w 900"/>
              <a:gd name="T9" fmla="*/ 284 h 488"/>
              <a:gd name="T10" fmla="*/ 900 w 900"/>
              <a:gd name="T11" fmla="*/ 488 h 488"/>
              <a:gd name="T12" fmla="*/ 744 w 900"/>
              <a:gd name="T13" fmla="*/ 428 h 488"/>
              <a:gd name="T14" fmla="*/ 792 w 900"/>
              <a:gd name="T15" fmla="*/ 332 h 488"/>
              <a:gd name="T16" fmla="*/ 696 w 900"/>
              <a:gd name="T17" fmla="*/ 332 h 488"/>
              <a:gd name="T18" fmla="*/ 696 w 900"/>
              <a:gd name="T19" fmla="*/ 236 h 488"/>
              <a:gd name="T20" fmla="*/ 600 w 900"/>
              <a:gd name="T21" fmla="*/ 236 h 488"/>
              <a:gd name="T22" fmla="*/ 648 w 900"/>
              <a:gd name="T23" fmla="*/ 140 h 488"/>
              <a:gd name="T24" fmla="*/ 504 w 900"/>
              <a:gd name="T25" fmla="*/ 140 h 488"/>
              <a:gd name="T26" fmla="*/ 408 w 900"/>
              <a:gd name="T27" fmla="*/ 140 h 488"/>
              <a:gd name="T28" fmla="*/ 360 w 900"/>
              <a:gd name="T29" fmla="*/ 44 h 488"/>
              <a:gd name="T30" fmla="*/ 264 w 900"/>
              <a:gd name="T31" fmla="*/ 92 h 488"/>
              <a:gd name="T32" fmla="*/ 168 w 900"/>
              <a:gd name="T33" fmla="*/ 92 h 488"/>
              <a:gd name="T34" fmla="*/ 24 w 900"/>
              <a:gd name="T35" fmla="*/ 9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0" h="488">
                <a:moveTo>
                  <a:pt x="0" y="20"/>
                </a:moveTo>
                <a:cubicBezTo>
                  <a:pt x="101" y="0"/>
                  <a:pt x="199" y="19"/>
                  <a:pt x="300" y="32"/>
                </a:cubicBezTo>
                <a:cubicBezTo>
                  <a:pt x="418" y="71"/>
                  <a:pt x="347" y="54"/>
                  <a:pt x="516" y="68"/>
                </a:cubicBezTo>
                <a:cubicBezTo>
                  <a:pt x="573" y="82"/>
                  <a:pt x="623" y="95"/>
                  <a:pt x="672" y="128"/>
                </a:cubicBezTo>
                <a:cubicBezTo>
                  <a:pt x="694" y="217"/>
                  <a:pt x="713" y="254"/>
                  <a:pt x="804" y="284"/>
                </a:cubicBezTo>
                <a:cubicBezTo>
                  <a:pt x="829" y="359"/>
                  <a:pt x="865" y="418"/>
                  <a:pt x="900" y="488"/>
                </a:cubicBezTo>
                <a:lnTo>
                  <a:pt x="744" y="428"/>
                </a:lnTo>
                <a:lnTo>
                  <a:pt x="792" y="332"/>
                </a:lnTo>
                <a:lnTo>
                  <a:pt x="696" y="332"/>
                </a:lnTo>
                <a:lnTo>
                  <a:pt x="696" y="236"/>
                </a:lnTo>
                <a:lnTo>
                  <a:pt x="600" y="236"/>
                </a:lnTo>
                <a:lnTo>
                  <a:pt x="648" y="140"/>
                </a:lnTo>
                <a:lnTo>
                  <a:pt x="504" y="140"/>
                </a:lnTo>
                <a:lnTo>
                  <a:pt x="408" y="140"/>
                </a:lnTo>
                <a:lnTo>
                  <a:pt x="360" y="44"/>
                </a:lnTo>
                <a:lnTo>
                  <a:pt x="264" y="92"/>
                </a:lnTo>
                <a:lnTo>
                  <a:pt x="168" y="92"/>
                </a:lnTo>
                <a:lnTo>
                  <a:pt x="24" y="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896" name="Rectangle 1"/>
          <p:cNvSpPr>
            <a:spLocks noChangeArrowheads="1"/>
          </p:cNvSpPr>
          <p:nvPr/>
        </p:nvSpPr>
        <p:spPr bwMode="auto">
          <a:xfrm>
            <a:off x="1422400" y="822325"/>
            <a:ext cx="231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6600"/>
                </a:solidFill>
                <a:latin typeface="Times New Roman" panose="02020603050405020304" pitchFamily="18" charset="0"/>
              </a:rPr>
              <a:t>Lược đồ Tây Sơn khởi nghĩa chống các thế lực phong kiến </a:t>
            </a:r>
          </a:p>
        </p:txBody>
      </p:sp>
      <p:sp>
        <p:nvSpPr>
          <p:cNvPr id="27" name="Left Arrow 26">
            <a:hlinkClick r:id="rId5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>
            <a:hlinkClick r:id="rId6" action="ppaction://hlinksldjump"/>
          </p:cNvPr>
          <p:cNvSpPr/>
          <p:nvPr/>
        </p:nvSpPr>
        <p:spPr>
          <a:xfrm rot="5400000">
            <a:off x="430244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25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6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60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60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0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6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6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Luoc do Tay Son khoi nghia chong cac the luc Phong Kien va chong quan xam luoc nuoc ngoa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-19050"/>
            <a:ext cx="6315075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AutoShape 3"/>
          <p:cNvSpPr>
            <a:spLocks noChangeArrowheads="1"/>
          </p:cNvSpPr>
          <p:nvPr/>
        </p:nvSpPr>
        <p:spPr bwMode="auto">
          <a:xfrm>
            <a:off x="6858000" y="4283075"/>
            <a:ext cx="323850" cy="2794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4980" name="AutoShape 4"/>
          <p:cNvSpPr>
            <a:spLocks noChangeArrowheads="1"/>
          </p:cNvSpPr>
          <p:nvPr/>
        </p:nvSpPr>
        <p:spPr bwMode="auto">
          <a:xfrm>
            <a:off x="5486400" y="1133475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595689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595689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595689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595689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595689"/>
            <a:ext cx="1809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3716000" y="21240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>
            <a:off x="3657600" y="3048001"/>
            <a:ext cx="2362200" cy="19224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rgbClr val="FFFFFF"/>
                </a:solidFill>
                <a:latin typeface=".VnTime" pitchFamily="34" charset="0"/>
              </a:rPr>
              <a:t>Chó</a:t>
            </a:r>
            <a:r>
              <a:rPr lang="en-US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.VnTime" pitchFamily="34" charset="0"/>
              </a:rPr>
              <a:t>gi¶i</a:t>
            </a:r>
            <a:endParaRPr lang="en-US" dirty="0">
              <a:solidFill>
                <a:srgbClr val="FFFF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               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N¬i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kiÓm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so¸t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cña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3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anh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br>
              <a:rPr lang="en-US" sz="1200" dirty="0">
                <a:solidFill>
                  <a:srgbClr val="FFFFFF"/>
                </a:solidFill>
                <a:latin typeface=".VnTime" pitchFamily="34" charset="0"/>
              </a:rPr>
            </a:b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               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em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T©y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S¬n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NguyÔn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Nh¹c (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Quy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Nh¬n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NguyÔn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HuÖ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Phó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Xu©n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NguyÔn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L</a:t>
            </a:r>
            <a:r>
              <a:rPr lang="en-US" sz="1200" dirty="0" err="1">
                <a:solidFill>
                  <a:srgbClr val="FFFFFF"/>
                </a:solidFill>
              </a:rPr>
              <a:t>ữ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Gia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Định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-.--.--: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Ranh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giíi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quèc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gia</a:t>
            </a:r>
            <a:r>
              <a:rPr lang="en-US" sz="12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.VnTime" pitchFamily="34" charset="0"/>
              </a:rPr>
              <a:t>ngµy</a:t>
            </a:r>
            <a:r>
              <a:rPr lang="en-US" sz="1200" dirty="0">
                <a:solidFill>
                  <a:srgbClr val="FFFFFF"/>
                </a:solidFill>
                <a:latin typeface="Times New Roman EVT" pitchFamily="34" charset="0"/>
              </a:rPr>
              <a:t> nay</a:t>
            </a:r>
            <a:endParaRPr lang="en-US" sz="1600" dirty="0">
              <a:solidFill>
                <a:srgbClr val="FFFFFF"/>
              </a:solidFill>
              <a:latin typeface="Times New Roman EVT" pitchFamily="34" charset="0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6816726" y="2830513"/>
            <a:ext cx="269875" cy="665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V="1">
            <a:off x="6781800" y="2047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4990" name="AutoShape 14"/>
          <p:cNvSpPr>
            <a:spLocks noChangeArrowheads="1"/>
          </p:cNvSpPr>
          <p:nvPr/>
        </p:nvSpPr>
        <p:spPr bwMode="auto">
          <a:xfrm>
            <a:off x="7696200" y="3657600"/>
            <a:ext cx="1524000" cy="304800"/>
          </a:xfrm>
          <a:prstGeom prst="wedgeRectCallout">
            <a:avLst>
              <a:gd name="adj1" fmla="val -93750"/>
              <a:gd name="adj2" fmla="val 201042"/>
            </a:avLst>
          </a:prstGeom>
          <a:gradFill rotWithShape="1">
            <a:gsLst>
              <a:gs pos="0">
                <a:schemeClr val="tx2"/>
              </a:gs>
              <a:gs pos="100000">
                <a:srgbClr val="CC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solidFill>
                  <a:srgbClr val="663300"/>
                </a:solidFill>
                <a:latin typeface=".VnTime" pitchFamily="34" charset="0"/>
              </a:rPr>
              <a:t>NguyÔn Nh¹c</a:t>
            </a:r>
          </a:p>
        </p:txBody>
      </p:sp>
      <p:sp>
        <p:nvSpPr>
          <p:cNvPr id="254991" name="AutoShape 15"/>
          <p:cNvSpPr>
            <a:spLocks noChangeArrowheads="1"/>
          </p:cNvSpPr>
          <p:nvPr/>
        </p:nvSpPr>
        <p:spPr bwMode="auto">
          <a:xfrm>
            <a:off x="7543800" y="2581275"/>
            <a:ext cx="1524000" cy="304800"/>
          </a:xfrm>
          <a:prstGeom prst="wedgeRectCallout">
            <a:avLst>
              <a:gd name="adj1" fmla="val -124898"/>
              <a:gd name="adj2" fmla="val 152083"/>
            </a:avLst>
          </a:prstGeom>
          <a:gradFill rotWithShape="1">
            <a:gsLst>
              <a:gs pos="0">
                <a:schemeClr val="tx2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solidFill>
                  <a:srgbClr val="663300"/>
                </a:solidFill>
                <a:latin typeface=".VnTime" pitchFamily="34" charset="0"/>
              </a:rPr>
              <a:t>NguyÔn HuÖ</a:t>
            </a:r>
          </a:p>
        </p:txBody>
      </p:sp>
      <p:sp>
        <p:nvSpPr>
          <p:cNvPr id="254992" name="AutoShape 16"/>
          <p:cNvSpPr>
            <a:spLocks noChangeArrowheads="1"/>
          </p:cNvSpPr>
          <p:nvPr/>
        </p:nvSpPr>
        <p:spPr bwMode="auto">
          <a:xfrm>
            <a:off x="7620000" y="5248275"/>
            <a:ext cx="1524000" cy="304800"/>
          </a:xfrm>
          <a:prstGeom prst="wedgeRectCallout">
            <a:avLst>
              <a:gd name="adj1" fmla="val -161773"/>
              <a:gd name="adj2" fmla="val 135417"/>
            </a:avLst>
          </a:prstGeom>
          <a:gradFill rotWithShape="1">
            <a:gsLst>
              <a:gs pos="0">
                <a:schemeClr val="tx2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663300"/>
                </a:solidFill>
                <a:latin typeface=".VnTime" pitchFamily="34" charset="0"/>
              </a:rPr>
              <a:t>NguyÔn</a:t>
            </a:r>
            <a:r>
              <a:rPr lang="en-US" b="1" dirty="0">
                <a:solidFill>
                  <a:srgbClr val="663300"/>
                </a:solidFill>
                <a:latin typeface=".VnTime" pitchFamily="34" charset="0"/>
              </a:rPr>
              <a:t> </a:t>
            </a:r>
            <a:r>
              <a:rPr lang="en-US" b="1" dirty="0" err="1">
                <a:solidFill>
                  <a:srgbClr val="663300"/>
                </a:solidFill>
                <a:latin typeface=".VnTime" pitchFamily="34" charset="0"/>
              </a:rPr>
              <a:t>L</a:t>
            </a:r>
            <a:r>
              <a:rPr lang="en-US" b="1" dirty="0" err="1">
                <a:solidFill>
                  <a:srgbClr val="663300"/>
                </a:solidFill>
              </a:rPr>
              <a:t>ữ</a:t>
            </a:r>
            <a:endParaRPr lang="en-US" b="1" dirty="0">
              <a:solidFill>
                <a:srgbClr val="663300"/>
              </a:solidFill>
              <a:latin typeface=".VnTime" pitchFamily="34" charset="0"/>
            </a:endParaRPr>
          </a:p>
        </p:txBody>
      </p:sp>
      <p:sp>
        <p:nvSpPr>
          <p:cNvPr id="254993" name="AutoShape 17"/>
          <p:cNvSpPr>
            <a:spLocks noChangeArrowheads="1"/>
          </p:cNvSpPr>
          <p:nvPr/>
        </p:nvSpPr>
        <p:spPr bwMode="auto">
          <a:xfrm>
            <a:off x="5638801" y="5638800"/>
            <a:ext cx="392113" cy="3048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4994" name="AutoShape 18"/>
          <p:cNvSpPr>
            <a:spLocks noChangeArrowheads="1"/>
          </p:cNvSpPr>
          <p:nvPr/>
        </p:nvSpPr>
        <p:spPr bwMode="auto">
          <a:xfrm>
            <a:off x="6096001" y="3048000"/>
            <a:ext cx="373063" cy="3048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4996" name="AutoShape 20"/>
          <p:cNvSpPr>
            <a:spLocks noChangeArrowheads="1"/>
          </p:cNvSpPr>
          <p:nvPr/>
        </p:nvSpPr>
        <p:spPr bwMode="auto">
          <a:xfrm>
            <a:off x="3894138" y="3429000"/>
            <a:ext cx="296862" cy="2492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0" name="Rectangle 1"/>
          <p:cNvSpPr>
            <a:spLocks noChangeArrowheads="1"/>
          </p:cNvSpPr>
          <p:nvPr/>
        </p:nvSpPr>
        <p:spPr bwMode="auto">
          <a:xfrm>
            <a:off x="1371600" y="739776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6600"/>
                </a:solidFill>
                <a:latin typeface="Times New Roman" panose="02020603050405020304" pitchFamily="18" charset="0"/>
              </a:rPr>
              <a:t>Lược đồ Tây Sơn khởi nghĩa chống các thế lực phong kiến và chống quân xâm lược</a:t>
            </a:r>
          </a:p>
        </p:txBody>
      </p:sp>
      <p:sp>
        <p:nvSpPr>
          <p:cNvPr id="21" name="Left Arrow 20">
            <a:hlinkClick r:id="rId5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rId6" action="ppaction://hlinksldjump"/>
          </p:cNvPr>
          <p:cNvSpPr/>
          <p:nvPr/>
        </p:nvSpPr>
        <p:spPr>
          <a:xfrm rot="5400000">
            <a:off x="4592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>
            <a:hlinkClick r:id="rId7" action="ppaction://hlinksldjump"/>
          </p:cNvPr>
          <p:cNvSpPr/>
          <p:nvPr/>
        </p:nvSpPr>
        <p:spPr>
          <a:xfrm>
            <a:off x="10741044" y="6298164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6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0" grpId="0" animBg="1"/>
      <p:bldP spid="254991" grpId="0" animBg="1"/>
      <p:bldP spid="2549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ChangeArrowheads="1"/>
          </p:cNvSpPr>
          <p:nvPr/>
        </p:nvSpPr>
        <p:spPr bwMode="auto">
          <a:xfrm>
            <a:off x="2057400" y="1828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495800" y="718209"/>
            <a:ext cx="6172200" cy="2897188"/>
          </a:xfrm>
          <a:prstGeom prst="cloudCallout">
            <a:avLst>
              <a:gd name="adj1" fmla="val -40623"/>
              <a:gd name="adj2" fmla="val 60177"/>
            </a:avLst>
          </a:prstGeom>
          <a:solidFill>
            <a:srgbClr val="ED7D31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Điều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đã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giúp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cho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Tây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Sơn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lật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đổ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được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chính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quyền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phong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kiến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Nguyễn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Trịnh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Lê</a:t>
            </a:r>
            <a:endParaRPr lang="en-US" sz="28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13" descr="http://www.tuoitretiengiang.vn/uploads/news/news_101213091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43414"/>
            <a:ext cx="19431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 rot="5400000">
            <a:off x="546359" y="6247916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1309215" y="6328148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75847" y="3075782"/>
            <a:ext cx="4240306" cy="7064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mtClean="0"/>
              <a:t>Trận Ngọc Hồi</a:t>
            </a:r>
            <a:endParaRPr lang="vi-VN" altLang="en-US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5400000">
            <a:off x="531844" y="6274837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bando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4495800" cy="563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Freeform 5"/>
          <p:cNvSpPr>
            <a:spLocks/>
          </p:cNvSpPr>
          <p:nvPr/>
        </p:nvSpPr>
        <p:spPr bwMode="auto">
          <a:xfrm>
            <a:off x="8350251" y="1331913"/>
            <a:ext cx="149225" cy="481012"/>
          </a:xfrm>
          <a:custGeom>
            <a:avLst/>
            <a:gdLst>
              <a:gd name="T0" fmla="*/ 2147483646 w 96"/>
              <a:gd name="T1" fmla="*/ 0 h 336"/>
              <a:gd name="T2" fmla="*/ 0 w 96"/>
              <a:gd name="T3" fmla="*/ 2147483646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336">
                <a:moveTo>
                  <a:pt x="96" y="0"/>
                </a:moveTo>
                <a:cubicBezTo>
                  <a:pt x="56" y="140"/>
                  <a:pt x="16" y="280"/>
                  <a:pt x="0" y="336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Freeform 6"/>
          <p:cNvSpPr>
            <a:spLocks/>
          </p:cNvSpPr>
          <p:nvPr/>
        </p:nvSpPr>
        <p:spPr bwMode="auto">
          <a:xfrm>
            <a:off x="8120063" y="1924051"/>
            <a:ext cx="150812" cy="671513"/>
          </a:xfrm>
          <a:custGeom>
            <a:avLst/>
            <a:gdLst>
              <a:gd name="T0" fmla="*/ 2147483646 w 96"/>
              <a:gd name="T1" fmla="*/ 0 h 336"/>
              <a:gd name="T2" fmla="*/ 0 w 96"/>
              <a:gd name="T3" fmla="*/ 2147483646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336">
                <a:moveTo>
                  <a:pt x="96" y="0"/>
                </a:moveTo>
                <a:cubicBezTo>
                  <a:pt x="56" y="140"/>
                  <a:pt x="16" y="280"/>
                  <a:pt x="0" y="336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8159751" y="2414588"/>
            <a:ext cx="608013" cy="341312"/>
          </a:xfrm>
          <a:custGeom>
            <a:avLst/>
            <a:gdLst>
              <a:gd name="T0" fmla="*/ 2147483646 w 392"/>
              <a:gd name="T1" fmla="*/ 0 h 240"/>
              <a:gd name="T2" fmla="*/ 2147483646 w 392"/>
              <a:gd name="T3" fmla="*/ 2147483646 h 240"/>
              <a:gd name="T4" fmla="*/ 0 w 392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2" h="240">
                <a:moveTo>
                  <a:pt x="336" y="0"/>
                </a:moveTo>
                <a:cubicBezTo>
                  <a:pt x="364" y="52"/>
                  <a:pt x="392" y="104"/>
                  <a:pt x="336" y="144"/>
                </a:cubicBezTo>
                <a:cubicBezTo>
                  <a:pt x="280" y="184"/>
                  <a:pt x="140" y="212"/>
                  <a:pt x="0" y="24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8851901" y="1609726"/>
            <a:ext cx="669925" cy="754063"/>
          </a:xfrm>
          <a:custGeom>
            <a:avLst/>
            <a:gdLst>
              <a:gd name="T0" fmla="*/ 2147483646 w 432"/>
              <a:gd name="T1" fmla="*/ 0 h 384"/>
              <a:gd name="T2" fmla="*/ 2147483646 w 432"/>
              <a:gd name="T3" fmla="*/ 2147483646 h 384"/>
              <a:gd name="T4" fmla="*/ 0 w 432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432" y="0"/>
                </a:moveTo>
                <a:cubicBezTo>
                  <a:pt x="300" y="64"/>
                  <a:pt x="168" y="128"/>
                  <a:pt x="96" y="192"/>
                </a:cubicBezTo>
                <a:cubicBezTo>
                  <a:pt x="24" y="256"/>
                  <a:pt x="12" y="320"/>
                  <a:pt x="0" y="384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Freeform 9"/>
          <p:cNvSpPr>
            <a:spLocks/>
          </p:cNvSpPr>
          <p:nvPr/>
        </p:nvSpPr>
        <p:spPr bwMode="auto">
          <a:xfrm>
            <a:off x="6794500" y="1319213"/>
            <a:ext cx="520700" cy="615950"/>
          </a:xfrm>
          <a:custGeom>
            <a:avLst/>
            <a:gdLst>
              <a:gd name="T0" fmla="*/ 0 w 336"/>
              <a:gd name="T1" fmla="*/ 0 h 432"/>
              <a:gd name="T2" fmla="*/ 2147483646 w 336"/>
              <a:gd name="T3" fmla="*/ 2147483646 h 4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6" h="432">
                <a:moveTo>
                  <a:pt x="0" y="0"/>
                </a:moveTo>
                <a:cubicBezTo>
                  <a:pt x="140" y="180"/>
                  <a:pt x="280" y="360"/>
                  <a:pt x="336" y="432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Freeform 10"/>
          <p:cNvSpPr>
            <a:spLocks/>
          </p:cNvSpPr>
          <p:nvPr/>
        </p:nvSpPr>
        <p:spPr bwMode="auto">
          <a:xfrm>
            <a:off x="7331076" y="2005013"/>
            <a:ext cx="669925" cy="615950"/>
          </a:xfrm>
          <a:custGeom>
            <a:avLst/>
            <a:gdLst>
              <a:gd name="T0" fmla="*/ 0 w 336"/>
              <a:gd name="T1" fmla="*/ 0 h 432"/>
              <a:gd name="T2" fmla="*/ 2147483646 w 336"/>
              <a:gd name="T3" fmla="*/ 2147483646 h 4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6" h="432">
                <a:moveTo>
                  <a:pt x="0" y="0"/>
                </a:moveTo>
                <a:cubicBezTo>
                  <a:pt x="140" y="180"/>
                  <a:pt x="280" y="360"/>
                  <a:pt x="336" y="432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Freeform 12"/>
          <p:cNvSpPr>
            <a:spLocks/>
          </p:cNvSpPr>
          <p:nvPr/>
        </p:nvSpPr>
        <p:spPr bwMode="auto">
          <a:xfrm>
            <a:off x="9175751" y="2227264"/>
            <a:ext cx="892175" cy="682625"/>
          </a:xfrm>
          <a:custGeom>
            <a:avLst/>
            <a:gdLst>
              <a:gd name="T0" fmla="*/ 2147483646 w 576"/>
              <a:gd name="T1" fmla="*/ 0 h 480"/>
              <a:gd name="T2" fmla="*/ 2147483646 w 576"/>
              <a:gd name="T3" fmla="*/ 2147483646 h 480"/>
              <a:gd name="T4" fmla="*/ 0 w 576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80">
                <a:moveTo>
                  <a:pt x="576" y="0"/>
                </a:moveTo>
                <a:cubicBezTo>
                  <a:pt x="528" y="152"/>
                  <a:pt x="480" y="304"/>
                  <a:pt x="384" y="384"/>
                </a:cubicBezTo>
                <a:cubicBezTo>
                  <a:pt x="288" y="464"/>
                  <a:pt x="144" y="472"/>
                  <a:pt x="0" y="48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524000" y="1752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Đạo quân thứ nhất         Lạng Sơn.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1524000" y="23764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Đạo quân thứ hai        Cao Bằng.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1524000" y="2986088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Đạo quân thứ ba       Tuyên Quang.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1524000" y="3581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Đạo quân thứ tư          Hải Dương.</a:t>
            </a: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4038600" y="205740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3886200" y="266700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>
            <a:off x="3810000" y="327660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3810000" y="381000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Text Box 31"/>
          <p:cNvSpPr txBox="1">
            <a:spLocks noChangeArrowheads="1"/>
          </p:cNvSpPr>
          <p:nvPr/>
        </p:nvSpPr>
        <p:spPr bwMode="auto">
          <a:xfrm>
            <a:off x="2362200" y="152401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6035" name="Text Box 32"/>
          <p:cNvSpPr txBox="1">
            <a:spLocks noChangeArrowheads="1"/>
          </p:cNvSpPr>
          <p:nvPr/>
        </p:nvSpPr>
        <p:spPr bwMode="auto">
          <a:xfrm>
            <a:off x="3962400" y="6324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Các hướng tiến công xâm lược của quân Thanh</a:t>
            </a:r>
          </a:p>
        </p:txBody>
      </p:sp>
      <p:sp>
        <p:nvSpPr>
          <p:cNvPr id="86036" name="Rectangle 41"/>
          <p:cNvSpPr>
            <a:spLocks noChangeArrowheads="1"/>
          </p:cNvSpPr>
          <p:nvPr/>
        </p:nvSpPr>
        <p:spPr bwMode="auto">
          <a:xfrm>
            <a:off x="1600200" y="457201"/>
            <a:ext cx="4343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Em hãy xác định hướng tiến quân của nhà Thanh ?</a:t>
            </a:r>
          </a:p>
        </p:txBody>
      </p:sp>
      <p:sp>
        <p:nvSpPr>
          <p:cNvPr id="21" name="Left Arrow 20">
            <a:hlinkClick r:id="rId4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rId5" action="ppaction://hlinksldjump"/>
          </p:cNvPr>
          <p:cNvSpPr/>
          <p:nvPr/>
        </p:nvSpPr>
        <p:spPr>
          <a:xfrm rot="5400000">
            <a:off x="430244" y="6277430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/>
      <p:bldP spid="77840" grpId="0"/>
      <p:bldP spid="778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84582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6"/>
          <p:cNvSpPr>
            <a:spLocks noChangeArrowheads="1"/>
          </p:cNvSpPr>
          <p:nvPr/>
        </p:nvSpPr>
        <p:spPr bwMode="auto">
          <a:xfrm>
            <a:off x="1676400" y="6234114"/>
            <a:ext cx="894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Lê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Chiêu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Thống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hội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kiến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Tôn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Sĩ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Nghị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Thăng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Long -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tranh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mô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tả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 rot="5400000">
            <a:off x="386702" y="6257441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10721148" y="6298164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4638"/>
            <a:ext cx="9144000" cy="6583362"/>
          </a:xfrm>
          <a:noFill/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 rot="5400000">
            <a:off x="430244" y="6218854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10745754" y="6298164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ochoidongda 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34950"/>
            <a:ext cx="4535487" cy="5934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821363" y="1301750"/>
            <a:ext cx="381000" cy="22860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97563" y="1606550"/>
            <a:ext cx="228600" cy="22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54650" y="1758950"/>
            <a:ext cx="228600" cy="22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73763" y="1911350"/>
            <a:ext cx="228600" cy="22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75400" y="3435350"/>
            <a:ext cx="228600" cy="22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430963" y="4252913"/>
            <a:ext cx="228600" cy="22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745163" y="4502150"/>
            <a:ext cx="304800" cy="304800"/>
            <a:chOff x="2592" y="2784"/>
            <a:chExt cx="192" cy="19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592" y="2784"/>
              <a:ext cx="192" cy="14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592" y="278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299200" y="1454150"/>
            <a:ext cx="360363" cy="457200"/>
            <a:chOff x="2941" y="864"/>
            <a:chExt cx="227" cy="288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024" y="864"/>
              <a:ext cx="144" cy="144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941" y="1104"/>
              <a:ext cx="192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297363" y="2216150"/>
            <a:ext cx="1219200" cy="1524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005638" y="5500688"/>
            <a:ext cx="228600" cy="22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7345363" y="5721350"/>
            <a:ext cx="304800" cy="304800"/>
            <a:chOff x="3600" y="3552"/>
            <a:chExt cx="192" cy="192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3600" y="3552"/>
              <a:ext cx="192" cy="14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600" y="355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1"/>
          <p:cNvSpPr>
            <a:spLocks/>
          </p:cNvSpPr>
          <p:nvPr/>
        </p:nvSpPr>
        <p:spPr bwMode="auto">
          <a:xfrm>
            <a:off x="6583363" y="4654550"/>
            <a:ext cx="609600" cy="1295400"/>
          </a:xfrm>
          <a:custGeom>
            <a:avLst/>
            <a:gdLst>
              <a:gd name="T0" fmla="*/ 967740000 w 384"/>
              <a:gd name="T1" fmla="*/ 2056447500 h 816"/>
              <a:gd name="T2" fmla="*/ 241935000 w 384"/>
              <a:gd name="T3" fmla="*/ 1088707500 h 816"/>
              <a:gd name="T4" fmla="*/ 0 w 384"/>
              <a:gd name="T5" fmla="*/ 0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16">
                <a:moveTo>
                  <a:pt x="384" y="816"/>
                </a:moveTo>
                <a:cubicBezTo>
                  <a:pt x="272" y="692"/>
                  <a:pt x="160" y="568"/>
                  <a:pt x="96" y="432"/>
                </a:cubicBezTo>
                <a:cubicBezTo>
                  <a:pt x="32" y="296"/>
                  <a:pt x="16" y="148"/>
                  <a:pt x="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6659563" y="4044950"/>
            <a:ext cx="711200" cy="1828800"/>
          </a:xfrm>
          <a:custGeom>
            <a:avLst/>
            <a:gdLst>
              <a:gd name="T0" fmla="*/ 846772500 w 448"/>
              <a:gd name="T1" fmla="*/ 2147483646 h 1152"/>
              <a:gd name="T2" fmla="*/ 967740000 w 448"/>
              <a:gd name="T3" fmla="*/ 2056447500 h 1152"/>
              <a:gd name="T4" fmla="*/ 967740000 w 448"/>
              <a:gd name="T5" fmla="*/ 725805000 h 1152"/>
              <a:gd name="T6" fmla="*/ 0 w 44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8" h="1152">
                <a:moveTo>
                  <a:pt x="336" y="1152"/>
                </a:moveTo>
                <a:cubicBezTo>
                  <a:pt x="356" y="1056"/>
                  <a:pt x="376" y="960"/>
                  <a:pt x="384" y="816"/>
                </a:cubicBezTo>
                <a:cubicBezTo>
                  <a:pt x="392" y="672"/>
                  <a:pt x="448" y="424"/>
                  <a:pt x="384" y="288"/>
                </a:cubicBezTo>
                <a:cubicBezTo>
                  <a:pt x="320" y="152"/>
                  <a:pt x="160" y="76"/>
                  <a:pt x="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4906963" y="4959350"/>
            <a:ext cx="8382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5745163" y="1911350"/>
            <a:ext cx="177800" cy="304800"/>
          </a:xfrm>
          <a:custGeom>
            <a:avLst/>
            <a:gdLst>
              <a:gd name="T0" fmla="*/ 0 w 112"/>
              <a:gd name="T1" fmla="*/ 483870000 h 192"/>
              <a:gd name="T2" fmla="*/ 241935000 w 112"/>
              <a:gd name="T3" fmla="*/ 241935000 h 192"/>
              <a:gd name="T4" fmla="*/ 241935000 w 112"/>
              <a:gd name="T5" fmla="*/ 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192">
                <a:moveTo>
                  <a:pt x="0" y="192"/>
                </a:moveTo>
                <a:cubicBezTo>
                  <a:pt x="40" y="160"/>
                  <a:pt x="80" y="128"/>
                  <a:pt x="96" y="96"/>
                </a:cubicBezTo>
                <a:cubicBezTo>
                  <a:pt x="112" y="64"/>
                  <a:pt x="104" y="32"/>
                  <a:pt x="96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5199063" y="1835150"/>
            <a:ext cx="165100" cy="381000"/>
          </a:xfrm>
          <a:custGeom>
            <a:avLst/>
            <a:gdLst>
              <a:gd name="T0" fmla="*/ 262096250 w 104"/>
              <a:gd name="T1" fmla="*/ 604837500 h 240"/>
              <a:gd name="T2" fmla="*/ 20161250 w 104"/>
              <a:gd name="T3" fmla="*/ 362902500 h 240"/>
              <a:gd name="T4" fmla="*/ 141128750 w 104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240">
                <a:moveTo>
                  <a:pt x="104" y="240"/>
                </a:moveTo>
                <a:cubicBezTo>
                  <a:pt x="60" y="212"/>
                  <a:pt x="16" y="184"/>
                  <a:pt x="8" y="144"/>
                </a:cubicBezTo>
                <a:cubicBezTo>
                  <a:pt x="0" y="104"/>
                  <a:pt x="28" y="52"/>
                  <a:pt x="56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 flipV="1">
            <a:off x="6202363" y="1911350"/>
            <a:ext cx="152400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6049963" y="3511550"/>
            <a:ext cx="177800" cy="228600"/>
          </a:xfrm>
          <a:custGeom>
            <a:avLst/>
            <a:gdLst>
              <a:gd name="T0" fmla="*/ 0 w 112"/>
              <a:gd name="T1" fmla="*/ 0 h 144"/>
              <a:gd name="T2" fmla="*/ 241935000 w 112"/>
              <a:gd name="T3" fmla="*/ 120967500 h 144"/>
              <a:gd name="T4" fmla="*/ 241935000 w 112"/>
              <a:gd name="T5" fmla="*/ 3629025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104" y="108"/>
                  <a:pt x="96" y="144"/>
                </a:cubicBezTo>
              </a:path>
            </a:pathLst>
          </a:custGeom>
          <a:noFill/>
          <a:ln w="508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5973763" y="4121150"/>
            <a:ext cx="1524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6430963" y="3663950"/>
            <a:ext cx="311150" cy="304800"/>
            <a:chOff x="3024" y="2256"/>
            <a:chExt cx="196" cy="192"/>
          </a:xfrm>
        </p:grpSpPr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flipV="1">
              <a:off x="3024" y="2256"/>
              <a:ext cx="192" cy="192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flipH="1" flipV="1">
              <a:off x="3076" y="2256"/>
              <a:ext cx="144" cy="192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34" name="Freeform 32"/>
          <p:cNvSpPr>
            <a:spLocks/>
          </p:cNvSpPr>
          <p:nvPr/>
        </p:nvSpPr>
        <p:spPr bwMode="auto">
          <a:xfrm>
            <a:off x="6583363" y="3906838"/>
            <a:ext cx="76200" cy="381000"/>
          </a:xfrm>
          <a:custGeom>
            <a:avLst/>
            <a:gdLst>
              <a:gd name="T0" fmla="*/ 0 w 1"/>
              <a:gd name="T1" fmla="*/ 1008062500 h 144"/>
              <a:gd name="T2" fmla="*/ 0 w 1"/>
              <a:gd name="T3" fmla="*/ 0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44">
                <a:moveTo>
                  <a:pt x="0" y="144"/>
                </a:moveTo>
                <a:cubicBezTo>
                  <a:pt x="0" y="144"/>
                  <a:pt x="0" y="72"/>
                  <a:pt x="0" y="0"/>
                </a:cubicBezTo>
              </a:path>
            </a:pathLst>
          </a:custGeom>
          <a:noFill/>
          <a:ln w="50800" cap="flat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6126163" y="3816350"/>
            <a:ext cx="304800" cy="76200"/>
          </a:xfrm>
          <a:custGeom>
            <a:avLst/>
            <a:gdLst>
              <a:gd name="T0" fmla="*/ 483870000 w 192"/>
              <a:gd name="T1" fmla="*/ 120967500 h 48"/>
              <a:gd name="T2" fmla="*/ 241935000 w 192"/>
              <a:gd name="T3" fmla="*/ 0 h 48"/>
              <a:gd name="T4" fmla="*/ 0 w 192"/>
              <a:gd name="T5" fmla="*/ 12096750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48">
                <a:moveTo>
                  <a:pt x="192" y="48"/>
                </a:moveTo>
                <a:cubicBezTo>
                  <a:pt x="160" y="24"/>
                  <a:pt x="128" y="0"/>
                  <a:pt x="96" y="0"/>
                </a:cubicBezTo>
                <a:cubicBezTo>
                  <a:pt x="64" y="0"/>
                  <a:pt x="32" y="24"/>
                  <a:pt x="0" y="48"/>
                </a:cubicBezTo>
              </a:path>
            </a:pathLst>
          </a:custGeom>
          <a:noFill/>
          <a:ln w="50800" cap="flat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rot="21397954">
            <a:off x="4165600" y="5091113"/>
            <a:ext cx="1447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GB" altLang="en-US" sz="4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4313013">
            <a:off x="5815013" y="5278437"/>
            <a:ext cx="1600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Quang Trung</a:t>
            </a: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6126163" y="1682750"/>
            <a:ext cx="228600" cy="152400"/>
          </a:xfrm>
          <a:custGeom>
            <a:avLst/>
            <a:gdLst>
              <a:gd name="T0" fmla="*/ 0 w 96"/>
              <a:gd name="T1" fmla="*/ 241935000 h 96"/>
              <a:gd name="T2" fmla="*/ 544353750 w 96"/>
              <a:gd name="T3" fmla="*/ 0 h 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96">
                <a:moveTo>
                  <a:pt x="0" y="96"/>
                </a:moveTo>
                <a:cubicBezTo>
                  <a:pt x="0" y="96"/>
                  <a:pt x="48" y="48"/>
                  <a:pt x="96" y="0"/>
                </a:cubicBezTo>
              </a:path>
            </a:pathLst>
          </a:custGeom>
          <a:noFill/>
          <a:ln w="38100" cap="flat">
            <a:solidFill>
              <a:schemeClr val="bg1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964363" y="311150"/>
            <a:ext cx="762000" cy="1219200"/>
          </a:xfrm>
          <a:custGeom>
            <a:avLst/>
            <a:gdLst>
              <a:gd name="T0" fmla="*/ 0 w 480"/>
              <a:gd name="T1" fmla="*/ 2064512000 h 720"/>
              <a:gd name="T2" fmla="*/ 846772500 w 480"/>
              <a:gd name="T3" fmla="*/ 1238707200 h 720"/>
              <a:gd name="T4" fmla="*/ 1209675000 w 48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720">
                <a:moveTo>
                  <a:pt x="0" y="720"/>
                </a:moveTo>
                <a:cubicBezTo>
                  <a:pt x="128" y="636"/>
                  <a:pt x="256" y="552"/>
                  <a:pt x="336" y="432"/>
                </a:cubicBezTo>
                <a:cubicBezTo>
                  <a:pt x="416" y="312"/>
                  <a:pt x="448" y="156"/>
                  <a:pt x="480" y="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840163" y="276225"/>
            <a:ext cx="1524000" cy="140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GB" altLang="en-US" sz="1400" b="1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92563" y="304800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Quân Tây Sơn tập kết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992563" y="539750"/>
            <a:ext cx="1905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Quân Tây Sơn tiến công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992563" y="76835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bg1"/>
                </a:solidFill>
              </a:rPr>
              <a:t>Quân Tây Sơn chiếm đóng.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992563" y="941388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Đại bản doanh giặc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994150" y="1149350"/>
            <a:ext cx="1370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Đồn địch bị tiêu diệt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92563" y="1377950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Quân Thanh rút chạy</a:t>
            </a: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3881438" y="692150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895725" y="311150"/>
            <a:ext cx="152400" cy="304800"/>
            <a:chOff x="1427" y="144"/>
            <a:chExt cx="96" cy="192"/>
          </a:xfrm>
        </p:grpSpPr>
        <p:sp>
          <p:nvSpPr>
            <p:cNvPr id="49" name="AutoShape 48"/>
            <p:cNvSpPr>
              <a:spLocks noChangeArrowheads="1"/>
            </p:cNvSpPr>
            <p:nvPr/>
          </p:nvSpPr>
          <p:spPr bwMode="auto">
            <a:xfrm>
              <a:off x="1427" y="144"/>
              <a:ext cx="96" cy="14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427" y="14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881438" y="1225550"/>
            <a:ext cx="152400" cy="152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3840163" y="1460500"/>
            <a:ext cx="228600" cy="152400"/>
          </a:xfrm>
          <a:custGeom>
            <a:avLst/>
            <a:gdLst>
              <a:gd name="T0" fmla="*/ 0 w 96"/>
              <a:gd name="T1" fmla="*/ 241935000 h 96"/>
              <a:gd name="T2" fmla="*/ 544353750 w 96"/>
              <a:gd name="T3" fmla="*/ 0 h 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96">
                <a:moveTo>
                  <a:pt x="0" y="96"/>
                </a:moveTo>
                <a:cubicBezTo>
                  <a:pt x="0" y="96"/>
                  <a:pt x="48" y="48"/>
                  <a:pt x="96" y="0"/>
                </a:cubicBezTo>
              </a:path>
            </a:pathLst>
          </a:custGeom>
          <a:noFill/>
          <a:ln w="38100" cap="flat">
            <a:solidFill>
              <a:schemeClr val="bg1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33813" y="768350"/>
            <a:ext cx="234950" cy="228600"/>
            <a:chOff x="1388" y="432"/>
            <a:chExt cx="148" cy="144"/>
          </a:xfrm>
        </p:grpSpPr>
        <p:sp>
          <p:nvSpPr>
            <p:cNvPr id="54" name="AutoShape 53"/>
            <p:cNvSpPr>
              <a:spLocks noChangeArrowheads="1"/>
            </p:cNvSpPr>
            <p:nvPr/>
          </p:nvSpPr>
          <p:spPr bwMode="auto">
            <a:xfrm flipV="1">
              <a:off x="1388" y="432"/>
              <a:ext cx="128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54"/>
            <p:cNvSpPr>
              <a:spLocks noChangeArrowheads="1"/>
            </p:cNvSpPr>
            <p:nvPr/>
          </p:nvSpPr>
          <p:spPr bwMode="auto">
            <a:xfrm flipH="1" flipV="1">
              <a:off x="1440" y="432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881438" y="995363"/>
            <a:ext cx="131762" cy="203200"/>
            <a:chOff x="1418" y="575"/>
            <a:chExt cx="83" cy="128"/>
          </a:xfrm>
        </p:grpSpPr>
        <p:sp>
          <p:nvSpPr>
            <p:cNvPr id="57" name="AutoShape 56"/>
            <p:cNvSpPr>
              <a:spLocks noChangeArrowheads="1"/>
            </p:cNvSpPr>
            <p:nvPr/>
          </p:nvSpPr>
          <p:spPr bwMode="auto">
            <a:xfrm>
              <a:off x="1440" y="576"/>
              <a:ext cx="61" cy="48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1444" y="575"/>
              <a:ext cx="0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418" y="656"/>
              <a:ext cx="8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632200" y="61722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Chiến thắng Ngọc Hồi- Đống Đa</a:t>
            </a: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6735763" y="3663950"/>
            <a:ext cx="990600" cy="2209800"/>
          </a:xfrm>
          <a:custGeom>
            <a:avLst/>
            <a:gdLst>
              <a:gd name="T0" fmla="*/ 671993255 w 592"/>
              <a:gd name="T1" fmla="*/ 2147483646 h 1392"/>
              <a:gd name="T2" fmla="*/ 1343984837 w 592"/>
              <a:gd name="T3" fmla="*/ 2147483646 h 1392"/>
              <a:gd name="T4" fmla="*/ 1478383488 w 592"/>
              <a:gd name="T5" fmla="*/ 1693545000 h 1392"/>
              <a:gd name="T6" fmla="*/ 1612782139 w 592"/>
              <a:gd name="T7" fmla="*/ 846772500 h 1392"/>
              <a:gd name="T8" fmla="*/ 1209586186 w 592"/>
              <a:gd name="T9" fmla="*/ 604837500 h 1392"/>
              <a:gd name="T10" fmla="*/ 671993255 w 592"/>
              <a:gd name="T11" fmla="*/ 483870000 h 1392"/>
              <a:gd name="T12" fmla="*/ 537594604 w 592"/>
              <a:gd name="T13" fmla="*/ 241935000 h 1392"/>
              <a:gd name="T14" fmla="*/ 0 w 592"/>
              <a:gd name="T15" fmla="*/ 0 h 13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2" h="1392">
                <a:moveTo>
                  <a:pt x="240" y="1392"/>
                </a:moveTo>
                <a:cubicBezTo>
                  <a:pt x="336" y="1260"/>
                  <a:pt x="432" y="1128"/>
                  <a:pt x="480" y="1008"/>
                </a:cubicBezTo>
                <a:cubicBezTo>
                  <a:pt x="528" y="888"/>
                  <a:pt x="512" y="784"/>
                  <a:pt x="528" y="672"/>
                </a:cubicBezTo>
                <a:cubicBezTo>
                  <a:pt x="544" y="560"/>
                  <a:pt x="592" y="408"/>
                  <a:pt x="576" y="336"/>
                </a:cubicBezTo>
                <a:cubicBezTo>
                  <a:pt x="560" y="264"/>
                  <a:pt x="488" y="264"/>
                  <a:pt x="432" y="240"/>
                </a:cubicBezTo>
                <a:cubicBezTo>
                  <a:pt x="376" y="216"/>
                  <a:pt x="280" y="216"/>
                  <a:pt x="240" y="192"/>
                </a:cubicBezTo>
                <a:cubicBezTo>
                  <a:pt x="200" y="168"/>
                  <a:pt x="232" y="128"/>
                  <a:pt x="192" y="96"/>
                </a:cubicBezTo>
                <a:cubicBezTo>
                  <a:pt x="152" y="64"/>
                  <a:pt x="32" y="16"/>
                  <a:pt x="0" y="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4525963" y="488315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Đô Đốc Bảo</a:t>
            </a: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4221163" y="25971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Đô Đốc Long</a:t>
            </a:r>
          </a:p>
        </p:txBody>
      </p:sp>
      <p:sp>
        <p:nvSpPr>
          <p:cNvPr id="64" name="Left Arrow 63">
            <a:hlinkClick r:id="rId4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Arrow 64">
            <a:hlinkClick r:id="rId5" action="ppaction://hlinksldjump"/>
          </p:cNvPr>
          <p:cNvSpPr/>
          <p:nvPr/>
        </p:nvSpPr>
        <p:spPr>
          <a:xfrm rot="5400000">
            <a:off x="328644" y="6192352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Arrow 65">
            <a:hlinkClick r:id="rId6" action="ppaction://hlinksldjump"/>
          </p:cNvPr>
          <p:cNvSpPr/>
          <p:nvPr/>
        </p:nvSpPr>
        <p:spPr>
          <a:xfrm>
            <a:off x="10749922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19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25- TIẾT 46 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965" y="231595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TÂY SƠN</a:t>
            </a:r>
            <a:endParaRPr 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4"/>
          <p:cNvGrpSpPr>
            <a:grpSpLocks/>
          </p:cNvGrpSpPr>
          <p:nvPr/>
        </p:nvGrpSpPr>
        <p:grpSpPr bwMode="auto">
          <a:xfrm>
            <a:off x="1538514" y="391886"/>
            <a:ext cx="9144000" cy="6242050"/>
            <a:chOff x="2784" y="0"/>
            <a:chExt cx="2976" cy="2225"/>
          </a:xfrm>
        </p:grpSpPr>
        <p:pic>
          <p:nvPicPr>
            <p:cNvPr id="901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0"/>
              <a:ext cx="2976" cy="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16" name="Rectangle 6"/>
            <p:cNvSpPr>
              <a:spLocks noChangeArrowheads="1"/>
            </p:cNvSpPr>
            <p:nvPr/>
          </p:nvSpPr>
          <p:spPr bwMode="auto">
            <a:xfrm>
              <a:off x="2976" y="1996"/>
              <a:ext cx="278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Tranh minh họa: Đạo quân của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Quang Trung đánh đồn Ngọc Hồi</a:t>
              </a:r>
            </a:p>
          </p:txBody>
        </p:sp>
      </p:grp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0800000">
            <a:off x="11178073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 rot="5400000">
            <a:off x="212531" y="6321490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10753011" y="6298163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4" descr="anh0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51542"/>
            <a:ext cx="9144000" cy="604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 rot="5400000">
            <a:off x="481044" y="6265505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309215" y="6328148"/>
            <a:ext cx="354564" cy="30791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25: PHONG TRÀO TÂY SƠN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4392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599" y="2684954"/>
            <a:ext cx="102580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II, III, IV.2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SGK)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83103"/>
            <a:ext cx="8229600" cy="411163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Freeform 5"/>
          <p:cNvSpPr>
            <a:spLocks/>
          </p:cNvSpPr>
          <p:nvPr/>
        </p:nvSpPr>
        <p:spPr bwMode="auto">
          <a:xfrm>
            <a:off x="8001000" y="2895600"/>
            <a:ext cx="2438400" cy="3581400"/>
          </a:xfrm>
          <a:custGeom>
            <a:avLst/>
            <a:gdLst>
              <a:gd name="T0" fmla="*/ 2147483646 w 1813"/>
              <a:gd name="T1" fmla="*/ 2147483646 h 2451"/>
              <a:gd name="T2" fmla="*/ 2147483646 w 1813"/>
              <a:gd name="T3" fmla="*/ 2147483646 h 2451"/>
              <a:gd name="T4" fmla="*/ 2147483646 w 1813"/>
              <a:gd name="T5" fmla="*/ 2147483646 h 2451"/>
              <a:gd name="T6" fmla="*/ 2147483646 w 1813"/>
              <a:gd name="T7" fmla="*/ 2147483646 h 2451"/>
              <a:gd name="T8" fmla="*/ 2147483646 w 1813"/>
              <a:gd name="T9" fmla="*/ 2147483646 h 2451"/>
              <a:gd name="T10" fmla="*/ 2147483646 w 1813"/>
              <a:gd name="T11" fmla="*/ 2147483646 h 2451"/>
              <a:gd name="T12" fmla="*/ 2147483646 w 1813"/>
              <a:gd name="T13" fmla="*/ 2147483646 h 2451"/>
              <a:gd name="T14" fmla="*/ 2147483646 w 1813"/>
              <a:gd name="T15" fmla="*/ 2147483646 h 2451"/>
              <a:gd name="T16" fmla="*/ 2147483646 w 1813"/>
              <a:gd name="T17" fmla="*/ 2147483646 h 2451"/>
              <a:gd name="T18" fmla="*/ 2147483646 w 1813"/>
              <a:gd name="T19" fmla="*/ 2147483646 h 2451"/>
              <a:gd name="T20" fmla="*/ 2147483646 w 1813"/>
              <a:gd name="T21" fmla="*/ 2147483646 h 2451"/>
              <a:gd name="T22" fmla="*/ 2147483646 w 1813"/>
              <a:gd name="T23" fmla="*/ 2147483646 h 2451"/>
              <a:gd name="T24" fmla="*/ 2147483646 w 1813"/>
              <a:gd name="T25" fmla="*/ 2147483646 h 2451"/>
              <a:gd name="T26" fmla="*/ 2147483646 w 1813"/>
              <a:gd name="T27" fmla="*/ 2147483646 h 2451"/>
              <a:gd name="T28" fmla="*/ 2147483646 w 1813"/>
              <a:gd name="T29" fmla="*/ 2147483646 h 2451"/>
              <a:gd name="T30" fmla="*/ 2147483646 w 1813"/>
              <a:gd name="T31" fmla="*/ 2147483646 h 2451"/>
              <a:gd name="T32" fmla="*/ 2147483646 w 1813"/>
              <a:gd name="T33" fmla="*/ 2147483646 h 2451"/>
              <a:gd name="T34" fmla="*/ 2147483646 w 1813"/>
              <a:gd name="T35" fmla="*/ 2147483646 h 2451"/>
              <a:gd name="T36" fmla="*/ 2147483646 w 1813"/>
              <a:gd name="T37" fmla="*/ 2147483646 h 2451"/>
              <a:gd name="T38" fmla="*/ 2147483646 w 1813"/>
              <a:gd name="T39" fmla="*/ 2147483646 h 2451"/>
              <a:gd name="T40" fmla="*/ 2147483646 w 1813"/>
              <a:gd name="T41" fmla="*/ 2147483646 h 2451"/>
              <a:gd name="T42" fmla="*/ 2147483646 w 1813"/>
              <a:gd name="T43" fmla="*/ 2147483646 h 2451"/>
              <a:gd name="T44" fmla="*/ 2147483646 w 1813"/>
              <a:gd name="T45" fmla="*/ 2147483646 h 2451"/>
              <a:gd name="T46" fmla="*/ 2147483646 w 1813"/>
              <a:gd name="T47" fmla="*/ 2147483646 h 2451"/>
              <a:gd name="T48" fmla="*/ 2147483646 w 1813"/>
              <a:gd name="T49" fmla="*/ 2147483646 h 2451"/>
              <a:gd name="T50" fmla="*/ 2147483646 w 1813"/>
              <a:gd name="T51" fmla="*/ 2147483646 h 2451"/>
              <a:gd name="T52" fmla="*/ 2147483646 w 1813"/>
              <a:gd name="T53" fmla="*/ 2147483646 h 2451"/>
              <a:gd name="T54" fmla="*/ 2147483646 w 1813"/>
              <a:gd name="T55" fmla="*/ 2147483646 h 2451"/>
              <a:gd name="T56" fmla="*/ 2147483646 w 1813"/>
              <a:gd name="T57" fmla="*/ 2147483646 h 2451"/>
              <a:gd name="T58" fmla="*/ 2147483646 w 1813"/>
              <a:gd name="T59" fmla="*/ 2147483646 h 2451"/>
              <a:gd name="T60" fmla="*/ 2147483646 w 1813"/>
              <a:gd name="T61" fmla="*/ 2147483646 h 2451"/>
              <a:gd name="T62" fmla="*/ 2147483646 w 1813"/>
              <a:gd name="T63" fmla="*/ 2147483646 h 2451"/>
              <a:gd name="T64" fmla="*/ 2147483646 w 1813"/>
              <a:gd name="T65" fmla="*/ 2147483646 h 2451"/>
              <a:gd name="T66" fmla="*/ 2147483646 w 1813"/>
              <a:gd name="T67" fmla="*/ 2147483646 h 2451"/>
              <a:gd name="T68" fmla="*/ 2147483646 w 1813"/>
              <a:gd name="T69" fmla="*/ 2147483646 h 2451"/>
              <a:gd name="T70" fmla="*/ 2147483646 w 1813"/>
              <a:gd name="T71" fmla="*/ 2147483646 h 2451"/>
              <a:gd name="T72" fmla="*/ 2147483646 w 1813"/>
              <a:gd name="T73" fmla="*/ 2147483646 h 2451"/>
              <a:gd name="T74" fmla="*/ 2147483646 w 1813"/>
              <a:gd name="T75" fmla="*/ 2147483646 h 2451"/>
              <a:gd name="T76" fmla="*/ 2147483646 w 1813"/>
              <a:gd name="T77" fmla="*/ 2147483646 h 2451"/>
              <a:gd name="T78" fmla="*/ 2147483646 w 1813"/>
              <a:gd name="T79" fmla="*/ 2147483646 h 2451"/>
              <a:gd name="T80" fmla="*/ 2147483646 w 1813"/>
              <a:gd name="T81" fmla="*/ 2147483646 h 2451"/>
              <a:gd name="T82" fmla="*/ 2147483646 w 1813"/>
              <a:gd name="T83" fmla="*/ 2147483646 h 2451"/>
              <a:gd name="T84" fmla="*/ 2147483646 w 1813"/>
              <a:gd name="T85" fmla="*/ 2147483646 h 2451"/>
              <a:gd name="T86" fmla="*/ 2147483646 w 1813"/>
              <a:gd name="T87" fmla="*/ 2147483646 h 2451"/>
              <a:gd name="T88" fmla="*/ 2147483646 w 1813"/>
              <a:gd name="T89" fmla="*/ 2147483646 h 2451"/>
              <a:gd name="T90" fmla="*/ 2147483646 w 1813"/>
              <a:gd name="T91" fmla="*/ 2147483646 h 2451"/>
              <a:gd name="T92" fmla="*/ 2147483646 w 1813"/>
              <a:gd name="T93" fmla="*/ 2147483646 h 2451"/>
              <a:gd name="T94" fmla="*/ 2147483646 w 1813"/>
              <a:gd name="T95" fmla="*/ 2147483646 h 2451"/>
              <a:gd name="T96" fmla="*/ 2147483646 w 1813"/>
              <a:gd name="T97" fmla="*/ 0 h 24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13" h="2451">
                <a:moveTo>
                  <a:pt x="981" y="0"/>
                </a:moveTo>
                <a:cubicBezTo>
                  <a:pt x="1004" y="15"/>
                  <a:pt x="1054" y="61"/>
                  <a:pt x="1081" y="73"/>
                </a:cubicBezTo>
                <a:cubicBezTo>
                  <a:pt x="1133" y="96"/>
                  <a:pt x="1128" y="80"/>
                  <a:pt x="1164" y="109"/>
                </a:cubicBezTo>
                <a:cubicBezTo>
                  <a:pt x="1185" y="126"/>
                  <a:pt x="1205" y="150"/>
                  <a:pt x="1228" y="164"/>
                </a:cubicBezTo>
                <a:cubicBezTo>
                  <a:pt x="1260" y="183"/>
                  <a:pt x="1302" y="180"/>
                  <a:pt x="1337" y="192"/>
                </a:cubicBezTo>
                <a:cubicBezTo>
                  <a:pt x="1374" y="228"/>
                  <a:pt x="1418" y="258"/>
                  <a:pt x="1447" y="301"/>
                </a:cubicBezTo>
                <a:cubicBezTo>
                  <a:pt x="1458" y="335"/>
                  <a:pt x="1476" y="387"/>
                  <a:pt x="1511" y="402"/>
                </a:cubicBezTo>
                <a:cubicBezTo>
                  <a:pt x="1529" y="410"/>
                  <a:pt x="1566" y="420"/>
                  <a:pt x="1566" y="420"/>
                </a:cubicBezTo>
                <a:cubicBezTo>
                  <a:pt x="1586" y="441"/>
                  <a:pt x="1600" y="464"/>
                  <a:pt x="1621" y="484"/>
                </a:cubicBezTo>
                <a:cubicBezTo>
                  <a:pt x="1636" y="528"/>
                  <a:pt x="1641" y="579"/>
                  <a:pt x="1676" y="612"/>
                </a:cubicBezTo>
                <a:cubicBezTo>
                  <a:pt x="1698" y="679"/>
                  <a:pt x="1726" y="739"/>
                  <a:pt x="1749" y="804"/>
                </a:cubicBezTo>
                <a:cubicBezTo>
                  <a:pt x="1762" y="843"/>
                  <a:pt x="1763" y="884"/>
                  <a:pt x="1776" y="923"/>
                </a:cubicBezTo>
                <a:cubicBezTo>
                  <a:pt x="1769" y="998"/>
                  <a:pt x="1746" y="1036"/>
                  <a:pt x="1785" y="1097"/>
                </a:cubicBezTo>
                <a:cubicBezTo>
                  <a:pt x="1795" y="1137"/>
                  <a:pt x="1803" y="1150"/>
                  <a:pt x="1785" y="1197"/>
                </a:cubicBezTo>
                <a:cubicBezTo>
                  <a:pt x="1777" y="1217"/>
                  <a:pt x="1749" y="1252"/>
                  <a:pt x="1749" y="1252"/>
                </a:cubicBezTo>
                <a:cubicBezTo>
                  <a:pt x="1755" y="1261"/>
                  <a:pt x="1758" y="1273"/>
                  <a:pt x="1767" y="1280"/>
                </a:cubicBezTo>
                <a:cubicBezTo>
                  <a:pt x="1813" y="1317"/>
                  <a:pt x="1781" y="1254"/>
                  <a:pt x="1804" y="1316"/>
                </a:cubicBezTo>
                <a:cubicBezTo>
                  <a:pt x="1801" y="1325"/>
                  <a:pt x="1802" y="1338"/>
                  <a:pt x="1794" y="1344"/>
                </a:cubicBezTo>
                <a:cubicBezTo>
                  <a:pt x="1784" y="1352"/>
                  <a:pt x="1761" y="1341"/>
                  <a:pt x="1758" y="1353"/>
                </a:cubicBezTo>
                <a:cubicBezTo>
                  <a:pt x="1753" y="1372"/>
                  <a:pt x="1770" y="1390"/>
                  <a:pt x="1776" y="1408"/>
                </a:cubicBezTo>
                <a:cubicBezTo>
                  <a:pt x="1779" y="1417"/>
                  <a:pt x="1785" y="1435"/>
                  <a:pt x="1785" y="1435"/>
                </a:cubicBezTo>
                <a:cubicBezTo>
                  <a:pt x="1781" y="1466"/>
                  <a:pt x="1786" y="1502"/>
                  <a:pt x="1767" y="1527"/>
                </a:cubicBezTo>
                <a:cubicBezTo>
                  <a:pt x="1753" y="1545"/>
                  <a:pt x="1713" y="1568"/>
                  <a:pt x="1694" y="1581"/>
                </a:cubicBezTo>
                <a:cubicBezTo>
                  <a:pt x="1683" y="1598"/>
                  <a:pt x="1681" y="1622"/>
                  <a:pt x="1666" y="1636"/>
                </a:cubicBezTo>
                <a:cubicBezTo>
                  <a:pt x="1642" y="1659"/>
                  <a:pt x="1543" y="1662"/>
                  <a:pt x="1529" y="1664"/>
                </a:cubicBezTo>
                <a:cubicBezTo>
                  <a:pt x="1483" y="1734"/>
                  <a:pt x="1448" y="1730"/>
                  <a:pt x="1374" y="1755"/>
                </a:cubicBezTo>
                <a:cubicBezTo>
                  <a:pt x="1338" y="1767"/>
                  <a:pt x="1314" y="1809"/>
                  <a:pt x="1282" y="1828"/>
                </a:cubicBezTo>
                <a:cubicBezTo>
                  <a:pt x="1254" y="1845"/>
                  <a:pt x="1202" y="1856"/>
                  <a:pt x="1173" y="1865"/>
                </a:cubicBezTo>
                <a:cubicBezTo>
                  <a:pt x="1164" y="1868"/>
                  <a:pt x="1145" y="1874"/>
                  <a:pt x="1145" y="1874"/>
                </a:cubicBezTo>
                <a:cubicBezTo>
                  <a:pt x="1084" y="1935"/>
                  <a:pt x="1020" y="1923"/>
                  <a:pt x="935" y="1929"/>
                </a:cubicBezTo>
                <a:cubicBezTo>
                  <a:pt x="920" y="1932"/>
                  <a:pt x="895" y="1924"/>
                  <a:pt x="889" y="1938"/>
                </a:cubicBezTo>
                <a:cubicBezTo>
                  <a:pt x="881" y="1956"/>
                  <a:pt x="908" y="1993"/>
                  <a:pt x="908" y="1993"/>
                </a:cubicBezTo>
                <a:cubicBezTo>
                  <a:pt x="895" y="2029"/>
                  <a:pt x="876" y="2045"/>
                  <a:pt x="844" y="2066"/>
                </a:cubicBezTo>
                <a:cubicBezTo>
                  <a:pt x="832" y="2083"/>
                  <a:pt x="829" y="2105"/>
                  <a:pt x="816" y="2121"/>
                </a:cubicBezTo>
                <a:cubicBezTo>
                  <a:pt x="803" y="2138"/>
                  <a:pt x="764" y="2161"/>
                  <a:pt x="743" y="2167"/>
                </a:cubicBezTo>
                <a:cubicBezTo>
                  <a:pt x="728" y="2171"/>
                  <a:pt x="712" y="2172"/>
                  <a:pt x="697" y="2176"/>
                </a:cubicBezTo>
                <a:cubicBezTo>
                  <a:pt x="678" y="2181"/>
                  <a:pt x="642" y="2194"/>
                  <a:pt x="642" y="2194"/>
                </a:cubicBezTo>
                <a:cubicBezTo>
                  <a:pt x="593" y="2244"/>
                  <a:pt x="599" y="2252"/>
                  <a:pt x="533" y="2267"/>
                </a:cubicBezTo>
                <a:cubicBezTo>
                  <a:pt x="509" y="2273"/>
                  <a:pt x="460" y="2285"/>
                  <a:pt x="460" y="2285"/>
                </a:cubicBezTo>
                <a:cubicBezTo>
                  <a:pt x="438" y="2348"/>
                  <a:pt x="454" y="2326"/>
                  <a:pt x="423" y="2359"/>
                </a:cubicBezTo>
                <a:cubicBezTo>
                  <a:pt x="406" y="2411"/>
                  <a:pt x="354" y="2422"/>
                  <a:pt x="304" y="2432"/>
                </a:cubicBezTo>
                <a:cubicBezTo>
                  <a:pt x="3" y="2419"/>
                  <a:pt x="71" y="2451"/>
                  <a:pt x="158" y="2395"/>
                </a:cubicBezTo>
                <a:cubicBezTo>
                  <a:pt x="164" y="2386"/>
                  <a:pt x="176" y="2379"/>
                  <a:pt x="176" y="2368"/>
                </a:cubicBezTo>
                <a:cubicBezTo>
                  <a:pt x="176" y="2359"/>
                  <a:pt x="163" y="2356"/>
                  <a:pt x="158" y="2349"/>
                </a:cubicBezTo>
                <a:cubicBezTo>
                  <a:pt x="138" y="2324"/>
                  <a:pt x="141" y="2323"/>
                  <a:pt x="130" y="2295"/>
                </a:cubicBezTo>
                <a:cubicBezTo>
                  <a:pt x="141" y="2205"/>
                  <a:pt x="188" y="2093"/>
                  <a:pt x="194" y="2039"/>
                </a:cubicBezTo>
                <a:cubicBezTo>
                  <a:pt x="201" y="2032"/>
                  <a:pt x="219" y="2027"/>
                  <a:pt x="215" y="2018"/>
                </a:cubicBezTo>
                <a:cubicBezTo>
                  <a:pt x="211" y="2009"/>
                  <a:pt x="195" y="2023"/>
                  <a:pt x="185" y="2020"/>
                </a:cubicBezTo>
                <a:cubicBezTo>
                  <a:pt x="175" y="2017"/>
                  <a:pt x="168" y="2005"/>
                  <a:pt x="158" y="2002"/>
                </a:cubicBezTo>
                <a:cubicBezTo>
                  <a:pt x="122" y="1992"/>
                  <a:pt x="84" y="1993"/>
                  <a:pt x="48" y="1984"/>
                </a:cubicBezTo>
                <a:cubicBezTo>
                  <a:pt x="0" y="1933"/>
                  <a:pt x="66" y="1889"/>
                  <a:pt x="112" y="1874"/>
                </a:cubicBezTo>
                <a:cubicBezTo>
                  <a:pt x="115" y="1865"/>
                  <a:pt x="112" y="1851"/>
                  <a:pt x="121" y="1847"/>
                </a:cubicBezTo>
                <a:cubicBezTo>
                  <a:pt x="132" y="1841"/>
                  <a:pt x="170" y="1870"/>
                  <a:pt x="176" y="1874"/>
                </a:cubicBezTo>
                <a:cubicBezTo>
                  <a:pt x="182" y="1865"/>
                  <a:pt x="186" y="1855"/>
                  <a:pt x="194" y="1847"/>
                </a:cubicBezTo>
                <a:cubicBezTo>
                  <a:pt x="202" y="1839"/>
                  <a:pt x="215" y="1837"/>
                  <a:pt x="222" y="1828"/>
                </a:cubicBezTo>
                <a:cubicBezTo>
                  <a:pt x="236" y="1811"/>
                  <a:pt x="258" y="1773"/>
                  <a:pt x="258" y="1773"/>
                </a:cubicBezTo>
                <a:cubicBezTo>
                  <a:pt x="284" y="1656"/>
                  <a:pt x="397" y="1723"/>
                  <a:pt x="524" y="1728"/>
                </a:cubicBezTo>
                <a:cubicBezTo>
                  <a:pt x="563" y="1741"/>
                  <a:pt x="603" y="1751"/>
                  <a:pt x="642" y="1764"/>
                </a:cubicBezTo>
                <a:cubicBezTo>
                  <a:pt x="648" y="1758"/>
                  <a:pt x="661" y="1755"/>
                  <a:pt x="661" y="1746"/>
                </a:cubicBezTo>
                <a:cubicBezTo>
                  <a:pt x="661" y="1726"/>
                  <a:pt x="588" y="1716"/>
                  <a:pt x="569" y="1709"/>
                </a:cubicBezTo>
                <a:cubicBezTo>
                  <a:pt x="541" y="1626"/>
                  <a:pt x="553" y="1674"/>
                  <a:pt x="542" y="1563"/>
                </a:cubicBezTo>
                <a:cubicBezTo>
                  <a:pt x="550" y="1512"/>
                  <a:pt x="547" y="1488"/>
                  <a:pt x="597" y="1472"/>
                </a:cubicBezTo>
                <a:cubicBezTo>
                  <a:pt x="633" y="1475"/>
                  <a:pt x="670" y="1473"/>
                  <a:pt x="706" y="1481"/>
                </a:cubicBezTo>
                <a:cubicBezTo>
                  <a:pt x="715" y="1483"/>
                  <a:pt x="717" y="1501"/>
                  <a:pt x="725" y="1499"/>
                </a:cubicBezTo>
                <a:cubicBezTo>
                  <a:pt x="736" y="1496"/>
                  <a:pt x="736" y="1481"/>
                  <a:pt x="743" y="1472"/>
                </a:cubicBezTo>
                <a:cubicBezTo>
                  <a:pt x="755" y="1457"/>
                  <a:pt x="771" y="1443"/>
                  <a:pt x="789" y="1435"/>
                </a:cubicBezTo>
                <a:cubicBezTo>
                  <a:pt x="837" y="1414"/>
                  <a:pt x="856" y="1415"/>
                  <a:pt x="908" y="1408"/>
                </a:cubicBezTo>
                <a:cubicBezTo>
                  <a:pt x="962" y="1351"/>
                  <a:pt x="925" y="1364"/>
                  <a:pt x="1036" y="1353"/>
                </a:cubicBezTo>
                <a:cubicBezTo>
                  <a:pt x="1050" y="1308"/>
                  <a:pt x="1086" y="1294"/>
                  <a:pt x="1127" y="1280"/>
                </a:cubicBezTo>
                <a:cubicBezTo>
                  <a:pt x="1120" y="1238"/>
                  <a:pt x="1126" y="1226"/>
                  <a:pt x="1100" y="1197"/>
                </a:cubicBezTo>
                <a:cubicBezTo>
                  <a:pt x="1086" y="1181"/>
                  <a:pt x="1054" y="1152"/>
                  <a:pt x="1054" y="1152"/>
                </a:cubicBezTo>
                <a:cubicBezTo>
                  <a:pt x="1044" y="1120"/>
                  <a:pt x="1035" y="1108"/>
                  <a:pt x="1054" y="1069"/>
                </a:cubicBezTo>
                <a:cubicBezTo>
                  <a:pt x="1067" y="1042"/>
                  <a:pt x="1136" y="1033"/>
                  <a:pt x="1136" y="1033"/>
                </a:cubicBezTo>
                <a:cubicBezTo>
                  <a:pt x="1142" y="1024"/>
                  <a:pt x="1157" y="1016"/>
                  <a:pt x="1154" y="1005"/>
                </a:cubicBezTo>
                <a:cubicBezTo>
                  <a:pt x="1152" y="996"/>
                  <a:pt x="1135" y="1000"/>
                  <a:pt x="1127" y="996"/>
                </a:cubicBezTo>
                <a:cubicBezTo>
                  <a:pt x="1117" y="991"/>
                  <a:pt x="1109" y="984"/>
                  <a:pt x="1100" y="978"/>
                </a:cubicBezTo>
                <a:cubicBezTo>
                  <a:pt x="1097" y="969"/>
                  <a:pt x="1098" y="957"/>
                  <a:pt x="1090" y="951"/>
                </a:cubicBezTo>
                <a:cubicBezTo>
                  <a:pt x="1075" y="940"/>
                  <a:pt x="1036" y="932"/>
                  <a:pt x="1036" y="932"/>
                </a:cubicBezTo>
                <a:cubicBezTo>
                  <a:pt x="1011" y="864"/>
                  <a:pt x="1052" y="819"/>
                  <a:pt x="1072" y="759"/>
                </a:cubicBezTo>
                <a:cubicBezTo>
                  <a:pt x="1063" y="731"/>
                  <a:pt x="1054" y="704"/>
                  <a:pt x="1045" y="676"/>
                </a:cubicBezTo>
                <a:cubicBezTo>
                  <a:pt x="1042" y="667"/>
                  <a:pt x="1043" y="656"/>
                  <a:pt x="1036" y="649"/>
                </a:cubicBezTo>
                <a:cubicBezTo>
                  <a:pt x="1011" y="625"/>
                  <a:pt x="1023" y="637"/>
                  <a:pt x="999" y="612"/>
                </a:cubicBezTo>
                <a:cubicBezTo>
                  <a:pt x="1008" y="530"/>
                  <a:pt x="996" y="525"/>
                  <a:pt x="1063" y="503"/>
                </a:cubicBezTo>
                <a:cubicBezTo>
                  <a:pt x="1118" y="445"/>
                  <a:pt x="1022" y="452"/>
                  <a:pt x="990" y="448"/>
                </a:cubicBezTo>
                <a:cubicBezTo>
                  <a:pt x="958" y="398"/>
                  <a:pt x="937" y="352"/>
                  <a:pt x="999" y="311"/>
                </a:cubicBezTo>
                <a:cubicBezTo>
                  <a:pt x="996" y="296"/>
                  <a:pt x="1001" y="276"/>
                  <a:pt x="990" y="265"/>
                </a:cubicBezTo>
                <a:cubicBezTo>
                  <a:pt x="976" y="251"/>
                  <a:pt x="935" y="247"/>
                  <a:pt x="935" y="247"/>
                </a:cubicBezTo>
                <a:cubicBezTo>
                  <a:pt x="905" y="226"/>
                  <a:pt x="892" y="218"/>
                  <a:pt x="880" y="183"/>
                </a:cubicBezTo>
                <a:cubicBezTo>
                  <a:pt x="837" y="212"/>
                  <a:pt x="852" y="223"/>
                  <a:pt x="798" y="210"/>
                </a:cubicBezTo>
                <a:cubicBezTo>
                  <a:pt x="789" y="204"/>
                  <a:pt x="777" y="201"/>
                  <a:pt x="770" y="192"/>
                </a:cubicBezTo>
                <a:cubicBezTo>
                  <a:pt x="764" y="184"/>
                  <a:pt x="769" y="170"/>
                  <a:pt x="761" y="164"/>
                </a:cubicBezTo>
                <a:cubicBezTo>
                  <a:pt x="745" y="153"/>
                  <a:pt x="724" y="152"/>
                  <a:pt x="706" y="146"/>
                </a:cubicBezTo>
                <a:cubicBezTo>
                  <a:pt x="697" y="143"/>
                  <a:pt x="679" y="137"/>
                  <a:pt x="679" y="137"/>
                </a:cubicBezTo>
                <a:cubicBezTo>
                  <a:pt x="673" y="128"/>
                  <a:pt x="654" y="118"/>
                  <a:pt x="661" y="109"/>
                </a:cubicBezTo>
                <a:cubicBezTo>
                  <a:pt x="673" y="94"/>
                  <a:pt x="698" y="97"/>
                  <a:pt x="716" y="91"/>
                </a:cubicBezTo>
                <a:cubicBezTo>
                  <a:pt x="748" y="81"/>
                  <a:pt x="783" y="85"/>
                  <a:pt x="816" y="82"/>
                </a:cubicBezTo>
                <a:cubicBezTo>
                  <a:pt x="881" y="61"/>
                  <a:pt x="884" y="47"/>
                  <a:pt x="962" y="36"/>
                </a:cubicBezTo>
                <a:cubicBezTo>
                  <a:pt x="985" y="14"/>
                  <a:pt x="981" y="27"/>
                  <a:pt x="981" y="0"/>
                </a:cubicBezTo>
                <a:close/>
              </a:path>
            </a:pathLst>
          </a:custGeom>
          <a:solidFill>
            <a:srgbClr val="00FF00"/>
          </a:solidFill>
          <a:ln w="38100" cmpd="sng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905859" y="1270110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 i="1" dirty="0" err="1">
                <a:solidFill>
                  <a:schemeClr val="hlink"/>
                </a:solidFill>
              </a:rPr>
              <a:t>Khôn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ngoan</a:t>
            </a:r>
            <a:r>
              <a:rPr lang="en-US" sz="1800" b="1" i="1" dirty="0">
                <a:solidFill>
                  <a:schemeClr val="hlink"/>
                </a:solidFill>
              </a:rPr>
              <a:t> qua </a:t>
            </a:r>
            <a:r>
              <a:rPr lang="en-US" sz="1800" b="1" i="1" dirty="0" err="1">
                <a:solidFill>
                  <a:schemeClr val="hlink"/>
                </a:solidFill>
              </a:rPr>
              <a:t>được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Thanh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Hà</a:t>
            </a:r>
            <a:r>
              <a:rPr lang="en-US" sz="1800" b="1" i="1" dirty="0">
                <a:solidFill>
                  <a:schemeClr val="hlink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 b="1" i="1" dirty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i="1" dirty="0" err="1">
                <a:solidFill>
                  <a:schemeClr val="hlink"/>
                </a:solidFill>
              </a:rPr>
              <a:t>Dẫu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rằng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có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cánh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khó</a:t>
            </a:r>
            <a:r>
              <a:rPr lang="en-US" sz="1800" b="1" i="1" dirty="0">
                <a:solidFill>
                  <a:schemeClr val="hlink"/>
                </a:solidFill>
              </a:rPr>
              <a:t> qua </a:t>
            </a:r>
            <a:r>
              <a:rPr lang="en-US" sz="1800" b="1" i="1" dirty="0" err="1">
                <a:solidFill>
                  <a:schemeClr val="hlink"/>
                </a:solidFill>
              </a:rPr>
              <a:t>Lũy</a:t>
            </a:r>
            <a:r>
              <a:rPr lang="en-US" sz="1800" b="1" i="1" dirty="0">
                <a:solidFill>
                  <a:schemeClr val="hlink"/>
                </a:solidFill>
              </a:rPr>
              <a:t> </a:t>
            </a:r>
            <a:r>
              <a:rPr lang="en-US" sz="1800" b="1" i="1" dirty="0" err="1">
                <a:solidFill>
                  <a:schemeClr val="hlink"/>
                </a:solidFill>
              </a:rPr>
              <a:t>Thầy</a:t>
            </a:r>
            <a:endParaRPr lang="en-US" sz="1800" b="1" i="1" dirty="0">
              <a:solidFill>
                <a:schemeClr val="hlink"/>
              </a:solidFill>
            </a:endParaRPr>
          </a:p>
        </p:txBody>
      </p:sp>
      <p:pic>
        <p:nvPicPr>
          <p:cNvPr id="92167" name="Picture 7" descr="Luy Thay tai Dong Hoi –Quang Bin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79" y="2555875"/>
            <a:ext cx="3887788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044479" y="5858836"/>
            <a:ext cx="39058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1" dirty="0" err="1"/>
              <a:t>Lũy</a:t>
            </a:r>
            <a:r>
              <a:rPr lang="en-US" sz="1800" b="1" dirty="0"/>
              <a:t> </a:t>
            </a:r>
            <a:r>
              <a:rPr lang="en-US" sz="1800" b="1" dirty="0" err="1"/>
              <a:t>Thầy</a:t>
            </a:r>
            <a:r>
              <a:rPr lang="en-US" sz="1800" b="1" dirty="0"/>
              <a:t> </a:t>
            </a:r>
            <a:r>
              <a:rPr lang="en-US" sz="1800" b="1" dirty="0" err="1"/>
              <a:t>tại</a:t>
            </a:r>
            <a:r>
              <a:rPr lang="en-US" sz="1800" b="1" dirty="0"/>
              <a:t> </a:t>
            </a:r>
            <a:r>
              <a:rPr lang="en-US" sz="1800" b="1" dirty="0" err="1"/>
              <a:t>Đồng</a:t>
            </a:r>
            <a:r>
              <a:rPr lang="en-US" sz="1800" b="1" dirty="0"/>
              <a:t> </a:t>
            </a:r>
            <a:r>
              <a:rPr lang="en-US" sz="1800" b="1" dirty="0" err="1"/>
              <a:t>Hới</a:t>
            </a:r>
            <a:r>
              <a:rPr lang="en-US" sz="1800" b="1" dirty="0"/>
              <a:t> – </a:t>
            </a:r>
            <a:r>
              <a:rPr lang="en-US" sz="1800" b="1" dirty="0" err="1"/>
              <a:t>Quảng</a:t>
            </a:r>
            <a:r>
              <a:rPr lang="en-US" sz="1800" b="1" dirty="0"/>
              <a:t> </a:t>
            </a:r>
            <a:r>
              <a:rPr lang="en-US" sz="1800" b="1" dirty="0" err="1"/>
              <a:t>Bình</a:t>
            </a:r>
            <a:endParaRPr lang="en-US" sz="1800" b="1" dirty="0"/>
          </a:p>
        </p:txBody>
      </p:sp>
      <p:sp>
        <p:nvSpPr>
          <p:cNvPr id="6151" name="Freeform 10"/>
          <p:cNvSpPr>
            <a:spLocks/>
          </p:cNvSpPr>
          <p:nvPr/>
        </p:nvSpPr>
        <p:spPr bwMode="auto">
          <a:xfrm>
            <a:off x="8839200" y="2895600"/>
            <a:ext cx="490538" cy="152400"/>
          </a:xfrm>
          <a:custGeom>
            <a:avLst/>
            <a:gdLst>
              <a:gd name="T0" fmla="*/ 2147483646 w 357"/>
              <a:gd name="T1" fmla="*/ 0 h 108"/>
              <a:gd name="T2" fmla="*/ 2147483646 w 357"/>
              <a:gd name="T3" fmla="*/ 2147483646 h 108"/>
              <a:gd name="T4" fmla="*/ 2147483646 w 357"/>
              <a:gd name="T5" fmla="*/ 2147483646 h 108"/>
              <a:gd name="T6" fmla="*/ 2147483646 w 357"/>
              <a:gd name="T7" fmla="*/ 2147483646 h 108"/>
              <a:gd name="T8" fmla="*/ 2147483646 w 357"/>
              <a:gd name="T9" fmla="*/ 2147483646 h 108"/>
              <a:gd name="T10" fmla="*/ 0 w 357"/>
              <a:gd name="T11" fmla="*/ 2147483646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7" h="108">
                <a:moveTo>
                  <a:pt x="357" y="0"/>
                </a:moveTo>
                <a:cubicBezTo>
                  <a:pt x="297" y="60"/>
                  <a:pt x="354" y="42"/>
                  <a:pt x="238" y="55"/>
                </a:cubicBezTo>
                <a:cubicBezTo>
                  <a:pt x="229" y="58"/>
                  <a:pt x="218" y="59"/>
                  <a:pt x="210" y="64"/>
                </a:cubicBezTo>
                <a:cubicBezTo>
                  <a:pt x="203" y="69"/>
                  <a:pt x="200" y="81"/>
                  <a:pt x="192" y="83"/>
                </a:cubicBezTo>
                <a:cubicBezTo>
                  <a:pt x="162" y="91"/>
                  <a:pt x="131" y="89"/>
                  <a:pt x="101" y="92"/>
                </a:cubicBezTo>
                <a:cubicBezTo>
                  <a:pt x="50" y="108"/>
                  <a:pt x="83" y="101"/>
                  <a:pt x="0" y="101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2" name="Rectangle 11"/>
          <p:cNvSpPr>
            <a:spLocks noGrp="1" noTextEdit="1"/>
          </p:cNvSpPr>
          <p:nvPr>
            <p:ph type="body" idx="1"/>
          </p:nvPr>
        </p:nvSpPr>
        <p:spPr>
          <a:xfrm>
            <a:off x="6553200" y="152400"/>
            <a:ext cx="2971800" cy="2895600"/>
          </a:xfrm>
          <a:custGeom>
            <a:avLst/>
            <a:gdLst>
              <a:gd name="T0" fmla="*/ 2147483646 w 1977"/>
              <a:gd name="T1" fmla="*/ 2147483646 h 1948"/>
              <a:gd name="T2" fmla="*/ 2147483646 w 1977"/>
              <a:gd name="T3" fmla="*/ 2147483646 h 1948"/>
              <a:gd name="T4" fmla="*/ 2147483646 w 1977"/>
              <a:gd name="T5" fmla="*/ 2147483646 h 1948"/>
              <a:gd name="T6" fmla="*/ 2147483646 w 1977"/>
              <a:gd name="T7" fmla="*/ 2147483646 h 1948"/>
              <a:gd name="T8" fmla="*/ 2147483646 w 1977"/>
              <a:gd name="T9" fmla="*/ 2147483646 h 1948"/>
              <a:gd name="T10" fmla="*/ 2147483646 w 1977"/>
              <a:gd name="T11" fmla="*/ 2147483646 h 1948"/>
              <a:gd name="T12" fmla="*/ 2147483646 w 1977"/>
              <a:gd name="T13" fmla="*/ 2147483646 h 1948"/>
              <a:gd name="T14" fmla="*/ 2147483646 w 1977"/>
              <a:gd name="T15" fmla="*/ 2147483646 h 1948"/>
              <a:gd name="T16" fmla="*/ 2147483646 w 1977"/>
              <a:gd name="T17" fmla="*/ 2147483646 h 1948"/>
              <a:gd name="T18" fmla="*/ 2147483646 w 1977"/>
              <a:gd name="T19" fmla="*/ 2147483646 h 1948"/>
              <a:gd name="T20" fmla="*/ 2147483646 w 1977"/>
              <a:gd name="T21" fmla="*/ 2147483646 h 1948"/>
              <a:gd name="T22" fmla="*/ 2147483646 w 1977"/>
              <a:gd name="T23" fmla="*/ 2147483646 h 1948"/>
              <a:gd name="T24" fmla="*/ 2147483646 w 1977"/>
              <a:gd name="T25" fmla="*/ 2147483646 h 1948"/>
              <a:gd name="T26" fmla="*/ 2147483646 w 1977"/>
              <a:gd name="T27" fmla="*/ 2147483646 h 1948"/>
              <a:gd name="T28" fmla="*/ 2147483646 w 1977"/>
              <a:gd name="T29" fmla="*/ 2147483646 h 1948"/>
              <a:gd name="T30" fmla="*/ 2147483646 w 1977"/>
              <a:gd name="T31" fmla="*/ 2147483646 h 1948"/>
              <a:gd name="T32" fmla="*/ 2147483646 w 1977"/>
              <a:gd name="T33" fmla="*/ 2147483646 h 1948"/>
              <a:gd name="T34" fmla="*/ 2147483646 w 1977"/>
              <a:gd name="T35" fmla="*/ 2147483646 h 1948"/>
              <a:gd name="T36" fmla="*/ 2147483646 w 1977"/>
              <a:gd name="T37" fmla="*/ 2147483646 h 1948"/>
              <a:gd name="T38" fmla="*/ 2147483646 w 1977"/>
              <a:gd name="T39" fmla="*/ 2147483646 h 1948"/>
              <a:gd name="T40" fmla="*/ 2147483646 w 1977"/>
              <a:gd name="T41" fmla="*/ 2147483646 h 1948"/>
              <a:gd name="T42" fmla="*/ 2147483646 w 1977"/>
              <a:gd name="T43" fmla="*/ 2147483646 h 1948"/>
              <a:gd name="T44" fmla="*/ 2147483646 w 1977"/>
              <a:gd name="T45" fmla="*/ 2147483646 h 1948"/>
              <a:gd name="T46" fmla="*/ 2147483646 w 1977"/>
              <a:gd name="T47" fmla="*/ 2147483646 h 1948"/>
              <a:gd name="T48" fmla="*/ 2147483646 w 1977"/>
              <a:gd name="T49" fmla="*/ 2147483646 h 1948"/>
              <a:gd name="T50" fmla="*/ 2147483646 w 1977"/>
              <a:gd name="T51" fmla="*/ 2147483646 h 1948"/>
              <a:gd name="T52" fmla="*/ 2147483646 w 1977"/>
              <a:gd name="T53" fmla="*/ 2147483646 h 1948"/>
              <a:gd name="T54" fmla="*/ 2147483646 w 1977"/>
              <a:gd name="T55" fmla="*/ 2147483646 h 1948"/>
              <a:gd name="T56" fmla="*/ 2147483646 w 1977"/>
              <a:gd name="T57" fmla="*/ 2147483646 h 1948"/>
              <a:gd name="T58" fmla="*/ 2147483646 w 1977"/>
              <a:gd name="T59" fmla="*/ 2147483646 h 1948"/>
              <a:gd name="T60" fmla="*/ 2147483646 w 1977"/>
              <a:gd name="T61" fmla="*/ 2147483646 h 1948"/>
              <a:gd name="T62" fmla="*/ 2147483646 w 1977"/>
              <a:gd name="T63" fmla="*/ 2147483646 h 1948"/>
              <a:gd name="T64" fmla="*/ 2147483646 w 1977"/>
              <a:gd name="T65" fmla="*/ 2147483646 h 1948"/>
              <a:gd name="T66" fmla="*/ 2147483646 w 1977"/>
              <a:gd name="T67" fmla="*/ 2147483646 h 1948"/>
              <a:gd name="T68" fmla="*/ 2147483646 w 1977"/>
              <a:gd name="T69" fmla="*/ 2147483646 h 1948"/>
              <a:gd name="T70" fmla="*/ 2147483646 w 1977"/>
              <a:gd name="T71" fmla="*/ 2147483646 h 1948"/>
              <a:gd name="T72" fmla="*/ 2147483646 w 1977"/>
              <a:gd name="T73" fmla="*/ 2147483646 h 1948"/>
              <a:gd name="T74" fmla="*/ 2147483646 w 1977"/>
              <a:gd name="T75" fmla="*/ 2147483646 h 1948"/>
              <a:gd name="T76" fmla="*/ 2147483646 w 1977"/>
              <a:gd name="T77" fmla="*/ 2147483646 h 1948"/>
              <a:gd name="T78" fmla="*/ 2147483646 w 1977"/>
              <a:gd name="T79" fmla="*/ 2147483646 h 1948"/>
              <a:gd name="T80" fmla="*/ 2147483646 w 1977"/>
              <a:gd name="T81" fmla="*/ 2147483646 h 1948"/>
              <a:gd name="T82" fmla="*/ 2147483646 w 1977"/>
              <a:gd name="T83" fmla="*/ 2147483646 h 1948"/>
              <a:gd name="T84" fmla="*/ 2147483646 w 1977"/>
              <a:gd name="T85" fmla="*/ 2147483646 h 1948"/>
              <a:gd name="T86" fmla="*/ 2147483646 w 1977"/>
              <a:gd name="T87" fmla="*/ 2147483646 h 1948"/>
              <a:gd name="T88" fmla="*/ 2147483646 w 1977"/>
              <a:gd name="T89" fmla="*/ 2147483646 h 1948"/>
              <a:gd name="T90" fmla="*/ 2147483646 w 1977"/>
              <a:gd name="T91" fmla="*/ 2147483646 h 1948"/>
              <a:gd name="T92" fmla="*/ 2147483646 w 1977"/>
              <a:gd name="T93" fmla="*/ 2147483646 h 1948"/>
              <a:gd name="T94" fmla="*/ 2147483646 w 1977"/>
              <a:gd name="T95" fmla="*/ 2147483646 h 1948"/>
              <a:gd name="T96" fmla="*/ 2147483646 w 1977"/>
              <a:gd name="T97" fmla="*/ 2147483646 h 1948"/>
              <a:gd name="T98" fmla="*/ 2147483646 w 1977"/>
              <a:gd name="T99" fmla="*/ 2147483646 h 1948"/>
              <a:gd name="T100" fmla="*/ 2147483646 w 1977"/>
              <a:gd name="T101" fmla="*/ 2147483646 h 1948"/>
              <a:gd name="T102" fmla="*/ 2147483646 w 1977"/>
              <a:gd name="T103" fmla="*/ 2147483646 h 1948"/>
              <a:gd name="T104" fmla="*/ 2147483646 w 1977"/>
              <a:gd name="T105" fmla="*/ 2147483646 h 1948"/>
              <a:gd name="T106" fmla="*/ 2147483646 w 1977"/>
              <a:gd name="T107" fmla="*/ 2147483646 h 1948"/>
              <a:gd name="T108" fmla="*/ 2147483646 w 1977"/>
              <a:gd name="T109" fmla="*/ 2147483646 h 1948"/>
              <a:gd name="T110" fmla="*/ 2147483646 w 1977"/>
              <a:gd name="T111" fmla="*/ 2147483646 h 1948"/>
              <a:gd name="T112" fmla="*/ 2147483646 w 1977"/>
              <a:gd name="T113" fmla="*/ 2147483646 h 1948"/>
              <a:gd name="T114" fmla="*/ 2147483646 w 1977"/>
              <a:gd name="T115" fmla="*/ 2147483646 h 1948"/>
              <a:gd name="T116" fmla="*/ 2147483646 w 1977"/>
              <a:gd name="T117" fmla="*/ 2147483646 h 1948"/>
              <a:gd name="T118" fmla="*/ 2147483646 w 1977"/>
              <a:gd name="T119" fmla="*/ 2147483646 h 19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77" h="1948">
                <a:moveTo>
                  <a:pt x="20" y="302"/>
                </a:moveTo>
                <a:cubicBezTo>
                  <a:pt x="42" y="280"/>
                  <a:pt x="43" y="248"/>
                  <a:pt x="66" y="229"/>
                </a:cubicBezTo>
                <a:cubicBezTo>
                  <a:pt x="70" y="226"/>
                  <a:pt x="117" y="211"/>
                  <a:pt x="121" y="210"/>
                </a:cubicBezTo>
                <a:cubicBezTo>
                  <a:pt x="167" y="179"/>
                  <a:pt x="188" y="184"/>
                  <a:pt x="240" y="201"/>
                </a:cubicBezTo>
                <a:cubicBezTo>
                  <a:pt x="249" y="207"/>
                  <a:pt x="257" y="215"/>
                  <a:pt x="267" y="219"/>
                </a:cubicBezTo>
                <a:cubicBezTo>
                  <a:pt x="285" y="227"/>
                  <a:pt x="322" y="238"/>
                  <a:pt x="322" y="238"/>
                </a:cubicBezTo>
                <a:cubicBezTo>
                  <a:pt x="331" y="235"/>
                  <a:pt x="342" y="235"/>
                  <a:pt x="349" y="229"/>
                </a:cubicBezTo>
                <a:cubicBezTo>
                  <a:pt x="358" y="222"/>
                  <a:pt x="358" y="207"/>
                  <a:pt x="368" y="201"/>
                </a:cubicBezTo>
                <a:cubicBezTo>
                  <a:pt x="384" y="191"/>
                  <a:pt x="423" y="183"/>
                  <a:pt x="423" y="183"/>
                </a:cubicBezTo>
                <a:cubicBezTo>
                  <a:pt x="462" y="157"/>
                  <a:pt x="487" y="148"/>
                  <a:pt x="505" y="201"/>
                </a:cubicBezTo>
                <a:cubicBezTo>
                  <a:pt x="514" y="195"/>
                  <a:pt x="523" y="190"/>
                  <a:pt x="532" y="183"/>
                </a:cubicBezTo>
                <a:cubicBezTo>
                  <a:pt x="539" y="178"/>
                  <a:pt x="542" y="165"/>
                  <a:pt x="551" y="165"/>
                </a:cubicBezTo>
                <a:cubicBezTo>
                  <a:pt x="570" y="165"/>
                  <a:pt x="605" y="183"/>
                  <a:pt x="605" y="183"/>
                </a:cubicBezTo>
                <a:cubicBezTo>
                  <a:pt x="611" y="189"/>
                  <a:pt x="616" y="197"/>
                  <a:pt x="624" y="201"/>
                </a:cubicBezTo>
                <a:cubicBezTo>
                  <a:pt x="641" y="209"/>
                  <a:pt x="679" y="219"/>
                  <a:pt x="679" y="219"/>
                </a:cubicBezTo>
                <a:cubicBezTo>
                  <a:pt x="688" y="152"/>
                  <a:pt x="684" y="147"/>
                  <a:pt x="743" y="128"/>
                </a:cubicBezTo>
                <a:cubicBezTo>
                  <a:pt x="787" y="132"/>
                  <a:pt x="846" y="151"/>
                  <a:pt x="889" y="137"/>
                </a:cubicBezTo>
                <a:cubicBezTo>
                  <a:pt x="894" y="129"/>
                  <a:pt x="914" y="97"/>
                  <a:pt x="925" y="91"/>
                </a:cubicBezTo>
                <a:cubicBezTo>
                  <a:pt x="942" y="82"/>
                  <a:pt x="980" y="73"/>
                  <a:pt x="980" y="73"/>
                </a:cubicBezTo>
                <a:cubicBezTo>
                  <a:pt x="991" y="63"/>
                  <a:pt x="1034" y="23"/>
                  <a:pt x="1044" y="18"/>
                </a:cubicBezTo>
                <a:cubicBezTo>
                  <a:pt x="1061" y="9"/>
                  <a:pt x="1099" y="0"/>
                  <a:pt x="1099" y="0"/>
                </a:cubicBezTo>
                <a:cubicBezTo>
                  <a:pt x="1108" y="2"/>
                  <a:pt x="1158" y="10"/>
                  <a:pt x="1172" y="18"/>
                </a:cubicBezTo>
                <a:cubicBezTo>
                  <a:pt x="1198" y="34"/>
                  <a:pt x="1219" y="65"/>
                  <a:pt x="1245" y="82"/>
                </a:cubicBezTo>
                <a:cubicBezTo>
                  <a:pt x="1261" y="93"/>
                  <a:pt x="1282" y="95"/>
                  <a:pt x="1300" y="101"/>
                </a:cubicBezTo>
                <a:cubicBezTo>
                  <a:pt x="1318" y="107"/>
                  <a:pt x="1355" y="119"/>
                  <a:pt x="1355" y="119"/>
                </a:cubicBezTo>
                <a:cubicBezTo>
                  <a:pt x="1395" y="111"/>
                  <a:pt x="1418" y="98"/>
                  <a:pt x="1456" y="110"/>
                </a:cubicBezTo>
                <a:cubicBezTo>
                  <a:pt x="1465" y="116"/>
                  <a:pt x="1472" y="128"/>
                  <a:pt x="1483" y="128"/>
                </a:cubicBezTo>
                <a:cubicBezTo>
                  <a:pt x="1502" y="128"/>
                  <a:pt x="1538" y="110"/>
                  <a:pt x="1538" y="110"/>
                </a:cubicBezTo>
                <a:cubicBezTo>
                  <a:pt x="1553" y="113"/>
                  <a:pt x="1570" y="113"/>
                  <a:pt x="1584" y="119"/>
                </a:cubicBezTo>
                <a:cubicBezTo>
                  <a:pt x="1626" y="138"/>
                  <a:pt x="1643" y="169"/>
                  <a:pt x="1684" y="183"/>
                </a:cubicBezTo>
                <a:cubicBezTo>
                  <a:pt x="1729" y="226"/>
                  <a:pt x="1677" y="243"/>
                  <a:pt x="1639" y="256"/>
                </a:cubicBezTo>
                <a:cubicBezTo>
                  <a:pt x="1636" y="265"/>
                  <a:pt x="1636" y="276"/>
                  <a:pt x="1629" y="283"/>
                </a:cubicBezTo>
                <a:cubicBezTo>
                  <a:pt x="1622" y="290"/>
                  <a:pt x="1603" y="283"/>
                  <a:pt x="1602" y="293"/>
                </a:cubicBezTo>
                <a:cubicBezTo>
                  <a:pt x="1599" y="312"/>
                  <a:pt x="1620" y="347"/>
                  <a:pt x="1620" y="347"/>
                </a:cubicBezTo>
                <a:cubicBezTo>
                  <a:pt x="1633" y="424"/>
                  <a:pt x="1621" y="398"/>
                  <a:pt x="1684" y="421"/>
                </a:cubicBezTo>
                <a:cubicBezTo>
                  <a:pt x="1690" y="427"/>
                  <a:pt x="1695" y="435"/>
                  <a:pt x="1703" y="439"/>
                </a:cubicBezTo>
                <a:cubicBezTo>
                  <a:pt x="1711" y="444"/>
                  <a:pt x="1725" y="440"/>
                  <a:pt x="1730" y="448"/>
                </a:cubicBezTo>
                <a:cubicBezTo>
                  <a:pt x="1741" y="464"/>
                  <a:pt x="1731" y="495"/>
                  <a:pt x="1748" y="503"/>
                </a:cubicBezTo>
                <a:cubicBezTo>
                  <a:pt x="1815" y="536"/>
                  <a:pt x="1771" y="520"/>
                  <a:pt x="1885" y="530"/>
                </a:cubicBezTo>
                <a:cubicBezTo>
                  <a:pt x="1917" y="538"/>
                  <a:pt x="1946" y="548"/>
                  <a:pt x="1977" y="558"/>
                </a:cubicBezTo>
                <a:cubicBezTo>
                  <a:pt x="1965" y="607"/>
                  <a:pt x="1943" y="624"/>
                  <a:pt x="1895" y="640"/>
                </a:cubicBezTo>
                <a:cubicBezTo>
                  <a:pt x="1881" y="654"/>
                  <a:pt x="1863" y="663"/>
                  <a:pt x="1849" y="677"/>
                </a:cubicBezTo>
                <a:cubicBezTo>
                  <a:pt x="1841" y="685"/>
                  <a:pt x="1838" y="696"/>
                  <a:pt x="1831" y="704"/>
                </a:cubicBezTo>
                <a:cubicBezTo>
                  <a:pt x="1825" y="711"/>
                  <a:pt x="1818" y="716"/>
                  <a:pt x="1812" y="722"/>
                </a:cubicBezTo>
                <a:cubicBezTo>
                  <a:pt x="1809" y="731"/>
                  <a:pt x="1810" y="743"/>
                  <a:pt x="1803" y="750"/>
                </a:cubicBezTo>
                <a:cubicBezTo>
                  <a:pt x="1796" y="757"/>
                  <a:pt x="1784" y="754"/>
                  <a:pt x="1776" y="759"/>
                </a:cubicBezTo>
                <a:cubicBezTo>
                  <a:pt x="1718" y="793"/>
                  <a:pt x="1815" y="765"/>
                  <a:pt x="1712" y="786"/>
                </a:cubicBezTo>
                <a:cubicBezTo>
                  <a:pt x="1672" y="813"/>
                  <a:pt x="1685" y="823"/>
                  <a:pt x="1657" y="859"/>
                </a:cubicBezTo>
                <a:cubicBezTo>
                  <a:pt x="1637" y="884"/>
                  <a:pt x="1613" y="895"/>
                  <a:pt x="1584" y="905"/>
                </a:cubicBezTo>
                <a:cubicBezTo>
                  <a:pt x="1581" y="914"/>
                  <a:pt x="1582" y="926"/>
                  <a:pt x="1575" y="933"/>
                </a:cubicBezTo>
                <a:cubicBezTo>
                  <a:pt x="1568" y="940"/>
                  <a:pt x="1555" y="937"/>
                  <a:pt x="1547" y="942"/>
                </a:cubicBezTo>
                <a:cubicBezTo>
                  <a:pt x="1478" y="987"/>
                  <a:pt x="1559" y="956"/>
                  <a:pt x="1492" y="978"/>
                </a:cubicBezTo>
                <a:cubicBezTo>
                  <a:pt x="1486" y="984"/>
                  <a:pt x="1478" y="989"/>
                  <a:pt x="1474" y="997"/>
                </a:cubicBezTo>
                <a:cubicBezTo>
                  <a:pt x="1469" y="1005"/>
                  <a:pt x="1472" y="1017"/>
                  <a:pt x="1465" y="1024"/>
                </a:cubicBezTo>
                <a:cubicBezTo>
                  <a:pt x="1461" y="1028"/>
                  <a:pt x="1401" y="1042"/>
                  <a:pt x="1401" y="1042"/>
                </a:cubicBezTo>
                <a:cubicBezTo>
                  <a:pt x="1390" y="1077"/>
                  <a:pt x="1391" y="1107"/>
                  <a:pt x="1364" y="1134"/>
                </a:cubicBezTo>
                <a:cubicBezTo>
                  <a:pt x="1343" y="1198"/>
                  <a:pt x="1352" y="1171"/>
                  <a:pt x="1337" y="1216"/>
                </a:cubicBezTo>
                <a:cubicBezTo>
                  <a:pt x="1334" y="1225"/>
                  <a:pt x="1331" y="1234"/>
                  <a:pt x="1328" y="1243"/>
                </a:cubicBezTo>
                <a:cubicBezTo>
                  <a:pt x="1325" y="1252"/>
                  <a:pt x="1319" y="1271"/>
                  <a:pt x="1319" y="1271"/>
                </a:cubicBezTo>
                <a:cubicBezTo>
                  <a:pt x="1344" y="1347"/>
                  <a:pt x="1326" y="1310"/>
                  <a:pt x="1373" y="1381"/>
                </a:cubicBezTo>
                <a:cubicBezTo>
                  <a:pt x="1378" y="1389"/>
                  <a:pt x="1376" y="1401"/>
                  <a:pt x="1383" y="1408"/>
                </a:cubicBezTo>
                <a:cubicBezTo>
                  <a:pt x="1390" y="1415"/>
                  <a:pt x="1401" y="1414"/>
                  <a:pt x="1410" y="1417"/>
                </a:cubicBezTo>
                <a:cubicBezTo>
                  <a:pt x="1429" y="1446"/>
                  <a:pt x="1455" y="1488"/>
                  <a:pt x="1483" y="1509"/>
                </a:cubicBezTo>
                <a:cubicBezTo>
                  <a:pt x="1501" y="1522"/>
                  <a:pt x="1520" y="1533"/>
                  <a:pt x="1538" y="1545"/>
                </a:cubicBezTo>
                <a:cubicBezTo>
                  <a:pt x="1547" y="1551"/>
                  <a:pt x="1565" y="1563"/>
                  <a:pt x="1565" y="1563"/>
                </a:cubicBezTo>
                <a:cubicBezTo>
                  <a:pt x="1600" y="1662"/>
                  <a:pt x="1543" y="1519"/>
                  <a:pt x="1602" y="1609"/>
                </a:cubicBezTo>
                <a:cubicBezTo>
                  <a:pt x="1609" y="1620"/>
                  <a:pt x="1606" y="1634"/>
                  <a:pt x="1611" y="1646"/>
                </a:cubicBezTo>
                <a:cubicBezTo>
                  <a:pt x="1624" y="1677"/>
                  <a:pt x="1639" y="1701"/>
                  <a:pt x="1666" y="1719"/>
                </a:cubicBezTo>
                <a:cubicBezTo>
                  <a:pt x="1669" y="1728"/>
                  <a:pt x="1668" y="1739"/>
                  <a:pt x="1675" y="1746"/>
                </a:cubicBezTo>
                <a:cubicBezTo>
                  <a:pt x="1682" y="1753"/>
                  <a:pt x="1694" y="1752"/>
                  <a:pt x="1703" y="1755"/>
                </a:cubicBezTo>
                <a:cubicBezTo>
                  <a:pt x="1721" y="1761"/>
                  <a:pt x="1741" y="1764"/>
                  <a:pt x="1757" y="1774"/>
                </a:cubicBezTo>
                <a:cubicBezTo>
                  <a:pt x="1766" y="1780"/>
                  <a:pt x="1775" y="1788"/>
                  <a:pt x="1785" y="1792"/>
                </a:cubicBezTo>
                <a:cubicBezTo>
                  <a:pt x="1803" y="1800"/>
                  <a:pt x="1847" y="1818"/>
                  <a:pt x="1840" y="1810"/>
                </a:cubicBezTo>
                <a:cubicBezTo>
                  <a:pt x="1834" y="1816"/>
                  <a:pt x="1821" y="1820"/>
                  <a:pt x="1821" y="1829"/>
                </a:cubicBezTo>
                <a:cubicBezTo>
                  <a:pt x="1821" y="1838"/>
                  <a:pt x="1846" y="1841"/>
                  <a:pt x="1840" y="1847"/>
                </a:cubicBezTo>
                <a:cubicBezTo>
                  <a:pt x="1839" y="1848"/>
                  <a:pt x="1771" y="1869"/>
                  <a:pt x="1757" y="1874"/>
                </a:cubicBezTo>
                <a:cubicBezTo>
                  <a:pt x="1748" y="1877"/>
                  <a:pt x="1730" y="1883"/>
                  <a:pt x="1730" y="1883"/>
                </a:cubicBezTo>
                <a:cubicBezTo>
                  <a:pt x="1694" y="1921"/>
                  <a:pt x="1657" y="1914"/>
                  <a:pt x="1602" y="1920"/>
                </a:cubicBezTo>
                <a:cubicBezTo>
                  <a:pt x="1518" y="1948"/>
                  <a:pt x="1500" y="1870"/>
                  <a:pt x="1437" y="1829"/>
                </a:cubicBezTo>
                <a:cubicBezTo>
                  <a:pt x="1434" y="1817"/>
                  <a:pt x="1435" y="1803"/>
                  <a:pt x="1428" y="1792"/>
                </a:cubicBezTo>
                <a:cubicBezTo>
                  <a:pt x="1422" y="1783"/>
                  <a:pt x="1409" y="1782"/>
                  <a:pt x="1401" y="1774"/>
                </a:cubicBezTo>
                <a:cubicBezTo>
                  <a:pt x="1343" y="1715"/>
                  <a:pt x="1426" y="1774"/>
                  <a:pt x="1355" y="1728"/>
                </a:cubicBezTo>
                <a:cubicBezTo>
                  <a:pt x="1331" y="1654"/>
                  <a:pt x="1335" y="1627"/>
                  <a:pt x="1255" y="1600"/>
                </a:cubicBezTo>
                <a:cubicBezTo>
                  <a:pt x="1237" y="1553"/>
                  <a:pt x="1211" y="1552"/>
                  <a:pt x="1163" y="1536"/>
                </a:cubicBezTo>
                <a:cubicBezTo>
                  <a:pt x="1145" y="1530"/>
                  <a:pt x="1108" y="1518"/>
                  <a:pt x="1108" y="1518"/>
                </a:cubicBezTo>
                <a:cubicBezTo>
                  <a:pt x="1094" y="1503"/>
                  <a:pt x="1081" y="1491"/>
                  <a:pt x="1072" y="1472"/>
                </a:cubicBezTo>
                <a:cubicBezTo>
                  <a:pt x="1060" y="1446"/>
                  <a:pt x="1064" y="1411"/>
                  <a:pt x="1044" y="1390"/>
                </a:cubicBezTo>
                <a:cubicBezTo>
                  <a:pt x="1029" y="1375"/>
                  <a:pt x="1014" y="1359"/>
                  <a:pt x="999" y="1344"/>
                </a:cubicBezTo>
                <a:cubicBezTo>
                  <a:pt x="980" y="1324"/>
                  <a:pt x="944" y="1338"/>
                  <a:pt x="916" y="1335"/>
                </a:cubicBezTo>
                <a:cubicBezTo>
                  <a:pt x="883" y="1313"/>
                  <a:pt x="872" y="1303"/>
                  <a:pt x="834" y="1317"/>
                </a:cubicBezTo>
                <a:cubicBezTo>
                  <a:pt x="807" y="1307"/>
                  <a:pt x="787" y="1277"/>
                  <a:pt x="761" y="1271"/>
                </a:cubicBezTo>
                <a:cubicBezTo>
                  <a:pt x="734" y="1264"/>
                  <a:pt x="706" y="1265"/>
                  <a:pt x="679" y="1262"/>
                </a:cubicBezTo>
                <a:cubicBezTo>
                  <a:pt x="673" y="1256"/>
                  <a:pt x="664" y="1251"/>
                  <a:pt x="660" y="1243"/>
                </a:cubicBezTo>
                <a:cubicBezTo>
                  <a:pt x="651" y="1226"/>
                  <a:pt x="642" y="1189"/>
                  <a:pt x="642" y="1189"/>
                </a:cubicBezTo>
                <a:cubicBezTo>
                  <a:pt x="667" y="1114"/>
                  <a:pt x="662" y="1087"/>
                  <a:pt x="743" y="1061"/>
                </a:cubicBezTo>
                <a:cubicBezTo>
                  <a:pt x="749" y="1055"/>
                  <a:pt x="752" y="1043"/>
                  <a:pt x="761" y="1042"/>
                </a:cubicBezTo>
                <a:cubicBezTo>
                  <a:pt x="775" y="1040"/>
                  <a:pt x="926" y="1069"/>
                  <a:pt x="935" y="1070"/>
                </a:cubicBezTo>
                <a:cubicBezTo>
                  <a:pt x="941" y="1064"/>
                  <a:pt x="949" y="1059"/>
                  <a:pt x="953" y="1051"/>
                </a:cubicBezTo>
                <a:cubicBezTo>
                  <a:pt x="961" y="1034"/>
                  <a:pt x="971" y="997"/>
                  <a:pt x="971" y="997"/>
                </a:cubicBezTo>
                <a:cubicBezTo>
                  <a:pt x="958" y="933"/>
                  <a:pt x="957" y="955"/>
                  <a:pt x="916" y="914"/>
                </a:cubicBezTo>
                <a:cubicBezTo>
                  <a:pt x="904" y="917"/>
                  <a:pt x="892" y="919"/>
                  <a:pt x="880" y="923"/>
                </a:cubicBezTo>
                <a:cubicBezTo>
                  <a:pt x="870" y="926"/>
                  <a:pt x="861" y="937"/>
                  <a:pt x="852" y="933"/>
                </a:cubicBezTo>
                <a:cubicBezTo>
                  <a:pt x="824" y="922"/>
                  <a:pt x="816" y="850"/>
                  <a:pt x="816" y="850"/>
                </a:cubicBezTo>
                <a:cubicBezTo>
                  <a:pt x="819" y="833"/>
                  <a:pt x="836" y="769"/>
                  <a:pt x="816" y="750"/>
                </a:cubicBezTo>
                <a:cubicBezTo>
                  <a:pt x="809" y="743"/>
                  <a:pt x="797" y="756"/>
                  <a:pt x="788" y="759"/>
                </a:cubicBezTo>
                <a:cubicBezTo>
                  <a:pt x="746" y="801"/>
                  <a:pt x="718" y="812"/>
                  <a:pt x="660" y="823"/>
                </a:cubicBezTo>
                <a:cubicBezTo>
                  <a:pt x="597" y="816"/>
                  <a:pt x="547" y="801"/>
                  <a:pt x="487" y="786"/>
                </a:cubicBezTo>
                <a:cubicBezTo>
                  <a:pt x="449" y="762"/>
                  <a:pt x="439" y="727"/>
                  <a:pt x="395" y="713"/>
                </a:cubicBezTo>
                <a:cubicBezTo>
                  <a:pt x="345" y="723"/>
                  <a:pt x="336" y="740"/>
                  <a:pt x="295" y="713"/>
                </a:cubicBezTo>
                <a:cubicBezTo>
                  <a:pt x="282" y="677"/>
                  <a:pt x="282" y="662"/>
                  <a:pt x="249" y="640"/>
                </a:cubicBezTo>
                <a:cubicBezTo>
                  <a:pt x="231" y="587"/>
                  <a:pt x="237" y="634"/>
                  <a:pt x="267" y="603"/>
                </a:cubicBezTo>
                <a:cubicBezTo>
                  <a:pt x="274" y="596"/>
                  <a:pt x="273" y="585"/>
                  <a:pt x="276" y="576"/>
                </a:cubicBezTo>
                <a:cubicBezTo>
                  <a:pt x="261" y="502"/>
                  <a:pt x="256" y="507"/>
                  <a:pt x="194" y="475"/>
                </a:cubicBezTo>
                <a:cubicBezTo>
                  <a:pt x="165" y="460"/>
                  <a:pt x="153" y="441"/>
                  <a:pt x="121" y="430"/>
                </a:cubicBezTo>
                <a:cubicBezTo>
                  <a:pt x="115" y="424"/>
                  <a:pt x="108" y="418"/>
                  <a:pt x="103" y="411"/>
                </a:cubicBezTo>
                <a:cubicBezTo>
                  <a:pt x="98" y="403"/>
                  <a:pt x="99" y="391"/>
                  <a:pt x="93" y="384"/>
                </a:cubicBezTo>
                <a:cubicBezTo>
                  <a:pt x="77" y="364"/>
                  <a:pt x="44" y="346"/>
                  <a:pt x="20" y="338"/>
                </a:cubicBezTo>
                <a:cubicBezTo>
                  <a:pt x="14" y="329"/>
                  <a:pt x="0" y="322"/>
                  <a:pt x="2" y="311"/>
                </a:cubicBezTo>
                <a:cubicBezTo>
                  <a:pt x="4" y="300"/>
                  <a:pt x="22" y="301"/>
                  <a:pt x="29" y="293"/>
                </a:cubicBezTo>
                <a:cubicBezTo>
                  <a:pt x="35" y="285"/>
                  <a:pt x="34" y="273"/>
                  <a:pt x="39" y="265"/>
                </a:cubicBezTo>
                <a:cubicBezTo>
                  <a:pt x="43" y="258"/>
                  <a:pt x="51" y="253"/>
                  <a:pt x="57" y="247"/>
                </a:cubicBezTo>
              </a:path>
            </a:pathLst>
          </a:custGeom>
          <a:solidFill>
            <a:srgbClr val="FF3300"/>
          </a:solidFill>
          <a:ln w="38100">
            <a:solidFill>
              <a:srgbClr val="FF3300"/>
            </a:solidFill>
            <a:round/>
            <a:headEnd/>
            <a:tailEnd/>
          </a:ln>
        </p:spPr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9201150" y="2438400"/>
            <a:ext cx="1345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3300"/>
                </a:solidFill>
              </a:rPr>
              <a:t>Sông </a:t>
            </a:r>
            <a:r>
              <a:rPr lang="en-US" sz="1800" b="1" dirty="0" err="1">
                <a:solidFill>
                  <a:srgbClr val="FF3300"/>
                </a:solidFill>
              </a:rPr>
              <a:t>Gianh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9525000" y="4114800"/>
            <a:ext cx="833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 dirty="0" err="1"/>
              <a:t>Đàng</a:t>
            </a:r>
            <a:endParaRPr lang="en-US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err="1"/>
              <a:t>Trong</a:t>
            </a:r>
            <a:endParaRPr lang="en-US" sz="1800" b="1" dirty="0"/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7620000" y="8382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chemeClr val="bg1"/>
                </a:solidFill>
              </a:rPr>
              <a:t>Đàng Ngoài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rot="14115085">
            <a:off x="7934305" y="2273753"/>
            <a:ext cx="1447800" cy="228600"/>
          </a:xfrm>
          <a:prstGeom prst="notched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 rot="3882144">
            <a:off x="8907463" y="3506788"/>
            <a:ext cx="1143000" cy="2286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42921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6" grpId="0"/>
      <p:bldP spid="92168" grpId="0"/>
      <p:bldP spid="92172" grpId="0"/>
      <p:bldP spid="92173" grpId="0"/>
      <p:bldP spid="92175" grpId="0"/>
      <p:bldP spid="92177" grpId="0" animBg="1"/>
      <p:bldP spid="921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5583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9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065838"/>
            <a:ext cx="9144000" cy="63976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b="1">
                <a:latin typeface="Times New Roman" panose="02020603050405020304" pitchFamily="18" charset="0"/>
              </a:rPr>
              <a:t>      </a:t>
            </a:r>
            <a:r>
              <a:rPr lang="en-US" sz="1800" b="1"/>
              <a:t>Cảnh xã hội Đàng Trong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b="1"/>
              <a:t>(Tranh của họa sĩ người Anh </a:t>
            </a:r>
            <a:r>
              <a:rPr lang="en-US" sz="1800" b="1" i="1"/>
              <a:t>William Alexander</a:t>
            </a:r>
            <a:r>
              <a:rPr lang="en-US" sz="1800" b="1"/>
              <a:t>)</a:t>
            </a:r>
            <a:endParaRPr lang="en-US" sz="1800" b="1" u="sng"/>
          </a:p>
        </p:txBody>
      </p:sp>
      <p:pic>
        <p:nvPicPr>
          <p:cNvPr id="173060" name="Picture 4" descr="Tập tin:Groupofpeople0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899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http://www.tuoitretiengiang.vn/uploads/news/news_101213091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18" y="4113337"/>
            <a:ext cx="19431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4197350" y="1574737"/>
            <a:ext cx="5867400" cy="2897188"/>
          </a:xfrm>
          <a:prstGeom prst="cloudCallout">
            <a:avLst>
              <a:gd name="adj1" fmla="val -40623"/>
              <a:gd name="adj2" fmla="val 60177"/>
            </a:avLst>
          </a:prstGeom>
          <a:solidFill>
            <a:srgbClr val="ED7D31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</a:t>
            </a:r>
            <a:r>
              <a:rPr lang="vi-VN" sz="2800" b="1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ình hình nước ta cuối thế kỉ XVIII có đặc điểm gì nổi bật?</a:t>
            </a:r>
            <a:endParaRPr lang="en-US" sz="2800" b="1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3&quot;/&gt;&lt;/object&gt;&lt;object type=&quot;3&quot; unique_id=&quot;10005&quot;&gt;&lt;property id=&quot;20148&quot; value=&quot;5&quot;/&gt;&lt;property id=&quot;20300&quot; value=&quot;Slide 3 - &amp;quot;“Mà nay áo vải cờ đào, Giúp dân dựng nước xiết bao công trình!”&amp;#x0D;&amp;quot;&quot;/&gt;&lt;property id=&quot;20307&quot; value=&quot;298&quot;/&gt;&lt;/object&gt;&lt;object type=&quot;3&quot; unique_id=&quot;10006&quot;&gt;&lt;property id=&quot;20148&quot; value=&quot;5&quot;/&gt;&lt;property id=&quot;20300&quot; value=&quot;Slide 4 - &amp;quot;BÀI 25- TIẾT 46 &amp;quot;&quot;/&gt;&lt;property id=&quot;20307&quot; value=&quot;299&quot;/&gt;&lt;/object&gt;&lt;object type=&quot;3&quot; unique_id=&quot;10007&quot;&gt;&lt;property id=&quot;20148&quot; value=&quot;5&quot;/&gt;&lt;property id=&quot;20300&quot; value=&quot;Slide 5 - &amp;quot;BÀI 25: PHONG TRÀO TÂY SƠN&amp;quot;&quot;/&gt;&lt;property id=&quot;20307&quot; value=&quot;300&quot;/&gt;&lt;/object&gt;&lt;object type=&quot;3&quot; unique_id=&quot;10008&quot;&gt;&lt;property id=&quot;20148&quot; value=&quot;5&quot;/&gt;&lt;property id=&quot;20300&quot; value=&quot;Slide 6 - &amp;quot;Chiến tranh Trịnh - Nguyễn  và sự chia cắt  Đàng Trong - Đàng Ngoài&amp;quot;&quot;/&gt;&lt;property id=&quot;20307&quot; value=&quot;302&quot;/&gt;&lt;/object&gt;&lt;object type=&quot;3&quot; unique_id=&quot;10009&quot;&gt;&lt;property id=&quot;20148&quot; value=&quot;5&quot;/&gt;&lt;property id=&quot;20300&quot; value=&quot;Slide 7 - &amp;quot;I. Nguyên nhân của cuộc khởi nghĩa nông dân Tây Sơn: &amp;quot;&quot;/&gt;&lt;property id=&quot;20307&quot; value=&quot;304&quot;/&gt;&lt;/object&gt;&lt;object type=&quot;3&quot; unique_id=&quot;10010&quot;&gt;&lt;property id=&quot;20148&quot; value=&quot;5&quot;/&gt;&lt;property id=&quot;20300&quot; value=&quot;Slide 8&quot;/&gt;&lt;property id=&quot;20307&quot; value=&quot;303&quot;/&gt;&lt;/object&gt;&lt;object type=&quot;3&quot; unique_id=&quot;10011&quot;&gt;&lt;property id=&quot;20148&quot; value=&quot;5&quot;/&gt;&lt;property id=&quot;20300&quot; value=&quot;Slide 9 - &amp;quot;I. Nguyên nhân của cuộc khởi nghĩa nông dân Tây Sơn:&amp;quot;&quot;/&gt;&lt;property id=&quot;20307&quot; value=&quot;301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 - &amp;quot;I. Nguyên nhân của cuộc khởi nghĩa nông dân Tây Sơn: &amp;quot;&quot;/&gt;&lt;property id=&quot;20307&quot; value=&quot;311&quot;/&gt;&lt;/object&gt;&lt;object type=&quot;3&quot; unique_id=&quot;10014&quot;&gt;&lt;property id=&quot;20148&quot; value=&quot;5&quot;/&gt;&lt;property id=&quot;20300&quot; value=&quot;Slide 12&quot;/&gt;&lt;property id=&quot;20307&quot; value=&quot;309&quot;/&gt;&lt;/object&gt;&lt;object type=&quot;3&quot; unique_id=&quot;10015&quot;&gt;&lt;property id=&quot;20148&quot; value=&quot;5&quot;/&gt;&lt;property id=&quot;20300&quot; value=&quot;Slide 14 - &amp;quot;II. Diễn biến phong trào Tây Sơn:&amp;quot;&quot;/&gt;&lt;property id=&quot;20307&quot; value=&quot;305&quot;/&gt;&lt;/object&gt;&lt;object type=&quot;3&quot; unique_id=&quot;10016&quot;&gt;&lt;property id=&quot;20148&quot; value=&quot;5&quot;/&gt;&lt;property id=&quot;20300&quot; value=&quot;Slide 15&quot;/&gt;&lt;property id=&quot;20307&quot; value=&quot;266&quot;/&gt;&lt;/object&gt;&lt;object type=&quot;3&quot; unique_id=&quot;10017&quot;&gt;&lt;property id=&quot;20148&quot; value=&quot;5&quot;/&gt;&lt;property id=&quot;20300&quot; value=&quot;Slide 18 - &amp;quot;III. Nguyên nhân thắng lợi, ý nghĩa lịch sử của phong trào Tây Sơn:&amp;quot;&quot;/&gt;&lt;property id=&quot;20307&quot; value=&quot;306&quot;/&gt;&lt;/object&gt;&lt;object type=&quot;3&quot; unique_id=&quot;10018&quot;&gt;&lt;property id=&quot;20148&quot; value=&quot;5&quot;/&gt;&lt;property id=&quot;20300&quot; value=&quot;Slide 19 - &amp;quot;CỦNG CỐ  BÀI HỌC&amp;quot;&quot;/&gt;&lt;property id=&quot;20307&quot; value=&quot;257&quot;/&gt;&lt;/object&gt;&lt;object type=&quot;3&quot; unique_id=&quot;10019&quot;&gt;&lt;property id=&quot;20148&quot; value=&quot;5&quot;/&gt;&lt;property id=&quot;20300&quot; value=&quot;Slide 20 - &amp;quot;Hướng dẫn học ở nhà&amp;quot;&quot;/&gt;&lt;property id=&quot;20307&quot; value=&quot;307&quot;/&gt;&lt;/object&gt;&lt;object type=&quot;3&quot; unique_id=&quot;10020&quot;&gt;&lt;property id=&quot;20148&quot; value=&quot;5&quot;/&gt;&lt;property id=&quot;20300&quot; value=&quot;Slide 21&quot;/&gt;&lt;property id=&quot;20307&quot; value=&quot;276&quot;/&gt;&lt;/object&gt;&lt;object type=&quot;3&quot; unique_id=&quot;10021&quot;&gt;&lt;property id=&quot;20148&quot; value=&quot;5&quot;/&gt;&lt;property id=&quot;20300&quot; value=&quot;Slide 22 - &amp;quot;Đầu năm 1771&amp;quot;&quot;/&gt;&lt;property id=&quot;20307&quot; value=&quot;277&quot;/&gt;&lt;/object&gt;&lt;object type=&quot;3&quot; unique_id=&quot;10022&quot;&gt;&lt;property id=&quot;20148&quot; value=&quot;5&quot;/&gt;&lt;property id=&quot;20300&quot; value=&quot;Slide 23&quot;/&gt;&lt;property id=&quot;20307&quot; value=&quot;278&quot;/&gt;&lt;/object&gt;&lt;object type=&quot;3&quot; unique_id=&quot;10023&quot;&gt;&lt;property id=&quot;20148&quot; value=&quot;5&quot;/&gt;&lt;property id=&quot;20300&quot; value=&quot;Slide 24&quot;/&gt;&lt;property id=&quot;20307&quot; value=&quot;279&quot;/&gt;&lt;/object&gt;&lt;object type=&quot;3&quot; unique_id=&quot;10024&quot;&gt;&lt;property id=&quot;20148&quot; value=&quot;5&quot;/&gt;&lt;property id=&quot;20300&quot; value=&quot;Slide 25 - &amp;quot;Trận Rạch Gầm – Xoài Xút&amp;quot;&quot;/&gt;&lt;property id=&quot;20307&quot; value=&quot;280&quot;/&gt;&lt;/object&gt;&lt;object type=&quot;3&quot; unique_id=&quot;10025&quot;&gt;&lt;property id=&quot;20148&quot; value=&quot;5&quot;/&gt;&lt;property id=&quot;20300&quot; value=&quot;Slide 26&quot;/&gt;&lt;property id=&quot;20307&quot; value=&quot;281&quot;/&gt;&lt;/object&gt;&lt;object type=&quot;3&quot; unique_id=&quot;10026&quot;&gt;&lt;property id=&quot;20148&quot; value=&quot;5&quot;/&gt;&lt;property id=&quot;20300&quot; value=&quot;Slide 27&quot;/&gt;&lt;property id=&quot;20307&quot; value=&quot;282&quot;/&gt;&lt;/object&gt;&lt;object type=&quot;3&quot; unique_id=&quot;10027&quot;&gt;&lt;property id=&quot;20148&quot; value=&quot;5&quot;/&gt;&lt;property id=&quot;20300&quot; value=&quot;Slide 28&quot;/&gt;&lt;property id=&quot;20307&quot; value=&quot;283&quot;/&gt;&lt;/object&gt;&lt;object type=&quot;3&quot; unique_id=&quot;10028&quot;&gt;&lt;property id=&quot;20148&quot; value=&quot;5&quot;/&gt;&lt;property id=&quot;20300&quot; value=&quot;Slide 29&quot;/&gt;&lt;property id=&quot;20307&quot; value=&quot;284&quot;/&gt;&lt;/object&gt;&lt;object type=&quot;3&quot; unique_id=&quot;10029&quot;&gt;&lt;property id=&quot;20148&quot; value=&quot;5&quot;/&gt;&lt;property id=&quot;20300&quot; value=&quot;Slide 30&quot;/&gt;&lt;property id=&quot;20307&quot; value=&quot;285&quot;/&gt;&lt;/object&gt;&lt;object type=&quot;3&quot; unique_id=&quot;10030&quot;&gt;&lt;property id=&quot;20148&quot; value=&quot;5&quot;/&gt;&lt;property id=&quot;20300&quot; value=&quot;Slide 31&quot;/&gt;&lt;property id=&quot;20307&quot; value=&quot;286&quot;/&gt;&lt;/object&gt;&lt;object type=&quot;3&quot; unique_id=&quot;10031&quot;&gt;&lt;property id=&quot;20148&quot; value=&quot;5&quot;/&gt;&lt;property id=&quot;20300&quot; value=&quot;Slide 32&quot;/&gt;&lt;property id=&quot;20307&quot; value=&quot;287&quot;/&gt;&lt;/object&gt;&lt;object type=&quot;3&quot; unique_id=&quot;10032&quot;&gt;&lt;property id=&quot;20148&quot; value=&quot;5&quot;/&gt;&lt;property id=&quot;20300&quot; value=&quot;Slide 33&quot;/&gt;&lt;property id=&quot;20307&quot; value=&quot;288&quot;/&gt;&lt;/object&gt;&lt;object type=&quot;3&quot; unique_id=&quot;10033&quot;&gt;&lt;property id=&quot;20148&quot; value=&quot;5&quot;/&gt;&lt;property id=&quot;20300&quot; value=&quot;Slide 34&quot;/&gt;&lt;property id=&quot;20307&quot; value=&quot;289&quot;/&gt;&lt;/object&gt;&lt;object type=&quot;3&quot; unique_id=&quot;10034&quot;&gt;&lt;property id=&quot;20148&quot; value=&quot;5&quot;/&gt;&lt;property id=&quot;20300&quot; value=&quot;Slide 35&quot;/&gt;&lt;property id=&quot;20307&quot; value=&quot;290&quot;/&gt;&lt;/object&gt;&lt;object type=&quot;3&quot; unique_id=&quot;10035&quot;&gt;&lt;property id=&quot;20148&quot; value=&quot;5&quot;/&gt;&lt;property id=&quot;20300&quot; value=&quot;Slide 36&quot;/&gt;&lt;property id=&quot;20307&quot; value=&quot;291&quot;/&gt;&lt;/object&gt;&lt;object type=&quot;3&quot; unique_id=&quot;10036&quot;&gt;&lt;property id=&quot;20148&quot; value=&quot;5&quot;/&gt;&lt;property id=&quot;20300&quot; value=&quot;Slide 37&quot;/&gt;&lt;property id=&quot;20307&quot; value=&quot;292&quot;/&gt;&lt;/object&gt;&lt;object type=&quot;3&quot; unique_id=&quot;10037&quot;&gt;&lt;property id=&quot;20148&quot; value=&quot;5&quot;/&gt;&lt;property id=&quot;20300&quot; value=&quot;Slide 38&quot;/&gt;&lt;property id=&quot;20307&quot; value=&quot;293&quot;/&gt;&lt;/object&gt;&lt;object type=&quot;3&quot; unique_id=&quot;10038&quot;&gt;&lt;property id=&quot;20148&quot; value=&quot;5&quot;/&gt;&lt;property id=&quot;20300&quot; value=&quot;Slide 39&quot;/&gt;&lt;property id=&quot;20307&quot; value=&quot;297&quot;/&gt;&lt;/object&gt;&lt;object type=&quot;3&quot; unique_id=&quot;10039&quot;&gt;&lt;property id=&quot;20148&quot; value=&quot;5&quot;/&gt;&lt;property id=&quot;20300&quot; value=&quot;Slide 40&quot;/&gt;&lt;property id=&quot;20307&quot; value=&quot;295&quot;/&gt;&lt;/object&gt;&lt;object type=&quot;3&quot; unique_id=&quot;10040&quot;&gt;&lt;property id=&quot;20148&quot; value=&quot;5&quot;/&gt;&lt;property id=&quot;20300&quot; value=&quot;Slide 41&quot;/&gt;&lt;property id=&quot;20307&quot; value=&quot;296&quot;/&gt;&lt;/object&gt;&lt;object type=&quot;3&quot; unique_id=&quot;10201&quot;&gt;&lt;property id=&quot;20148&quot; value=&quot;5&quot;/&gt;&lt;property id=&quot;20300&quot; value=&quot;Slide 16&quot;/&gt;&lt;property id=&quot;20307&quot; value=&quot;314&quot;/&gt;&lt;/object&gt;&lt;object type=&quot;3&quot; unique_id=&quot;10202&quot;&gt;&lt;property id=&quot;20148&quot; value=&quot;5&quot;/&gt;&lt;property id=&quot;20300&quot; value=&quot;Slide 17&quot;/&gt;&lt;property id=&quot;20307&quot; value=&quot;315&quot;/&gt;&lt;/object&gt;&lt;object type=&quot;3&quot; unique_id=&quot;10368&quot;&gt;&lt;property id=&quot;20148&quot; value=&quot;5&quot;/&gt;&lt;property id=&quot;20300&quot; value=&quot;Slide 2&quot;/&gt;&lt;property id=&quot;20307&quot; value=&quot;316&quot;/&gt;&lt;/object&gt;&lt;object type=&quot;3&quot; unique_id=&quot;10369&quot;&gt;&lt;property id=&quot;20148&quot; value=&quot;5&quot;/&gt;&lt;property id=&quot;20300&quot; value=&quot;Slide 13&quot;/&gt;&lt;property id=&quot;20307&quot; value=&quot;317&quot;/&gt;&lt;/object&gt;&lt;/object&gt;&lt;object type=&quot;8&quot; unique_id=&quot;100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1365</Words>
  <Application>Microsoft Office PowerPoint</Application>
  <PresentationFormat>Widescreen</PresentationFormat>
  <Paragraphs>231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  <vt:variant>
        <vt:lpstr>Custom Shows</vt:lpstr>
      </vt:variant>
      <vt:variant>
        <vt:i4>4</vt:i4>
      </vt:variant>
    </vt:vector>
  </HeadingPairs>
  <TitlesOfParts>
    <vt:vector size="58" baseType="lpstr">
      <vt:lpstr>Microsoft YaHei</vt:lpstr>
      <vt:lpstr>.VnTime</vt:lpstr>
      <vt:lpstr>Arial</vt:lpstr>
      <vt:lpstr>Calibri</vt:lpstr>
      <vt:lpstr>Calibri Light</vt:lpstr>
      <vt:lpstr>Cambria</vt:lpstr>
      <vt:lpstr>Symbol</vt:lpstr>
      <vt:lpstr>Times New Roman</vt:lpstr>
      <vt:lpstr>Times New Roman EVT</vt:lpstr>
      <vt:lpstr>VNI-Helve-Condense</vt:lpstr>
      <vt:lpstr>VNI-Times</vt:lpstr>
      <vt:lpstr>Wingdings</vt:lpstr>
      <vt:lpstr>Office Theme</vt:lpstr>
      <vt:lpstr>PowerPoint Presentation</vt:lpstr>
      <vt:lpstr>PowerPoint Presentation</vt:lpstr>
      <vt:lpstr>“Mà nay áo vải cờ đào, Giúp dân dựng nước xiết bao công trình!” </vt:lpstr>
      <vt:lpstr>BÀI 25- TIẾT 46 </vt:lpstr>
      <vt:lpstr>BÀI 25: PHONG TRÀO TÂY SƠN</vt:lpstr>
      <vt:lpstr>Chiến tranh Trịnh - Nguyễn  và sự chia cắt  Đàng Trong - Đàng Ngoài</vt:lpstr>
      <vt:lpstr>I. Nguyên nhân của cuộc khởi nghĩa nông dân Tây Sơn: </vt:lpstr>
      <vt:lpstr>PowerPoint Presentation</vt:lpstr>
      <vt:lpstr>I. Nguyên nhân của cuộc khởi nghĩa nông dân Tây Sơn:</vt:lpstr>
      <vt:lpstr>PowerPoint Presentation</vt:lpstr>
      <vt:lpstr>I. Nguyên nhân của cuộc khởi nghĩa nông dân Tây Sơn: </vt:lpstr>
      <vt:lpstr>PowerPoint Presentation</vt:lpstr>
      <vt:lpstr>PowerPoint Presentation</vt:lpstr>
      <vt:lpstr>II. Diễn biến phong trào Tây Sơn:</vt:lpstr>
      <vt:lpstr>PowerPoint Presentation</vt:lpstr>
      <vt:lpstr>PowerPoint Presentation</vt:lpstr>
      <vt:lpstr>PowerPoint Presentation</vt:lpstr>
      <vt:lpstr>III. Nguyên nhân thắng lợi, ý nghĩa lịch sử của phong trào Tây Sơn:</vt:lpstr>
      <vt:lpstr>CỦNG CỐ  BÀI HỌC</vt:lpstr>
      <vt:lpstr>Hướng dẫn học ở nhà</vt:lpstr>
      <vt:lpstr>PowerPoint Presentation</vt:lpstr>
      <vt:lpstr>Đầu năm 1771</vt:lpstr>
      <vt:lpstr>PowerPoint Presentation</vt:lpstr>
      <vt:lpstr>PowerPoint Presentation</vt:lpstr>
      <vt:lpstr>Trận Rạch Gầm – Xoài Xút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Tay Son</vt:lpstr>
      <vt:lpstr>Rach Gam -Xoai Mut</vt:lpstr>
      <vt:lpstr>Ngoc Hoi</vt:lpstr>
      <vt:lpstr>Th6-1786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90</cp:revision>
  <dcterms:created xsi:type="dcterms:W3CDTF">2020-04-12T15:02:22Z</dcterms:created>
  <dcterms:modified xsi:type="dcterms:W3CDTF">2020-04-21T01:01:03Z</dcterms:modified>
</cp:coreProperties>
</file>