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2" r:id="rId3"/>
    <p:sldId id="285" r:id="rId4"/>
    <p:sldId id="259" r:id="rId5"/>
    <p:sldId id="287" r:id="rId6"/>
    <p:sldId id="314" r:id="rId7"/>
    <p:sldId id="323" r:id="rId8"/>
    <p:sldId id="299" r:id="rId9"/>
    <p:sldId id="316" r:id="rId10"/>
    <p:sldId id="290" r:id="rId11"/>
    <p:sldId id="291" r:id="rId12"/>
    <p:sldId id="318" r:id="rId13"/>
    <p:sldId id="288" r:id="rId14"/>
    <p:sldId id="320" r:id="rId15"/>
    <p:sldId id="321" r:id="rId16"/>
    <p:sldId id="325" r:id="rId17"/>
    <p:sldId id="322" r:id="rId18"/>
    <p:sldId id="303" r:id="rId19"/>
    <p:sldId id="276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DCEF-A69D-47D3-AC21-F838E1FD64E5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348EC-36C8-4DC6-B086-F3FE8354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tvtl.bachkim.vn/uploads/resources/267/thumbnails2/guy.jpg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bai-van-phan-tich-tac-pham-bo-cua-xi-mong-so-3-41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WordArt 35"/>
          <p:cNvSpPr>
            <a:spLocks noChangeArrowheads="1" noChangeShapeType="1" noTextEdit="1"/>
          </p:cNvSpPr>
          <p:nvPr/>
        </p:nvSpPr>
        <p:spPr bwMode="auto">
          <a:xfrm>
            <a:off x="1500166" y="0"/>
            <a:ext cx="7143800" cy="1928802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LThuphap"/>
              </a:rPr>
              <a:t>Boá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LThuphap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LThuphap"/>
              </a:rPr>
              <a:t>cuûa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LThuphap"/>
              </a:rPr>
              <a:t> Xi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LThuphap"/>
              </a:rPr>
              <a:t>moâng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HLThuphap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267" name="Picture 3" descr="100_2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71868" y="5929330"/>
            <a:ext cx="528638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Xi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</a:rPr>
              <a:t>mông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</a:rPr>
              <a:t>đến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</a:rPr>
              <a:t>trường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</a:rPr>
              <a:t>bị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</a:rPr>
              <a:t>bạn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</a:rPr>
              <a:t>chế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</a:rPr>
              <a:t>giễu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26" y="214290"/>
            <a:ext cx="8708153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71744"/>
            <a:ext cx="200026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14290"/>
            <a:ext cx="228601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4643446"/>
            <a:ext cx="1857388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142984"/>
            <a:ext cx="2857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hape 8"/>
          <p:cNvCxnSpPr>
            <a:stCxn id="2" idx="0"/>
            <a:endCxn id="3" idx="1"/>
          </p:cNvCxnSpPr>
          <p:nvPr/>
        </p:nvCxnSpPr>
        <p:spPr>
          <a:xfrm rot="5400000" flipH="1" flipV="1">
            <a:off x="304427" y="1376005"/>
            <a:ext cx="2034288" cy="35719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endCxn id="4" idx="1"/>
          </p:cNvCxnSpPr>
          <p:nvPr/>
        </p:nvCxnSpPr>
        <p:spPr>
          <a:xfrm rot="16200000" flipH="1">
            <a:off x="418643" y="4081895"/>
            <a:ext cx="1734419" cy="114300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5" idx="1"/>
          </p:cNvCxnSpPr>
          <p:nvPr/>
        </p:nvCxnSpPr>
        <p:spPr>
          <a:xfrm rot="5400000" flipH="1" flipV="1">
            <a:off x="2304691" y="2304699"/>
            <a:ext cx="3105858" cy="142876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71744"/>
            <a:ext cx="10715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14290"/>
            <a:ext cx="1070999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214290"/>
            <a:ext cx="19543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bè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504" y="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Đau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muốn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nhảy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xuống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sông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chết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đuối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0" y="35716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10" y="4786322"/>
            <a:ext cx="785817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1214422"/>
            <a:ext cx="57150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hape 24"/>
          <p:cNvCxnSpPr>
            <a:stCxn id="2" idx="0"/>
            <a:endCxn id="3" idx="1"/>
          </p:cNvCxnSpPr>
          <p:nvPr/>
        </p:nvCxnSpPr>
        <p:spPr>
          <a:xfrm rot="5400000" flipH="1" flipV="1">
            <a:off x="-4691" y="1066888"/>
            <a:ext cx="2188177" cy="8215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14" idx="1"/>
          </p:cNvCxnSpPr>
          <p:nvPr/>
        </p:nvCxnSpPr>
        <p:spPr>
          <a:xfrm rot="16200000" flipH="1">
            <a:off x="-519370" y="4162651"/>
            <a:ext cx="2110246" cy="2143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57488" y="1000108"/>
            <a:ext cx="857256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57620" y="928670"/>
            <a:ext cx="1571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00826" y="1000108"/>
            <a:ext cx="128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thèm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857884" y="3000372"/>
            <a:ext cx="1428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buồn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endParaRPr lang="en-US" sz="16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14612" y="2428868"/>
            <a:ext cx="857256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nhái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29388" y="2285992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niềm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vui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143372" y="2571744"/>
            <a:ext cx="1926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đuổi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nhái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143372" y="3000372"/>
            <a:ext cx="1214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nghĩ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chơi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8000992" y="928670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072066" y="157161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929322" y="278605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643306" y="271462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143636" y="150017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643306" y="385762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071934" y="4143380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xốn</a:t>
            </a:r>
            <a:r>
              <a:rPr lang="en-US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xang</a:t>
            </a:r>
            <a:r>
              <a:rPr lang="en-US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ngợp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714480" y="5929330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400" b="1" i="1" dirty="0"/>
          </a:p>
        </p:txBody>
      </p:sp>
      <p:sp>
        <p:nvSpPr>
          <p:cNvPr id="85" name="Rectangle 84"/>
          <p:cNvSpPr/>
          <p:nvPr/>
        </p:nvSpPr>
        <p:spPr>
          <a:xfrm>
            <a:off x="6858016" y="4214818"/>
            <a:ext cx="1285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endParaRPr lang="en-US" b="1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429256" y="357187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858148" y="321468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en-US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hóc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7429520" y="350043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643306" y="471488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571868" y="157161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429388" y="492919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endCxn id="15" idx="1"/>
          </p:cNvCxnSpPr>
          <p:nvPr/>
        </p:nvCxnSpPr>
        <p:spPr>
          <a:xfrm rot="5400000" flipH="1" flipV="1">
            <a:off x="29123" y="2958089"/>
            <a:ext cx="3084963" cy="4286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14612" y="3714752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001024" y="464344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52437" y="4286256"/>
            <a:ext cx="79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00298" y="16430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28860" y="314324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714480" y="2357430"/>
            <a:ext cx="150019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00694" y="1000108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786710" y="157161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4" grpId="0"/>
      <p:bldP spid="65" grpId="0"/>
      <p:bldP spid="41989" grpId="0"/>
      <p:bldP spid="68" grpId="0" animBg="1"/>
      <p:bldP spid="69" grpId="0"/>
      <p:bldP spid="71" grpId="0"/>
      <p:bldP spid="72" grpId="0"/>
      <p:bldP spid="73" grpId="0"/>
      <p:bldP spid="82" grpId="0"/>
      <p:bldP spid="83" grpId="0"/>
      <p:bldP spid="85" grpId="0"/>
      <p:bldP spid="87" grpId="0"/>
      <p:bldP spid="37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71744"/>
            <a:ext cx="200026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14290"/>
            <a:ext cx="228601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4643446"/>
            <a:ext cx="1857388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142984"/>
            <a:ext cx="2857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714812" y="2571744"/>
            <a:ext cx="4000592" cy="646331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Phi-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hape 8"/>
          <p:cNvCxnSpPr>
            <a:stCxn id="2" idx="0"/>
            <a:endCxn id="3" idx="1"/>
          </p:cNvCxnSpPr>
          <p:nvPr/>
        </p:nvCxnSpPr>
        <p:spPr>
          <a:xfrm rot="5400000" flipH="1" flipV="1">
            <a:off x="304427" y="1376005"/>
            <a:ext cx="2034288" cy="35719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endCxn id="4" idx="1"/>
          </p:cNvCxnSpPr>
          <p:nvPr/>
        </p:nvCxnSpPr>
        <p:spPr>
          <a:xfrm rot="16200000" flipH="1">
            <a:off x="418643" y="4081895"/>
            <a:ext cx="1734419" cy="114300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5" idx="1"/>
          </p:cNvCxnSpPr>
          <p:nvPr/>
        </p:nvCxnSpPr>
        <p:spPr>
          <a:xfrm rot="5400000" flipH="1" flipV="1">
            <a:off x="2304691" y="2304699"/>
            <a:ext cx="3105858" cy="142876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endCxn id="6" idx="3"/>
          </p:cNvCxnSpPr>
          <p:nvPr/>
        </p:nvCxnSpPr>
        <p:spPr>
          <a:xfrm rot="5400000" flipH="1" flipV="1">
            <a:off x="3233353" y="3161987"/>
            <a:ext cx="1748536" cy="121438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71744"/>
            <a:ext cx="10715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4786322"/>
            <a:ext cx="78581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785794"/>
            <a:ext cx="5715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hape 4"/>
          <p:cNvCxnSpPr>
            <a:stCxn id="2" idx="0"/>
          </p:cNvCxnSpPr>
          <p:nvPr/>
        </p:nvCxnSpPr>
        <p:spPr>
          <a:xfrm rot="5400000" flipH="1" flipV="1">
            <a:off x="-4691" y="1066888"/>
            <a:ext cx="2188177" cy="8215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30"/>
          <p:cNvCxnSpPr>
            <a:endCxn id="3" idx="1"/>
          </p:cNvCxnSpPr>
          <p:nvPr/>
        </p:nvCxnSpPr>
        <p:spPr>
          <a:xfrm rot="16200000" flipH="1">
            <a:off x="-519370" y="4162651"/>
            <a:ext cx="2110246" cy="2143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95"/>
          <p:cNvCxnSpPr>
            <a:endCxn id="4" idx="1"/>
          </p:cNvCxnSpPr>
          <p:nvPr/>
        </p:nvCxnSpPr>
        <p:spPr>
          <a:xfrm rot="5400000" flipH="1" flipV="1">
            <a:off x="-256629" y="2743777"/>
            <a:ext cx="3513593" cy="42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0166" y="214290"/>
            <a:ext cx="107099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1928802"/>
            <a:ext cx="10001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Phi-</a:t>
            </a:r>
            <a:r>
              <a:rPr lang="en-US" dirty="0" err="1" smtClean="0"/>
              <a:t>líp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786712" y="178513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14612" y="857232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14612" y="1571612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86050" y="2714620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00364" y="57148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1802" y="114298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143240" y="23574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nấc</a:t>
            </a:r>
            <a:endParaRPr lang="en-US" dirty="0"/>
          </a:p>
        </p:txBody>
      </p:sp>
      <p:sp>
        <p:nvSpPr>
          <p:cNvPr id="26" name="Right Brace 25"/>
          <p:cNvSpPr/>
          <p:nvPr/>
        </p:nvSpPr>
        <p:spPr>
          <a:xfrm>
            <a:off x="7215206" y="571480"/>
            <a:ext cx="642942" cy="250033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58148" y="1214422"/>
            <a:ext cx="1071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0166" y="4000504"/>
            <a:ext cx="11570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58084" y="4643446"/>
            <a:ext cx="285672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86050" y="3214686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86050" y="3786190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86050" y="4357694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86050" y="5000636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86050" y="6143644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143240" y="3000372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4324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14678" y="4071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Phi-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86116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endParaRPr lang="en-US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28992" y="585789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Phi-</a:t>
            </a:r>
            <a:r>
              <a:rPr lang="en-US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Brace 45"/>
          <p:cNvSpPr/>
          <p:nvPr/>
        </p:nvSpPr>
        <p:spPr>
          <a:xfrm>
            <a:off x="7572396" y="4071942"/>
            <a:ext cx="500066" cy="128588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01024" y="3571876"/>
            <a:ext cx="1142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00826" y="5429264"/>
            <a:ext cx="2000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khuây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6215074" y="5929330"/>
            <a:ext cx="285752" cy="2143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hape 43"/>
          <p:cNvCxnSpPr>
            <a:endCxn id="9" idx="1"/>
          </p:cNvCxnSpPr>
          <p:nvPr/>
        </p:nvCxnSpPr>
        <p:spPr>
          <a:xfrm rot="5400000" flipH="1" flipV="1">
            <a:off x="266520" y="3481238"/>
            <a:ext cx="2395855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endCxn id="28" idx="2"/>
          </p:cNvCxnSpPr>
          <p:nvPr/>
        </p:nvCxnSpPr>
        <p:spPr>
          <a:xfrm flipV="1">
            <a:off x="1428728" y="4369836"/>
            <a:ext cx="649962" cy="4879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  <p:bldP spid="24" grpId="0"/>
      <p:bldP spid="26" grpId="0" animBg="1"/>
      <p:bldP spid="27" grpId="0"/>
      <p:bldP spid="28" grpId="0" animBg="1"/>
      <p:bldP spid="40" grpId="0"/>
      <p:bldP spid="41" grpId="0"/>
      <p:bldP spid="42" grpId="0"/>
      <p:bldP spid="43" grpId="0"/>
      <p:bldP spid="45" grpId="0"/>
      <p:bldP spid="46" grpId="0" animBg="1"/>
      <p:bldP spid="47" grpId="0"/>
      <p:bldP spid="48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CC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12775"/>
            <a:ext cx="82296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71744"/>
            <a:ext cx="107157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072074"/>
            <a:ext cx="12858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785794"/>
            <a:ext cx="10715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hape 4"/>
          <p:cNvCxnSpPr/>
          <p:nvPr/>
        </p:nvCxnSpPr>
        <p:spPr>
          <a:xfrm rot="5400000" flipH="1" flipV="1">
            <a:off x="-107191" y="964390"/>
            <a:ext cx="2071704" cy="1143009"/>
          </a:xfrm>
          <a:prstGeom prst="bentConnector3">
            <a:avLst>
              <a:gd name="adj1" fmla="val 980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30"/>
          <p:cNvCxnSpPr/>
          <p:nvPr/>
        </p:nvCxnSpPr>
        <p:spPr>
          <a:xfrm rot="16200000" flipH="1">
            <a:off x="-652363" y="4224207"/>
            <a:ext cx="2233357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95"/>
          <p:cNvCxnSpPr>
            <a:endCxn id="4" idx="1"/>
          </p:cNvCxnSpPr>
          <p:nvPr/>
        </p:nvCxnSpPr>
        <p:spPr>
          <a:xfrm rot="5400000" flipH="1" flipV="1">
            <a:off x="-501723" y="2927318"/>
            <a:ext cx="4003783" cy="42862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71604" y="214290"/>
            <a:ext cx="128913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1714488"/>
            <a:ext cx="100013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gặp</a:t>
            </a:r>
            <a:r>
              <a:rPr lang="en-US" sz="2000" dirty="0" smtClean="0"/>
              <a:t> </a:t>
            </a:r>
            <a:r>
              <a:rPr lang="en-US" sz="2000" dirty="0" err="1" smtClean="0"/>
              <a:t>bác</a:t>
            </a:r>
            <a:r>
              <a:rPr lang="en-US" sz="2000" dirty="0" smtClean="0"/>
              <a:t> Phi-</a:t>
            </a:r>
            <a:r>
              <a:rPr lang="en-US" sz="2000" dirty="0" err="1" smtClean="0"/>
              <a:t>líp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2928934"/>
            <a:ext cx="10001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3929066"/>
            <a:ext cx="100013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hôm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643702" y="2756126"/>
            <a:ext cx="2286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Phi-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0430" y="2327498"/>
            <a:ext cx="2857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0430" y="4684952"/>
            <a:ext cx="3286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giễu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322497" y="3863415"/>
            <a:ext cx="1785156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14678" y="2970440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14678" y="4756390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6143636" y="411344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643174" y="4143380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 flipH="1" flipV="1">
            <a:off x="1142976" y="4500570"/>
            <a:ext cx="928694" cy="214314"/>
          </a:xfrm>
          <a:prstGeom prst="bentConnector3">
            <a:avLst>
              <a:gd name="adj1" fmla="val 1014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71744"/>
            <a:ext cx="135732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14291"/>
            <a:ext cx="728667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muốn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vẫn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4857760"/>
            <a:ext cx="1357322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1785926"/>
            <a:ext cx="421484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28992" y="2928934"/>
            <a:ext cx="5500726" cy="830997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36" y="4214818"/>
            <a:ext cx="557216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sướng,hạnh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929330"/>
            <a:ext cx="55721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hape 8"/>
          <p:cNvCxnSpPr>
            <a:stCxn id="2" idx="0"/>
            <a:endCxn id="3" idx="1"/>
          </p:cNvCxnSpPr>
          <p:nvPr/>
        </p:nvCxnSpPr>
        <p:spPr>
          <a:xfrm rot="5400000" flipH="1" flipV="1">
            <a:off x="189858" y="1261437"/>
            <a:ext cx="1941954" cy="67866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endCxn id="4" idx="1"/>
          </p:cNvCxnSpPr>
          <p:nvPr/>
        </p:nvCxnSpPr>
        <p:spPr>
          <a:xfrm rot="16200000" flipH="1">
            <a:off x="-14362" y="3871958"/>
            <a:ext cx="2028925" cy="114300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5" idx="1"/>
          </p:cNvCxnSpPr>
          <p:nvPr/>
        </p:nvCxnSpPr>
        <p:spPr>
          <a:xfrm rot="5400000" flipH="1" flipV="1">
            <a:off x="1815074" y="2315148"/>
            <a:ext cx="2584897" cy="235745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endCxn id="6" idx="3"/>
          </p:cNvCxnSpPr>
          <p:nvPr/>
        </p:nvCxnSpPr>
        <p:spPr>
          <a:xfrm rot="5400000" flipH="1" flipV="1">
            <a:off x="2029387" y="3458155"/>
            <a:ext cx="1513326" cy="1285883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5400000" flipH="1" flipV="1">
            <a:off x="2952363" y="4048505"/>
            <a:ext cx="274598" cy="892975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28926" y="6000768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Mô-pa-xăng sống vào giai đoạn lịch sử nào?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A/ Nửa đầu thế kỉ XIX                  C/ Nửa đầu thế kỉ XX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B/ Nửa cuối thế kỉ XIX                 D/ Nửa cuối thế kỉ XX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B/ Nửa cuối thế kỉ XIX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Hãy sắp xếp những nội dung sau đây theo đúng diễn biến của đoạn trích Bố của Xi-mông.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A/ Phi-líp gặp Xi-mông và nói sẽ cho em một ông bố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B/ Xi-mông đến trường và nói với các bạn có bố là Phi-líp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C/ Phi-líp đưa Xi-mông về nhà trả cho chị Blăng-sốt và nhận làm bố của Xi-mông.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/>
              <a:t>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D/ Xi-mông buồn chán, tuyệt vọng và lang thang ra bờ sông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  D  --- A -----  C  ----- B</a:t>
            </a:r>
          </a:p>
          <a:p>
            <a:pPr marL="609600" indent="-609600" eaLnBrk="1" hangingPunct="1">
              <a:defRPr/>
            </a:pPr>
            <a:endParaRPr lang="en-US" sz="2400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uy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43108" y="285728"/>
            <a:ext cx="4429156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Guyđơ</a:t>
            </a:r>
            <a:r>
              <a:rPr lang="en-US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-pa-</a:t>
            </a:r>
            <a:r>
              <a:rPr lang="en-US" sz="32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(1850- 1893)</a:t>
            </a:r>
            <a:endParaRPr lang="en-US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87412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Học thuộc ghi nhớ, phân tích các nhân vật, chị Blăng sốt, Bác Phị -líp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Soạn bài: Con chó Bấc.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Đọc kĩ đoạn trích, tóm tắt, tìm tư liệu về tác giả, TP, trả lời câu hỏi đọc, hiểu VB.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vien_mo_bo__guy_de_maupass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3331532" cy="5343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Administrator\Desktop\truyen ngan mot cuoc d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571900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928794" y="62150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1880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0826" y="62150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1883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53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8643966" cy="5638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Blăng-sốt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Xi-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giễu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Phi-lip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....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5103674"/>
            <a:ext cx="60007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còn lại: </a:t>
            </a: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hôm sau đến trường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143116"/>
            <a:ext cx="192882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298" y="357166"/>
            <a:ext cx="61436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từ đầu...khóc hoài: 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 tuyệt vọng của Xi-mông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298" y="1857364"/>
            <a:ext cx="64294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P2: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tiếp...sẽ cho cháu một ông bố: 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Xi-mông gặp bác Phi-líp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0298" y="3429000"/>
            <a:ext cx="650085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tiếp...đi rất nhanh: 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Phi-líp đưa Xi-mông về nhà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71744"/>
            <a:ext cx="200026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14290"/>
            <a:ext cx="228601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4643446"/>
            <a:ext cx="1857388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142984"/>
            <a:ext cx="2857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714812" y="2571744"/>
            <a:ext cx="4000592" cy="646331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Phi-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3857628"/>
            <a:ext cx="24288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5429264"/>
            <a:ext cx="45720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hape 8"/>
          <p:cNvCxnSpPr>
            <a:stCxn id="2" idx="0"/>
            <a:endCxn id="3" idx="1"/>
          </p:cNvCxnSpPr>
          <p:nvPr/>
        </p:nvCxnSpPr>
        <p:spPr>
          <a:xfrm rot="5400000" flipH="1" flipV="1">
            <a:off x="304427" y="1376005"/>
            <a:ext cx="2034288" cy="35719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endCxn id="4" idx="1"/>
          </p:cNvCxnSpPr>
          <p:nvPr/>
        </p:nvCxnSpPr>
        <p:spPr>
          <a:xfrm rot="16200000" flipH="1">
            <a:off x="418643" y="4081895"/>
            <a:ext cx="1734419" cy="114300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5" idx="1"/>
          </p:cNvCxnSpPr>
          <p:nvPr/>
        </p:nvCxnSpPr>
        <p:spPr>
          <a:xfrm rot="5400000" flipH="1" flipV="1">
            <a:off x="2304691" y="2304699"/>
            <a:ext cx="3105858" cy="142876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endCxn id="6" idx="3"/>
          </p:cNvCxnSpPr>
          <p:nvPr/>
        </p:nvCxnSpPr>
        <p:spPr>
          <a:xfrm rot="5400000" flipH="1" flipV="1">
            <a:off x="3233353" y="3161987"/>
            <a:ext cx="1748536" cy="121438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7" idx="1"/>
          </p:cNvCxnSpPr>
          <p:nvPr/>
        </p:nvCxnSpPr>
        <p:spPr>
          <a:xfrm flipV="1">
            <a:off x="3714744" y="4180794"/>
            <a:ext cx="1214446" cy="462652"/>
          </a:xfrm>
          <a:prstGeom prst="bentConnector3">
            <a:avLst>
              <a:gd name="adj1" fmla="val -506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14744" y="5786454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71744"/>
            <a:ext cx="200026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14290"/>
            <a:ext cx="142876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hape 3"/>
          <p:cNvCxnSpPr>
            <a:stCxn id="2" idx="0"/>
            <a:endCxn id="3" idx="1"/>
          </p:cNvCxnSpPr>
          <p:nvPr/>
        </p:nvCxnSpPr>
        <p:spPr>
          <a:xfrm rot="5400000" flipH="1" flipV="1">
            <a:off x="442927" y="1514505"/>
            <a:ext cx="1757289" cy="35719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500034" y="57148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Hoàn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cảnh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1285860"/>
            <a:ext cx="80724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Xi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Xi-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bảy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tám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hơi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xao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nhút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nhát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gần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vụng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dại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3200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335756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trai</a:t>
            </a:r>
            <a:endParaRPr lang="en-US" sz="3200" dirty="0" smtClean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7-8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tuổi</a:t>
            </a:r>
            <a:endParaRPr lang="en-US" sz="3200" dirty="0" smtClean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Hơi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xao</a:t>
            </a:r>
            <a:endParaRPr lang="en-US" sz="3200" dirty="0" smtClean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sẽ</a:t>
            </a:r>
            <a:endParaRPr lang="en-US" sz="3200" dirty="0" smtClean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vẻ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nhút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nhát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gần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vụng</a:t>
            </a:r>
            <a:r>
              <a:rPr lang="en-US" sz="32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dại</a:t>
            </a:r>
            <a:r>
              <a:rPr lang="en-US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29190" y="4286256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00760" y="4214818"/>
            <a:ext cx="2497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lang="en-US" sz="4800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đuối</a:t>
            </a:r>
            <a:r>
              <a:rPr lang="en-US" sz="4800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71744"/>
            <a:ext cx="200026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14290"/>
            <a:ext cx="142876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hape 8"/>
          <p:cNvCxnSpPr>
            <a:stCxn id="2" idx="0"/>
            <a:endCxn id="3" idx="1"/>
          </p:cNvCxnSpPr>
          <p:nvPr/>
        </p:nvCxnSpPr>
        <p:spPr>
          <a:xfrm rot="5400000" flipH="1" flipV="1">
            <a:off x="442927" y="1514505"/>
            <a:ext cx="1757289" cy="35719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8992" y="285728"/>
            <a:ext cx="26432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5140" y="500042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Đau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muốn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nhảy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sông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vẫn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15074" y="100010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71802" y="85723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1079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Tóm tắt văn bản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LUYỆN TẬP</vt:lpstr>
      <vt:lpstr>Hướng dẫn về nhà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7</cp:revision>
  <dcterms:created xsi:type="dcterms:W3CDTF">2020-05-19T09:21:07Z</dcterms:created>
  <dcterms:modified xsi:type="dcterms:W3CDTF">2020-07-14T00:10:13Z</dcterms:modified>
</cp:coreProperties>
</file>